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259" r:id="rId10"/>
    <p:sldId id="260" r:id="rId11"/>
    <p:sldId id="336" r:id="rId12"/>
    <p:sldId id="262" r:id="rId13"/>
    <p:sldId id="263" r:id="rId14"/>
    <p:sldId id="282" r:id="rId15"/>
    <p:sldId id="283" r:id="rId16"/>
    <p:sldId id="284" r:id="rId17"/>
    <p:sldId id="264" r:id="rId18"/>
    <p:sldId id="265" r:id="rId19"/>
    <p:sldId id="355" r:id="rId20"/>
    <p:sldId id="267" r:id="rId21"/>
    <p:sldId id="356" r:id="rId22"/>
    <p:sldId id="320" r:id="rId23"/>
    <p:sldId id="357" r:id="rId24"/>
    <p:sldId id="350" r:id="rId25"/>
    <p:sldId id="308" r:id="rId26"/>
    <p:sldId id="342" r:id="rId27"/>
    <p:sldId id="294" r:id="rId28"/>
    <p:sldId id="268" r:id="rId29"/>
    <p:sldId id="279" r:id="rId30"/>
    <p:sldId id="358" r:id="rId31"/>
    <p:sldId id="286" r:id="rId32"/>
    <p:sldId id="359" r:id="rId33"/>
    <p:sldId id="314" r:id="rId34"/>
    <p:sldId id="272" r:id="rId35"/>
    <p:sldId id="338" r:id="rId36"/>
    <p:sldId id="341" r:id="rId37"/>
    <p:sldId id="340" r:id="rId38"/>
    <p:sldId id="351" r:id="rId39"/>
    <p:sldId id="352" r:id="rId40"/>
    <p:sldId id="353" r:id="rId41"/>
    <p:sldId id="339" r:id="rId42"/>
    <p:sldId id="326" r:id="rId43"/>
    <p:sldId id="274" r:id="rId44"/>
    <p:sldId id="275" r:id="rId45"/>
    <p:sldId id="360" r:id="rId46"/>
    <p:sldId id="277" r:id="rId4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92883" autoAdjust="0"/>
  </p:normalViewPr>
  <p:slideViewPr>
    <p:cSldViewPr>
      <p:cViewPr varScale="1">
        <p:scale>
          <a:sx n="91" d="100"/>
          <a:sy n="91" d="100"/>
        </p:scale>
        <p:origin x="230" y="6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75919" y="990600"/>
            <a:ext cx="3429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dirty="0">
                <a:solidFill>
                  <a:srgbClr val="FF0000"/>
                </a:solidFill>
                <a:latin typeface="+mj-lt"/>
              </a:rPr>
              <a:t>a</a:t>
            </a:r>
            <a:r>
              <a:rPr lang="vi-VN" sz="8000" dirty="0" smtClean="0">
                <a:solidFill>
                  <a:srgbClr val="FF0000"/>
                </a:solidFill>
                <a:latin typeface="+mj-lt"/>
              </a:rPr>
              <a:t>c ăc âc</a:t>
            </a:r>
            <a:endParaRPr lang="en-US" sz="8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9319" y="2590800"/>
            <a:ext cx="782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>
                <a:latin typeface="+mj-lt"/>
              </a:rPr>
              <a:t>t</a:t>
            </a:r>
            <a:r>
              <a:rPr lang="vi-VN" sz="6000" dirty="0" smtClean="0">
                <a:latin typeface="+mj-lt"/>
              </a:rPr>
              <a:t>h</a:t>
            </a:r>
            <a:endParaRPr lang="en-US" sz="6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1919" y="2590800"/>
            <a:ext cx="8675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dirty="0" smtClean="0">
                <a:solidFill>
                  <a:srgbClr val="FF0000"/>
                </a:solidFill>
                <a:latin typeface="+mj-lt"/>
              </a:rPr>
              <a:t>ac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5119" y="3657600"/>
            <a:ext cx="15937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latin typeface="+mj-lt"/>
              </a:rPr>
              <a:t>th</a:t>
            </a:r>
            <a:r>
              <a:rPr lang="vi-VN" sz="6600" dirty="0" smtClean="0">
                <a:solidFill>
                  <a:srgbClr val="FF0000"/>
                </a:solidFill>
                <a:latin typeface="+mj-lt"/>
              </a:rPr>
              <a:t>ác</a:t>
            </a:r>
            <a:endParaRPr lang="en-US" sz="6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641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809882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600" dirty="0" smtClean="0">
                <a:solidFill>
                  <a:srgbClr val="FF0000"/>
                </a:solidFill>
                <a:latin typeface="HP001 4 hàng" pitchFamily="34" charset="0"/>
              </a:rPr>
              <a:t>ac</a:t>
            </a:r>
            <a:r>
              <a:rPr lang="en-US" sz="286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2667000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14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809882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ăc</a:t>
            </a:r>
            <a:endParaRPr lang="en-US" sz="28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2599451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ăc</a:t>
            </a:r>
            <a:endParaRPr lang="en-US" sz="1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838200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âc</a:t>
            </a:r>
            <a:r>
              <a:rPr lang="el-GR" sz="286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2667000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âc</a:t>
            </a:r>
            <a:r>
              <a:rPr lang="el-GR" sz="14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287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 smtClean="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23718" y="999034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 smtClean="0">
                <a:solidFill>
                  <a:srgbClr val="FF0000"/>
                </a:solidFill>
                <a:latin typeface="HP001 4 hàng"/>
              </a:rPr>
              <a:t>‼ </a:t>
            </a:r>
            <a:r>
              <a:rPr lang="en-US" sz="9000" smtClean="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9000" smtClean="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14" y="1004661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80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985" y="4655434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8000" smtClean="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9000" smtClean="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5205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H"/>
                <a:ea typeface="HP001 4H"/>
              </a:rPr>
              <a:t>Ǻắc 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áo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88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63536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759" y="397849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 smtClean="0">
                <a:solidFill>
                  <a:srgbClr val="FF0000"/>
                </a:solidFill>
                <a:latin typeface="HP001 4H"/>
                <a:ea typeface="HP001 4H"/>
              </a:rPr>
              <a:t>Ǻắc </a:t>
            </a:r>
            <a:r>
              <a:rPr lang="en-US" sz="9000">
                <a:solidFill>
                  <a:srgbClr val="FF0000"/>
                </a:solidFill>
                <a:latin typeface="HP001 4H"/>
                <a:ea typeface="HP001 4H"/>
              </a:rPr>
              <a:t>áo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88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6879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440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 smtClean="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13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  <a:endParaRPr lang="en-US" sz="9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005681" y="5264723"/>
            <a:ext cx="12344400" cy="1974277"/>
            <a:chOff x="-127880" y="5406302"/>
            <a:chExt cx="10803228" cy="1974277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-127880" y="5857887"/>
              <a:ext cx="10717370" cy="1522692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Bắc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ruộng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bậc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thang,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thác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nước</a:t>
              </a:r>
              <a:r>
                <a:rPr lang="en-US" sz="5000" b="1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27253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  <a:endPara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8416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  <a:endParaRPr lang="en-US" sz="50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  <a:endPara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</TotalTime>
  <Words>318</Words>
  <Application>Microsoft Office PowerPoint</Application>
  <PresentationFormat>Custom</PresentationFormat>
  <Paragraphs>157</Paragraphs>
  <Slides>46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0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341</cp:revision>
  <dcterms:created xsi:type="dcterms:W3CDTF">2021-05-08T14:00:55Z</dcterms:created>
  <dcterms:modified xsi:type="dcterms:W3CDTF">2022-11-07T02:05:46Z</dcterms:modified>
</cp:coreProperties>
</file>