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7"/>
  </p:notesMasterIdLst>
  <p:sldIdLst>
    <p:sldId id="259" r:id="rId4"/>
    <p:sldId id="312" r:id="rId5"/>
    <p:sldId id="313" r:id="rId6"/>
    <p:sldId id="314" r:id="rId7"/>
    <p:sldId id="315" r:id="rId8"/>
    <p:sldId id="316" r:id="rId9"/>
    <p:sldId id="257" r:id="rId10"/>
    <p:sldId id="258" r:id="rId11"/>
    <p:sldId id="260" r:id="rId12"/>
    <p:sldId id="320" r:id="rId13"/>
    <p:sldId id="321" r:id="rId14"/>
    <p:sldId id="322" r:id="rId15"/>
    <p:sldId id="319" r:id="rId16"/>
    <p:sldId id="262" r:id="rId17"/>
    <p:sldId id="264" r:id="rId18"/>
    <p:sldId id="2634" r:id="rId19"/>
    <p:sldId id="2635" r:id="rId20"/>
    <p:sldId id="2636" r:id="rId21"/>
    <p:sldId id="2637" r:id="rId22"/>
    <p:sldId id="285" r:id="rId23"/>
    <p:sldId id="317" r:id="rId24"/>
    <p:sldId id="290"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63" autoAdjust="0"/>
  </p:normalViewPr>
  <p:slideViewPr>
    <p:cSldViewPr snapToGrid="0">
      <p:cViewPr varScale="1">
        <p:scale>
          <a:sx n="94" d="100"/>
          <a:sy n="94" d="100"/>
        </p:scale>
        <p:origin x="1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73916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59658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920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2477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0115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1885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2814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80449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69064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79942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633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026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76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27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1683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jpe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id="{36EB98D4-6E51-9528-6DC2-A2810B90F45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932164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5" Type="http://schemas.microsoft.com/office/2007/relationships/hdphoto" Target="../media/hdphoto9.wdp"/><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4.emf"/></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1.xml"/><Relationship Id="rId21" Type="http://schemas.openxmlformats.org/officeDocument/2006/relationships/image" Target="../media/image24.png"/><Relationship Id="rId34"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8.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20.png"/><Relationship Id="rId20" Type="http://schemas.microsoft.com/office/2007/relationships/hdphoto" Target="../media/hdphoto2.wdp"/><Relationship Id="rId29" Type="http://schemas.openxmlformats.org/officeDocument/2006/relationships/image" Target="../media/image31.gif"/><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7.png"/><Relationship Id="rId32" Type="http://schemas.openxmlformats.org/officeDocument/2006/relationships/image" Target="../media/image34.png"/><Relationship Id="rId5" Type="http://schemas.openxmlformats.org/officeDocument/2006/relationships/image" Target="../media/image10.png"/><Relationship Id="rId15" Type="http://schemas.microsoft.com/office/2007/relationships/hdphoto" Target="../media/hdphoto1.wdp"/><Relationship Id="rId23" Type="http://schemas.openxmlformats.org/officeDocument/2006/relationships/image" Target="../media/image26.png"/><Relationship Id="rId28" Type="http://schemas.microsoft.com/office/2007/relationships/hdphoto" Target="../media/hdphoto3.wdp"/><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2.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5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9.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18" Type="http://schemas.openxmlformats.org/officeDocument/2006/relationships/image" Target="../media/image31.gif"/><Relationship Id="rId26" Type="http://schemas.openxmlformats.org/officeDocument/2006/relationships/image" Target="../media/image40.png"/><Relationship Id="rId3" Type="http://schemas.openxmlformats.org/officeDocument/2006/relationships/image" Target="../media/image36.jpg"/><Relationship Id="rId21" Type="http://schemas.openxmlformats.org/officeDocument/2006/relationships/slide" Target="slide4.xml"/><Relationship Id="rId7" Type="http://schemas.openxmlformats.org/officeDocument/2006/relationships/image" Target="../media/image16.png"/><Relationship Id="rId12" Type="http://schemas.openxmlformats.org/officeDocument/2006/relationships/image" Target="../media/image22.png"/><Relationship Id="rId17" Type="http://schemas.openxmlformats.org/officeDocument/2006/relationships/image" Target="../media/image29.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21.png"/><Relationship Id="rId24" Type="http://schemas.openxmlformats.org/officeDocument/2006/relationships/image" Target="../media/image39.pn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5.png"/><Relationship Id="rId4" Type="http://schemas.openxmlformats.org/officeDocument/2006/relationships/slide" Target="slide15.xml"/><Relationship Id="rId9" Type="http://schemas.openxmlformats.org/officeDocument/2006/relationships/image" Target="../media/image19.png"/><Relationship Id="rId14" Type="http://schemas.microsoft.com/office/2007/relationships/hdphoto" Target="../media/hdphoto2.wdp"/><Relationship Id="rId22" Type="http://schemas.openxmlformats.org/officeDocument/2006/relationships/image" Target="../media/image38.png"/><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36.jp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1.gif"/><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36.jp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1.gif"/><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36.jp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906</Words>
  <Application>Microsoft Office PowerPoint</Application>
  <PresentationFormat>Widescreen</PresentationFormat>
  <Paragraphs>153</Paragraphs>
  <Slides>23</Slides>
  <Notes>21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微软雅黑</vt:lpstr>
      <vt:lpstr>#9Slide07 IcielStormtrooper</vt:lpstr>
      <vt:lpstr>Arial</vt:lpstr>
      <vt:lpstr>Arial Black</vt:lpstr>
      <vt:lpstr>Bebas Neue</vt:lpstr>
      <vt:lpstr>Calibri</vt:lpstr>
      <vt:lpstr>Cambria</vt:lpstr>
      <vt:lpstr>inpin heiti</vt:lpstr>
      <vt:lpstr>Karla</vt:lpstr>
      <vt:lpstr>Love Ya Like A Sister</vt:lpstr>
      <vt:lpstr>SVN-SAF</vt:lpstr>
      <vt:lpstr>Times New Roman</vt:lpstr>
      <vt:lpstr>Find a Rainbow Day by Slidesgo</vt:lpstr>
      <vt:lpstr>Printable Number Sense Activities for Pre-K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33</cp:revision>
  <dcterms:created xsi:type="dcterms:W3CDTF">2023-08-30T12:02:07Z</dcterms:created>
  <dcterms:modified xsi:type="dcterms:W3CDTF">2026-01-13T13:53:42Z</dcterms:modified>
</cp:coreProperties>
</file>