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609" r:id="rId3"/>
    <p:sldId id="646" r:id="rId4"/>
    <p:sldId id="607" r:id="rId5"/>
    <p:sldId id="643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427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等线</vt:lpstr>
      <vt:lpstr>等线 Light</vt:lpstr>
      <vt:lpstr>inpin heiti</vt:lpstr>
      <vt:lpstr>Times New Roman</vt:lpstr>
      <vt:lpstr>思源黑体 CN Medium</vt:lpstr>
      <vt:lpstr>方正少儿简体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29</cp:revision>
  <dcterms:created xsi:type="dcterms:W3CDTF">2023-10-05T14:31:30Z</dcterms:created>
  <dcterms:modified xsi:type="dcterms:W3CDTF">2026-01-13T13:54:43Z</dcterms:modified>
</cp:coreProperties>
</file>