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4"/>
  </p:notesMasterIdLst>
  <p:sldIdLst>
    <p:sldId id="332" r:id="rId4"/>
    <p:sldId id="334" r:id="rId5"/>
    <p:sldId id="331" r:id="rId6"/>
    <p:sldId id="7312" r:id="rId7"/>
    <p:sldId id="333" r:id="rId8"/>
    <p:sldId id="7313" r:id="rId9"/>
    <p:sldId id="7314" r:id="rId10"/>
    <p:sldId id="7311" r:id="rId11"/>
    <p:sldId id="7315" r:id="rId12"/>
    <p:sldId id="7316" r:id="rId13"/>
    <p:sldId id="7317" r:id="rId14"/>
    <p:sldId id="7318" r:id="rId15"/>
    <p:sldId id="259" r:id="rId16"/>
    <p:sldId id="321" r:id="rId17"/>
    <p:sldId id="322" r:id="rId18"/>
    <p:sldId id="7319" r:id="rId19"/>
    <p:sldId id="7320" r:id="rId20"/>
    <p:sldId id="335" r:id="rId21"/>
    <p:sldId id="7306" r:id="rId22"/>
    <p:sldId id="7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4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5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0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7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25655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0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19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03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6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0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0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8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56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31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17" Type="http://schemas.openxmlformats.org/officeDocument/2006/relationships/slide" Target="slide5.xml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24" Type="http://schemas.microsoft.com/office/2007/relationships/hdphoto" Target="../media/hdphoto2.wdp"/><Relationship Id="rId5" Type="http://schemas.openxmlformats.org/officeDocument/2006/relationships/image" Target="../media/image16.jpeg"/><Relationship Id="rId15" Type="http://schemas.openxmlformats.org/officeDocument/2006/relationships/slide" Target="slide4.xml"/><Relationship Id="rId23" Type="http://schemas.openxmlformats.org/officeDocument/2006/relationships/image" Target="../media/image29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447</Words>
  <Application>Microsoft Office PowerPoint</Application>
  <PresentationFormat>Widescreen</PresentationFormat>
  <Paragraphs>44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Karla Regular</vt:lpstr>
      <vt:lpstr>Luckiest Guy</vt:lpstr>
      <vt:lpstr>Vogue-ExtraBold</vt:lpstr>
      <vt:lpstr>阿里巴巴普惠体</vt:lpstr>
      <vt:lpstr>Arial</vt:lpstr>
      <vt:lpstr>Calibri</vt:lpstr>
      <vt:lpstr>Cambria</vt:lpstr>
      <vt:lpstr>Karla</vt:lpstr>
      <vt:lpstr>Times New Roman</vt:lpstr>
      <vt:lpstr>UTM Cookies</vt:lpstr>
      <vt:lpstr>Office 主题</vt:lpstr>
      <vt:lpstr>Building Siblings Relationships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2023-10-06T02:27:46Z</dcterms:created>
  <dcterms:modified xsi:type="dcterms:W3CDTF">2023-10-09T16:42:44Z</dcterms:modified>
</cp:coreProperties>
</file>