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39"/>
  </p:notesMasterIdLst>
  <p:sldIdLst>
    <p:sldId id="314" r:id="rId11"/>
    <p:sldId id="257" r:id="rId12"/>
    <p:sldId id="256" r:id="rId13"/>
    <p:sldId id="259" r:id="rId14"/>
    <p:sldId id="263" r:id="rId15"/>
    <p:sldId id="264" r:id="rId16"/>
    <p:sldId id="265" r:id="rId17"/>
    <p:sldId id="272" r:id="rId18"/>
    <p:sldId id="746" r:id="rId19"/>
    <p:sldId id="747" r:id="rId20"/>
    <p:sldId id="768" r:id="rId21"/>
    <p:sldId id="720" r:id="rId22"/>
    <p:sldId id="2640" r:id="rId23"/>
    <p:sldId id="2641" r:id="rId24"/>
    <p:sldId id="752" r:id="rId25"/>
    <p:sldId id="345" r:id="rId26"/>
    <p:sldId id="2634" r:id="rId27"/>
    <p:sldId id="2636" r:id="rId28"/>
    <p:sldId id="2637" r:id="rId29"/>
    <p:sldId id="2638" r:id="rId30"/>
    <p:sldId id="2639" r:id="rId31"/>
    <p:sldId id="310" r:id="rId32"/>
    <p:sldId id="320" r:id="rId33"/>
    <p:sldId id="333" r:id="rId34"/>
    <p:sldId id="348" r:id="rId35"/>
    <p:sldId id="349" r:id="rId36"/>
    <p:sldId id="347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94" d="100"/>
          <a:sy n="94" d="100"/>
        </p:scale>
        <p:origin x="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1003</Words>
  <Application>Microsoft Office PowerPoint</Application>
  <PresentationFormat>Widescreen</PresentationFormat>
  <Paragraphs>173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微软雅黑</vt:lpstr>
      <vt:lpstr>宋体</vt:lpstr>
      <vt:lpstr>宋体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Comic Sans MS</vt:lpstr>
      <vt:lpstr>Chango</vt:lpstr>
      <vt:lpstr>等线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44</cp:revision>
  <dcterms:created xsi:type="dcterms:W3CDTF">2023-08-31T03:48:29Z</dcterms:created>
  <dcterms:modified xsi:type="dcterms:W3CDTF">2026-01-13T13:53:59Z</dcterms:modified>
</cp:coreProperties>
</file>