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7" r:id="rId3"/>
    <p:sldMasterId id="2147483759" r:id="rId4"/>
  </p:sldMasterIdLst>
  <p:notesMasterIdLst>
    <p:notesMasterId r:id="rId27"/>
  </p:notesMasterIdLst>
  <p:sldIdLst>
    <p:sldId id="744" r:id="rId5"/>
    <p:sldId id="262" r:id="rId6"/>
    <p:sldId id="257" r:id="rId7"/>
    <p:sldId id="256" r:id="rId8"/>
    <p:sldId id="740" r:id="rId9"/>
    <p:sldId id="741" r:id="rId10"/>
    <p:sldId id="742" r:id="rId11"/>
    <p:sldId id="743" r:id="rId12"/>
    <p:sldId id="258" r:id="rId13"/>
    <p:sldId id="259" r:id="rId14"/>
    <p:sldId id="745" r:id="rId15"/>
    <p:sldId id="739" r:id="rId16"/>
    <p:sldId id="261" r:id="rId17"/>
    <p:sldId id="263" r:id="rId18"/>
    <p:sldId id="746" r:id="rId19"/>
    <p:sldId id="264" r:id="rId20"/>
    <p:sldId id="747" r:id="rId21"/>
    <p:sldId id="748" r:id="rId22"/>
    <p:sldId id="749" r:id="rId23"/>
    <p:sldId id="282" r:id="rId24"/>
    <p:sldId id="750" r:id="rId25"/>
    <p:sldId id="3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0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69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2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8510496" y="5253367"/>
            <a:ext cx="3783152" cy="169269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8" y="1734"/>
            <a:ext cx="6158208" cy="276073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960000" y="1951600"/>
            <a:ext cx="1797200" cy="1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972767" y="4980433"/>
            <a:ext cx="4541200" cy="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972900" y="3734667"/>
            <a:ext cx="52340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30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30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5300388" y="3919753"/>
            <a:ext cx="2302392" cy="6502435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127000" y="-69867"/>
            <a:ext cx="1326400" cy="157973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30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251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81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7810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15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745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976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65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6751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388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705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318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01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981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3533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1615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749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2786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2059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3362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466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80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367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2927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156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581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8299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753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406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6696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34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59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303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4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55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2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7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9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571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8141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4858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1332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8327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461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42191136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89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7741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2877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5230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462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9962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2356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2144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8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EF58992-A9F0-0414-5D1E-FBCEDDFB64F7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5" y="0"/>
            <a:ext cx="1143000" cy="11430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07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9838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png"/><Relationship Id="rId5" Type="http://schemas.openxmlformats.org/officeDocument/2006/relationships/image" Target="../media/image33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8.jp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5.xml"/><Relationship Id="rId18" Type="http://schemas.openxmlformats.org/officeDocument/2006/relationships/image" Target="../media/image19.png"/><Relationship Id="rId26" Type="http://schemas.openxmlformats.org/officeDocument/2006/relationships/image" Target="../media/image14.png"/><Relationship Id="rId3" Type="http://schemas.openxmlformats.org/officeDocument/2006/relationships/audio" Target="../media/audio2.wav"/><Relationship Id="rId21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slide" Target="slide7.xml"/><Relationship Id="rId25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2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24" Type="http://schemas.microsoft.com/office/2007/relationships/hdphoto" Target="../media/hdphoto4.wdp"/><Relationship Id="rId5" Type="http://schemas.openxmlformats.org/officeDocument/2006/relationships/image" Target="../media/image9.png"/><Relationship Id="rId15" Type="http://schemas.openxmlformats.org/officeDocument/2006/relationships/slide" Target="slide6.xml"/><Relationship Id="rId23" Type="http://schemas.openxmlformats.org/officeDocument/2006/relationships/image" Target="../media/image12.png"/><Relationship Id="rId28" Type="http://schemas.openxmlformats.org/officeDocument/2006/relationships/image" Target="../media/image21.gif"/><Relationship Id="rId10" Type="http://schemas.microsoft.com/office/2007/relationships/hdphoto" Target="../media/hdphoto3.wdp"/><Relationship Id="rId19" Type="http://schemas.openxmlformats.org/officeDocument/2006/relationships/slide" Target="slide8.xml"/><Relationship Id="rId4" Type="http://schemas.openxmlformats.org/officeDocument/2006/relationships/image" Target="../media/image8.jpg"/><Relationship Id="rId9" Type="http://schemas.openxmlformats.org/officeDocument/2006/relationships/image" Target="../media/image11.png"/><Relationship Id="rId14" Type="http://schemas.openxmlformats.org/officeDocument/2006/relationships/image" Target="../media/image17.png"/><Relationship Id="rId22" Type="http://schemas.microsoft.com/office/2007/relationships/hdphoto" Target="../media/hdphoto5.wdp"/><Relationship Id="rId27" Type="http://schemas.openxmlformats.org/officeDocument/2006/relationships/hyperlink" Target="https://www.facebook.com/nkpowerskil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91F0AF-3E88-4148-9485-342F6B7559C6}"/>
              </a:ext>
            </a:extLst>
          </p:cNvPr>
          <p:cNvSpPr txBox="1"/>
          <p:nvPr/>
        </p:nvSpPr>
        <p:spPr>
          <a:xfrm>
            <a:off x="2971800" y="1990725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Showcard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478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528;p37">
            <a:extLst>
              <a:ext uri="{FF2B5EF4-FFF2-40B4-BE49-F238E27FC236}">
                <a16:creationId xmlns:a16="http://schemas.microsoft.com/office/drawing/2014/main" id="{ED740A85-E93E-4DED-B900-9CBB73824452}"/>
              </a:ext>
            </a:extLst>
          </p:cNvPr>
          <p:cNvSpPr/>
          <p:nvPr/>
        </p:nvSpPr>
        <p:spPr>
          <a:xfrm flipH="1">
            <a:off x="7493128" y="-54915"/>
            <a:ext cx="1472855" cy="984033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1529;p37">
            <a:extLst>
              <a:ext uri="{FF2B5EF4-FFF2-40B4-BE49-F238E27FC236}">
                <a16:creationId xmlns:a16="http://schemas.microsoft.com/office/drawing/2014/main" id="{30EC7926-76A6-455C-80BB-834ECF715E7F}"/>
              </a:ext>
            </a:extLst>
          </p:cNvPr>
          <p:cNvSpPr/>
          <p:nvPr/>
        </p:nvSpPr>
        <p:spPr>
          <a:xfrm>
            <a:off x="454074" y="602166"/>
            <a:ext cx="11283851" cy="5305092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1598;p37">
            <a:extLst>
              <a:ext uri="{FF2B5EF4-FFF2-40B4-BE49-F238E27FC236}">
                <a16:creationId xmlns:a16="http://schemas.microsoft.com/office/drawing/2014/main" id="{487C7D88-41F0-47D6-B4A6-4ABB541897D5}"/>
              </a:ext>
            </a:extLst>
          </p:cNvPr>
          <p:cNvSpPr/>
          <p:nvPr/>
        </p:nvSpPr>
        <p:spPr>
          <a:xfrm>
            <a:off x="1930096" y="-169608"/>
            <a:ext cx="1009298" cy="674324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F5D53856-7255-48A3-8C6C-59C086E40503}"/>
              </a:ext>
            </a:extLst>
          </p:cNvPr>
          <p:cNvSpPr txBox="1"/>
          <p:nvPr/>
        </p:nvSpPr>
        <p:spPr>
          <a:xfrm>
            <a:off x="1992156" y="1445749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hai đường thẳng vuông góc, hai đường thẳng song song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A28CB77A-D77F-44CB-A23B-4CCF00AD6872}"/>
              </a:ext>
            </a:extLst>
          </p:cNvPr>
          <p:cNvSpPr txBox="1"/>
          <p:nvPr/>
        </p:nvSpPr>
        <p:spPr>
          <a:xfrm>
            <a:off x="2002036" y="24696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một số loại hình đã học (hình bình hành hình, hình thoi)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3" name="Google Shape;605;p27">
            <a:extLst>
              <a:ext uri="{FF2B5EF4-FFF2-40B4-BE49-F238E27FC236}">
                <a16:creationId xmlns:a16="http://schemas.microsoft.com/office/drawing/2014/main" id="{A1D8BD86-FF34-41AF-8691-C21DDD9D6A6E}"/>
              </a:ext>
            </a:extLst>
          </p:cNvPr>
          <p:cNvGrpSpPr/>
          <p:nvPr/>
        </p:nvGrpSpPr>
        <p:grpSpPr>
          <a:xfrm rot="21254729" flipH="1">
            <a:off x="1298512" y="1393477"/>
            <a:ext cx="451339" cy="622269"/>
            <a:chOff x="10334852" y="2548724"/>
            <a:chExt cx="1076956" cy="1931726"/>
          </a:xfrm>
        </p:grpSpPr>
        <p:sp>
          <p:nvSpPr>
            <p:cNvPr id="994" name="Google Shape;606;p27">
              <a:extLst>
                <a:ext uri="{FF2B5EF4-FFF2-40B4-BE49-F238E27FC236}">
                  <a16:creationId xmlns:a16="http://schemas.microsoft.com/office/drawing/2014/main" id="{0563218B-127B-4308-8B85-BE80FD9C44AA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607;p27">
              <a:extLst>
                <a:ext uri="{FF2B5EF4-FFF2-40B4-BE49-F238E27FC236}">
                  <a16:creationId xmlns:a16="http://schemas.microsoft.com/office/drawing/2014/main" id="{A75E051B-F3FA-4D48-8E23-8200D0B17761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608;p27">
              <a:extLst>
                <a:ext uri="{FF2B5EF4-FFF2-40B4-BE49-F238E27FC236}">
                  <a16:creationId xmlns:a16="http://schemas.microsoft.com/office/drawing/2014/main" id="{AA2A1A4A-A3C8-4572-8899-A73B53FFDB41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609;p27">
              <a:extLst>
                <a:ext uri="{FF2B5EF4-FFF2-40B4-BE49-F238E27FC236}">
                  <a16:creationId xmlns:a16="http://schemas.microsoft.com/office/drawing/2014/main" id="{30761914-9184-4458-A23F-874AE307EDC4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610;p27">
              <a:extLst>
                <a:ext uri="{FF2B5EF4-FFF2-40B4-BE49-F238E27FC236}">
                  <a16:creationId xmlns:a16="http://schemas.microsoft.com/office/drawing/2014/main" id="{1B6A83EB-9FA2-43FE-A64F-42422D89ECB3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611;p27">
              <a:extLst>
                <a:ext uri="{FF2B5EF4-FFF2-40B4-BE49-F238E27FC236}">
                  <a16:creationId xmlns:a16="http://schemas.microsoft.com/office/drawing/2014/main" id="{540CB34F-5CDC-41A5-B26C-43C4E0386E66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612;p27">
              <a:extLst>
                <a:ext uri="{FF2B5EF4-FFF2-40B4-BE49-F238E27FC236}">
                  <a16:creationId xmlns:a16="http://schemas.microsoft.com/office/drawing/2014/main" id="{B63D0681-AD80-4F14-982F-9626F41BAA22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613;p27">
              <a:extLst>
                <a:ext uri="{FF2B5EF4-FFF2-40B4-BE49-F238E27FC236}">
                  <a16:creationId xmlns:a16="http://schemas.microsoft.com/office/drawing/2014/main" id="{79E2D530-2207-4EE3-A3CD-A08F9D0DDD2C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614;p27">
              <a:extLst>
                <a:ext uri="{FF2B5EF4-FFF2-40B4-BE49-F238E27FC236}">
                  <a16:creationId xmlns:a16="http://schemas.microsoft.com/office/drawing/2014/main" id="{5F30C05E-57F9-4CC3-877F-E2B471912843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615;p27">
              <a:extLst>
                <a:ext uri="{FF2B5EF4-FFF2-40B4-BE49-F238E27FC236}">
                  <a16:creationId xmlns:a16="http://schemas.microsoft.com/office/drawing/2014/main" id="{DDA9756B-057E-4E8F-9382-F2E59A699A71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616;p27">
              <a:extLst>
                <a:ext uri="{FF2B5EF4-FFF2-40B4-BE49-F238E27FC236}">
                  <a16:creationId xmlns:a16="http://schemas.microsoft.com/office/drawing/2014/main" id="{5AF7C284-43C1-4EB0-AAC6-B24D0EDB960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617;p27">
              <a:extLst>
                <a:ext uri="{FF2B5EF4-FFF2-40B4-BE49-F238E27FC236}">
                  <a16:creationId xmlns:a16="http://schemas.microsoft.com/office/drawing/2014/main" id="{1385F005-E8F6-4C9F-B54B-175EE2D25D0B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618;p27">
              <a:extLst>
                <a:ext uri="{FF2B5EF4-FFF2-40B4-BE49-F238E27FC236}">
                  <a16:creationId xmlns:a16="http://schemas.microsoft.com/office/drawing/2014/main" id="{0271FDDD-EFC2-4843-B6AA-6687FEA47CFC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619;p27">
              <a:extLst>
                <a:ext uri="{FF2B5EF4-FFF2-40B4-BE49-F238E27FC236}">
                  <a16:creationId xmlns:a16="http://schemas.microsoft.com/office/drawing/2014/main" id="{03A7746B-BBA9-4D42-AF1D-B8A427424C0D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620;p27">
              <a:extLst>
                <a:ext uri="{FF2B5EF4-FFF2-40B4-BE49-F238E27FC236}">
                  <a16:creationId xmlns:a16="http://schemas.microsoft.com/office/drawing/2014/main" id="{3629E1BB-A66A-413B-8A1A-C7A7733B5438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621;p27">
              <a:extLst>
                <a:ext uri="{FF2B5EF4-FFF2-40B4-BE49-F238E27FC236}">
                  <a16:creationId xmlns:a16="http://schemas.microsoft.com/office/drawing/2014/main" id="{F3B9CCB8-0CE8-49D0-8CAC-8001407F645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622;p27">
              <a:extLst>
                <a:ext uri="{FF2B5EF4-FFF2-40B4-BE49-F238E27FC236}">
                  <a16:creationId xmlns:a16="http://schemas.microsoft.com/office/drawing/2014/main" id="{F4BCF9EC-81BF-4433-8F4E-023A85656FFA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623;p27">
              <a:extLst>
                <a:ext uri="{FF2B5EF4-FFF2-40B4-BE49-F238E27FC236}">
                  <a16:creationId xmlns:a16="http://schemas.microsoft.com/office/drawing/2014/main" id="{3663727F-5DD3-492A-8298-2EA4CC6F40F8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624;p27">
              <a:extLst>
                <a:ext uri="{FF2B5EF4-FFF2-40B4-BE49-F238E27FC236}">
                  <a16:creationId xmlns:a16="http://schemas.microsoft.com/office/drawing/2014/main" id="{1FA6032C-FB25-44D1-9877-FCD2EEAD4B18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625;p27">
              <a:extLst>
                <a:ext uri="{FF2B5EF4-FFF2-40B4-BE49-F238E27FC236}">
                  <a16:creationId xmlns:a16="http://schemas.microsoft.com/office/drawing/2014/main" id="{5970AF62-B620-4368-8C16-E48B541AC37C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626;p27">
              <a:extLst>
                <a:ext uri="{FF2B5EF4-FFF2-40B4-BE49-F238E27FC236}">
                  <a16:creationId xmlns:a16="http://schemas.microsoft.com/office/drawing/2014/main" id="{8812B25D-0B94-4A25-A4A1-57019E7596CE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627;p27">
              <a:extLst>
                <a:ext uri="{FF2B5EF4-FFF2-40B4-BE49-F238E27FC236}">
                  <a16:creationId xmlns:a16="http://schemas.microsoft.com/office/drawing/2014/main" id="{C68C6A41-57F4-4CF3-A273-F809340A782F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628;p27">
              <a:extLst>
                <a:ext uri="{FF2B5EF4-FFF2-40B4-BE49-F238E27FC236}">
                  <a16:creationId xmlns:a16="http://schemas.microsoft.com/office/drawing/2014/main" id="{6A89B56B-1CAE-4C0F-8A1A-603EEB8F738B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629;p27">
              <a:extLst>
                <a:ext uri="{FF2B5EF4-FFF2-40B4-BE49-F238E27FC236}">
                  <a16:creationId xmlns:a16="http://schemas.microsoft.com/office/drawing/2014/main" id="{CD0A7C2B-F0D7-42B3-9882-2C5757682F04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630;p27">
              <a:extLst>
                <a:ext uri="{FF2B5EF4-FFF2-40B4-BE49-F238E27FC236}">
                  <a16:creationId xmlns:a16="http://schemas.microsoft.com/office/drawing/2014/main" id="{E846FBA3-0A2A-44EE-BA27-1935ADA204C4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631;p27">
              <a:extLst>
                <a:ext uri="{FF2B5EF4-FFF2-40B4-BE49-F238E27FC236}">
                  <a16:creationId xmlns:a16="http://schemas.microsoft.com/office/drawing/2014/main" id="{B5C8F527-0482-4A28-BEF5-72F4ABCDB682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632;p27">
              <a:extLst>
                <a:ext uri="{FF2B5EF4-FFF2-40B4-BE49-F238E27FC236}">
                  <a16:creationId xmlns:a16="http://schemas.microsoft.com/office/drawing/2014/main" id="{A8220484-A0E4-4860-A248-1AEFFBA022FE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633;p27">
              <a:extLst>
                <a:ext uri="{FF2B5EF4-FFF2-40B4-BE49-F238E27FC236}">
                  <a16:creationId xmlns:a16="http://schemas.microsoft.com/office/drawing/2014/main" id="{2599DCE8-3142-4BA1-AEC3-B01131136EF4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634;p27">
              <a:extLst>
                <a:ext uri="{FF2B5EF4-FFF2-40B4-BE49-F238E27FC236}">
                  <a16:creationId xmlns:a16="http://schemas.microsoft.com/office/drawing/2014/main" id="{128D9EA9-033D-4D98-92E1-35B844D07FCC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635;p27">
              <a:extLst>
                <a:ext uri="{FF2B5EF4-FFF2-40B4-BE49-F238E27FC236}">
                  <a16:creationId xmlns:a16="http://schemas.microsoft.com/office/drawing/2014/main" id="{2A1A96B1-4536-46F8-92E7-4F405039F543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636;p27">
              <a:extLst>
                <a:ext uri="{FF2B5EF4-FFF2-40B4-BE49-F238E27FC236}">
                  <a16:creationId xmlns:a16="http://schemas.microsoft.com/office/drawing/2014/main" id="{7A41E1AA-642C-40EB-8859-E48155A94A90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637;p27">
              <a:extLst>
                <a:ext uri="{FF2B5EF4-FFF2-40B4-BE49-F238E27FC236}">
                  <a16:creationId xmlns:a16="http://schemas.microsoft.com/office/drawing/2014/main" id="{795501EE-01DD-4D87-8731-82713BFB6AE8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638;p27">
              <a:extLst>
                <a:ext uri="{FF2B5EF4-FFF2-40B4-BE49-F238E27FC236}">
                  <a16:creationId xmlns:a16="http://schemas.microsoft.com/office/drawing/2014/main" id="{3AB5B736-2E57-46D8-9208-24389C57BE0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639;p27">
              <a:extLst>
                <a:ext uri="{FF2B5EF4-FFF2-40B4-BE49-F238E27FC236}">
                  <a16:creationId xmlns:a16="http://schemas.microsoft.com/office/drawing/2014/main" id="{B4D36F23-5745-401A-AB5C-CE399A68A5C9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640;p27">
              <a:extLst>
                <a:ext uri="{FF2B5EF4-FFF2-40B4-BE49-F238E27FC236}">
                  <a16:creationId xmlns:a16="http://schemas.microsoft.com/office/drawing/2014/main" id="{941DAA48-6303-4D1F-BC04-B4909C5CBD16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641;p27">
              <a:extLst>
                <a:ext uri="{FF2B5EF4-FFF2-40B4-BE49-F238E27FC236}">
                  <a16:creationId xmlns:a16="http://schemas.microsoft.com/office/drawing/2014/main" id="{4FAE67B2-3AA5-43E5-844D-E53257EC7F1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642;p27">
              <a:extLst>
                <a:ext uri="{FF2B5EF4-FFF2-40B4-BE49-F238E27FC236}">
                  <a16:creationId xmlns:a16="http://schemas.microsoft.com/office/drawing/2014/main" id="{219971E3-79BB-4042-B1B7-65F2D75E0F61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643;p27">
              <a:extLst>
                <a:ext uri="{FF2B5EF4-FFF2-40B4-BE49-F238E27FC236}">
                  <a16:creationId xmlns:a16="http://schemas.microsoft.com/office/drawing/2014/main" id="{756384D4-E445-4AFD-BBC6-D9153622C1CB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644;p27">
              <a:extLst>
                <a:ext uri="{FF2B5EF4-FFF2-40B4-BE49-F238E27FC236}">
                  <a16:creationId xmlns:a16="http://schemas.microsoft.com/office/drawing/2014/main" id="{3A3F5F81-847D-4AD7-9236-0E5B1EE3FA4F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645;p27">
              <a:extLst>
                <a:ext uri="{FF2B5EF4-FFF2-40B4-BE49-F238E27FC236}">
                  <a16:creationId xmlns:a16="http://schemas.microsoft.com/office/drawing/2014/main" id="{DBC08BA5-1E93-4E18-98C4-0AE7F1D9C97E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646;p27">
              <a:extLst>
                <a:ext uri="{FF2B5EF4-FFF2-40B4-BE49-F238E27FC236}">
                  <a16:creationId xmlns:a16="http://schemas.microsoft.com/office/drawing/2014/main" id="{73A3D53D-5859-4F93-AD4D-BFB468B6A62A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647;p27">
              <a:extLst>
                <a:ext uri="{FF2B5EF4-FFF2-40B4-BE49-F238E27FC236}">
                  <a16:creationId xmlns:a16="http://schemas.microsoft.com/office/drawing/2014/main" id="{A50C9D2A-0ABE-4F67-8192-4F6CA03BF00A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648;p27">
              <a:extLst>
                <a:ext uri="{FF2B5EF4-FFF2-40B4-BE49-F238E27FC236}">
                  <a16:creationId xmlns:a16="http://schemas.microsoft.com/office/drawing/2014/main" id="{F8E91FF9-AFE9-4F56-AA0B-8BA14BD8126A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649;p27">
              <a:extLst>
                <a:ext uri="{FF2B5EF4-FFF2-40B4-BE49-F238E27FC236}">
                  <a16:creationId xmlns:a16="http://schemas.microsoft.com/office/drawing/2014/main" id="{41F78AE9-4742-43E0-8F92-7C9549DC212A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650;p27">
              <a:extLst>
                <a:ext uri="{FF2B5EF4-FFF2-40B4-BE49-F238E27FC236}">
                  <a16:creationId xmlns:a16="http://schemas.microsoft.com/office/drawing/2014/main" id="{B5332B51-DC22-4704-8C14-CC5337AE8C7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651;p27">
              <a:extLst>
                <a:ext uri="{FF2B5EF4-FFF2-40B4-BE49-F238E27FC236}">
                  <a16:creationId xmlns:a16="http://schemas.microsoft.com/office/drawing/2014/main" id="{832ED717-87EC-4DF5-B7D3-B5FF600E6F8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652;p27">
              <a:extLst>
                <a:ext uri="{FF2B5EF4-FFF2-40B4-BE49-F238E27FC236}">
                  <a16:creationId xmlns:a16="http://schemas.microsoft.com/office/drawing/2014/main" id="{3452CF39-DCA5-43DE-9638-1FEBE703B65D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653;p27">
              <a:extLst>
                <a:ext uri="{FF2B5EF4-FFF2-40B4-BE49-F238E27FC236}">
                  <a16:creationId xmlns:a16="http://schemas.microsoft.com/office/drawing/2014/main" id="{3FB1215E-FD9C-482A-A22D-8A4C97100740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654;p27">
              <a:extLst>
                <a:ext uri="{FF2B5EF4-FFF2-40B4-BE49-F238E27FC236}">
                  <a16:creationId xmlns:a16="http://schemas.microsoft.com/office/drawing/2014/main" id="{DEC185F9-2EA6-43EF-8930-65A08D2EBF53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655;p27">
              <a:extLst>
                <a:ext uri="{FF2B5EF4-FFF2-40B4-BE49-F238E27FC236}">
                  <a16:creationId xmlns:a16="http://schemas.microsoft.com/office/drawing/2014/main" id="{0367EB08-DFB3-4946-81B6-4DC01DCA3515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656;p27">
              <a:extLst>
                <a:ext uri="{FF2B5EF4-FFF2-40B4-BE49-F238E27FC236}">
                  <a16:creationId xmlns:a16="http://schemas.microsoft.com/office/drawing/2014/main" id="{F8134D1C-90E6-425D-AAFA-BCC4E3E06EE8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657;p27">
              <a:extLst>
                <a:ext uri="{FF2B5EF4-FFF2-40B4-BE49-F238E27FC236}">
                  <a16:creationId xmlns:a16="http://schemas.microsoft.com/office/drawing/2014/main" id="{4C285008-BF17-40E9-B4DD-B8AB420E4C93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658;p27">
              <a:extLst>
                <a:ext uri="{FF2B5EF4-FFF2-40B4-BE49-F238E27FC236}">
                  <a16:creationId xmlns:a16="http://schemas.microsoft.com/office/drawing/2014/main" id="{E099A7B8-1D2C-46FB-BECA-ECBF315D07B8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659;p27">
              <a:extLst>
                <a:ext uri="{FF2B5EF4-FFF2-40B4-BE49-F238E27FC236}">
                  <a16:creationId xmlns:a16="http://schemas.microsoft.com/office/drawing/2014/main" id="{08748FCF-4699-4EB7-B4CF-CF51023FC1B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8" name="Google Shape;605;p27">
            <a:extLst>
              <a:ext uri="{FF2B5EF4-FFF2-40B4-BE49-F238E27FC236}">
                <a16:creationId xmlns:a16="http://schemas.microsoft.com/office/drawing/2014/main" id="{1B01CE7D-8F50-44EA-8637-447B8D98ADE5}"/>
              </a:ext>
            </a:extLst>
          </p:cNvPr>
          <p:cNvGrpSpPr/>
          <p:nvPr/>
        </p:nvGrpSpPr>
        <p:grpSpPr>
          <a:xfrm rot="21254729" flipH="1">
            <a:off x="1307523" y="2401456"/>
            <a:ext cx="451339" cy="622269"/>
            <a:chOff x="10334852" y="2548724"/>
            <a:chExt cx="1076956" cy="1931726"/>
          </a:xfrm>
        </p:grpSpPr>
        <p:sp>
          <p:nvSpPr>
            <p:cNvPr id="1049" name="Google Shape;606;p27">
              <a:extLst>
                <a:ext uri="{FF2B5EF4-FFF2-40B4-BE49-F238E27FC236}">
                  <a16:creationId xmlns:a16="http://schemas.microsoft.com/office/drawing/2014/main" id="{38DBDDA8-3617-404A-B69D-F4EDEC79EAD8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607;p27">
              <a:extLst>
                <a:ext uri="{FF2B5EF4-FFF2-40B4-BE49-F238E27FC236}">
                  <a16:creationId xmlns:a16="http://schemas.microsoft.com/office/drawing/2014/main" id="{63F00844-88F5-4197-9290-E6363276FC1A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608;p27">
              <a:extLst>
                <a:ext uri="{FF2B5EF4-FFF2-40B4-BE49-F238E27FC236}">
                  <a16:creationId xmlns:a16="http://schemas.microsoft.com/office/drawing/2014/main" id="{76AE118C-DEC5-4514-8A07-6B7FAEDCCC7F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609;p27">
              <a:extLst>
                <a:ext uri="{FF2B5EF4-FFF2-40B4-BE49-F238E27FC236}">
                  <a16:creationId xmlns:a16="http://schemas.microsoft.com/office/drawing/2014/main" id="{793B64A8-F67E-41BD-A5EB-074A3333919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610;p27">
              <a:extLst>
                <a:ext uri="{FF2B5EF4-FFF2-40B4-BE49-F238E27FC236}">
                  <a16:creationId xmlns:a16="http://schemas.microsoft.com/office/drawing/2014/main" id="{8D9FF5AF-B2F8-4B87-9AA4-15AC7BD4960F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611;p27">
              <a:extLst>
                <a:ext uri="{FF2B5EF4-FFF2-40B4-BE49-F238E27FC236}">
                  <a16:creationId xmlns:a16="http://schemas.microsoft.com/office/drawing/2014/main" id="{FE951A9A-29D8-4F2A-9FF8-826F5AECCB9D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612;p27">
              <a:extLst>
                <a:ext uri="{FF2B5EF4-FFF2-40B4-BE49-F238E27FC236}">
                  <a16:creationId xmlns:a16="http://schemas.microsoft.com/office/drawing/2014/main" id="{E1ED9CED-FC55-48B7-9C00-D51E3D841250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613;p27">
              <a:extLst>
                <a:ext uri="{FF2B5EF4-FFF2-40B4-BE49-F238E27FC236}">
                  <a16:creationId xmlns:a16="http://schemas.microsoft.com/office/drawing/2014/main" id="{58C45AB3-A76A-4820-BE1D-87E535A11597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614;p27">
              <a:extLst>
                <a:ext uri="{FF2B5EF4-FFF2-40B4-BE49-F238E27FC236}">
                  <a16:creationId xmlns:a16="http://schemas.microsoft.com/office/drawing/2014/main" id="{266F15EB-3E35-425D-86B5-EA88EB66E886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615;p27">
              <a:extLst>
                <a:ext uri="{FF2B5EF4-FFF2-40B4-BE49-F238E27FC236}">
                  <a16:creationId xmlns:a16="http://schemas.microsoft.com/office/drawing/2014/main" id="{18F60346-7DCC-47F8-BE5A-15AF84D00986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616;p27">
              <a:extLst>
                <a:ext uri="{FF2B5EF4-FFF2-40B4-BE49-F238E27FC236}">
                  <a16:creationId xmlns:a16="http://schemas.microsoft.com/office/drawing/2014/main" id="{21341347-6422-4412-9A2C-6D31D206692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617;p27">
              <a:extLst>
                <a:ext uri="{FF2B5EF4-FFF2-40B4-BE49-F238E27FC236}">
                  <a16:creationId xmlns:a16="http://schemas.microsoft.com/office/drawing/2014/main" id="{AE5B22FF-2D69-420D-AF54-A49542ADC5F2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618;p27">
              <a:extLst>
                <a:ext uri="{FF2B5EF4-FFF2-40B4-BE49-F238E27FC236}">
                  <a16:creationId xmlns:a16="http://schemas.microsoft.com/office/drawing/2014/main" id="{46410C87-C6F0-46B6-980E-DDB1584AB893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619;p27">
              <a:extLst>
                <a:ext uri="{FF2B5EF4-FFF2-40B4-BE49-F238E27FC236}">
                  <a16:creationId xmlns:a16="http://schemas.microsoft.com/office/drawing/2014/main" id="{A933EF07-9C2B-4069-A402-C87D0AE44AA0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620;p27">
              <a:extLst>
                <a:ext uri="{FF2B5EF4-FFF2-40B4-BE49-F238E27FC236}">
                  <a16:creationId xmlns:a16="http://schemas.microsoft.com/office/drawing/2014/main" id="{E3ABA0E2-24E6-4FD8-B50C-276D0DA7091E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621;p27">
              <a:extLst>
                <a:ext uri="{FF2B5EF4-FFF2-40B4-BE49-F238E27FC236}">
                  <a16:creationId xmlns:a16="http://schemas.microsoft.com/office/drawing/2014/main" id="{775BF98F-4B77-4198-B033-E2883A3DB1C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622;p27">
              <a:extLst>
                <a:ext uri="{FF2B5EF4-FFF2-40B4-BE49-F238E27FC236}">
                  <a16:creationId xmlns:a16="http://schemas.microsoft.com/office/drawing/2014/main" id="{69399161-778C-4188-8A29-6F924D6F581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623;p27">
              <a:extLst>
                <a:ext uri="{FF2B5EF4-FFF2-40B4-BE49-F238E27FC236}">
                  <a16:creationId xmlns:a16="http://schemas.microsoft.com/office/drawing/2014/main" id="{19EC2C77-C8EE-4693-9BFC-3038A38A71B9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624;p27">
              <a:extLst>
                <a:ext uri="{FF2B5EF4-FFF2-40B4-BE49-F238E27FC236}">
                  <a16:creationId xmlns:a16="http://schemas.microsoft.com/office/drawing/2014/main" id="{6F2C627A-8A55-47D8-8E6D-B4C2BC6F1C66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625;p27">
              <a:extLst>
                <a:ext uri="{FF2B5EF4-FFF2-40B4-BE49-F238E27FC236}">
                  <a16:creationId xmlns:a16="http://schemas.microsoft.com/office/drawing/2014/main" id="{C79045A2-DF08-4878-AB3E-1014FD1DE89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626;p27">
              <a:extLst>
                <a:ext uri="{FF2B5EF4-FFF2-40B4-BE49-F238E27FC236}">
                  <a16:creationId xmlns:a16="http://schemas.microsoft.com/office/drawing/2014/main" id="{92105A0C-923A-4D30-BA39-D4BCC6253729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627;p27">
              <a:extLst>
                <a:ext uri="{FF2B5EF4-FFF2-40B4-BE49-F238E27FC236}">
                  <a16:creationId xmlns:a16="http://schemas.microsoft.com/office/drawing/2014/main" id="{E37C2CF3-57F1-4E9E-87DA-BFED3D2F5C17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628;p27">
              <a:extLst>
                <a:ext uri="{FF2B5EF4-FFF2-40B4-BE49-F238E27FC236}">
                  <a16:creationId xmlns:a16="http://schemas.microsoft.com/office/drawing/2014/main" id="{17645883-2F64-4A4F-94BF-D8A9F6094D14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629;p27">
              <a:extLst>
                <a:ext uri="{FF2B5EF4-FFF2-40B4-BE49-F238E27FC236}">
                  <a16:creationId xmlns:a16="http://schemas.microsoft.com/office/drawing/2014/main" id="{E62F6F53-B732-4AB5-8358-B5CAAAF9D542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630;p27">
              <a:extLst>
                <a:ext uri="{FF2B5EF4-FFF2-40B4-BE49-F238E27FC236}">
                  <a16:creationId xmlns:a16="http://schemas.microsoft.com/office/drawing/2014/main" id="{2DBF1C5D-900C-4BF3-87D1-EBFD351F776A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631;p27">
              <a:extLst>
                <a:ext uri="{FF2B5EF4-FFF2-40B4-BE49-F238E27FC236}">
                  <a16:creationId xmlns:a16="http://schemas.microsoft.com/office/drawing/2014/main" id="{CADCDF85-13FB-4E00-8B42-E6FF8946004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632;p27">
              <a:extLst>
                <a:ext uri="{FF2B5EF4-FFF2-40B4-BE49-F238E27FC236}">
                  <a16:creationId xmlns:a16="http://schemas.microsoft.com/office/drawing/2014/main" id="{DD375A88-A369-4FEF-9414-FE2733F51608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633;p27">
              <a:extLst>
                <a:ext uri="{FF2B5EF4-FFF2-40B4-BE49-F238E27FC236}">
                  <a16:creationId xmlns:a16="http://schemas.microsoft.com/office/drawing/2014/main" id="{95341702-F203-4ECC-8CBB-3E857CB8BC7A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634;p27">
              <a:extLst>
                <a:ext uri="{FF2B5EF4-FFF2-40B4-BE49-F238E27FC236}">
                  <a16:creationId xmlns:a16="http://schemas.microsoft.com/office/drawing/2014/main" id="{DC8CC308-837F-47C9-8ECE-13DBE876594B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635;p27">
              <a:extLst>
                <a:ext uri="{FF2B5EF4-FFF2-40B4-BE49-F238E27FC236}">
                  <a16:creationId xmlns:a16="http://schemas.microsoft.com/office/drawing/2014/main" id="{6F0815CF-B7BB-41E9-8889-D5C366B7832F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636;p27">
              <a:extLst>
                <a:ext uri="{FF2B5EF4-FFF2-40B4-BE49-F238E27FC236}">
                  <a16:creationId xmlns:a16="http://schemas.microsoft.com/office/drawing/2014/main" id="{32DF1BF2-BD37-4A04-8388-34670A0C89D8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637;p27">
              <a:extLst>
                <a:ext uri="{FF2B5EF4-FFF2-40B4-BE49-F238E27FC236}">
                  <a16:creationId xmlns:a16="http://schemas.microsoft.com/office/drawing/2014/main" id="{69F1C25E-B1C0-4565-AAE2-AD43AED10717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638;p27">
              <a:extLst>
                <a:ext uri="{FF2B5EF4-FFF2-40B4-BE49-F238E27FC236}">
                  <a16:creationId xmlns:a16="http://schemas.microsoft.com/office/drawing/2014/main" id="{AF39D98D-0FFB-4751-B6AE-1A3582E9D00F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639;p27">
              <a:extLst>
                <a:ext uri="{FF2B5EF4-FFF2-40B4-BE49-F238E27FC236}">
                  <a16:creationId xmlns:a16="http://schemas.microsoft.com/office/drawing/2014/main" id="{5D635DAA-943F-4D6E-B3BB-16FB928A749A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640;p27">
              <a:extLst>
                <a:ext uri="{FF2B5EF4-FFF2-40B4-BE49-F238E27FC236}">
                  <a16:creationId xmlns:a16="http://schemas.microsoft.com/office/drawing/2014/main" id="{C62607F4-9D3E-4E08-B1C2-A06B4BF30415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641;p27">
              <a:extLst>
                <a:ext uri="{FF2B5EF4-FFF2-40B4-BE49-F238E27FC236}">
                  <a16:creationId xmlns:a16="http://schemas.microsoft.com/office/drawing/2014/main" id="{59D6C270-6A38-41DD-8607-A77522A61772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642;p27">
              <a:extLst>
                <a:ext uri="{FF2B5EF4-FFF2-40B4-BE49-F238E27FC236}">
                  <a16:creationId xmlns:a16="http://schemas.microsoft.com/office/drawing/2014/main" id="{9FB9C1C4-F90B-4296-8C87-D1D7747A2A87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643;p27">
              <a:extLst>
                <a:ext uri="{FF2B5EF4-FFF2-40B4-BE49-F238E27FC236}">
                  <a16:creationId xmlns:a16="http://schemas.microsoft.com/office/drawing/2014/main" id="{B8A0D35E-A63F-4533-B952-4654BABA28B7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644;p27">
              <a:extLst>
                <a:ext uri="{FF2B5EF4-FFF2-40B4-BE49-F238E27FC236}">
                  <a16:creationId xmlns:a16="http://schemas.microsoft.com/office/drawing/2014/main" id="{D9F1E31E-6ABE-4F5D-B1B6-D69871C32F75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645;p27">
              <a:extLst>
                <a:ext uri="{FF2B5EF4-FFF2-40B4-BE49-F238E27FC236}">
                  <a16:creationId xmlns:a16="http://schemas.microsoft.com/office/drawing/2014/main" id="{4A36F1D7-6966-4B60-B6C7-E6981F065165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646;p27">
              <a:extLst>
                <a:ext uri="{FF2B5EF4-FFF2-40B4-BE49-F238E27FC236}">
                  <a16:creationId xmlns:a16="http://schemas.microsoft.com/office/drawing/2014/main" id="{C381B76A-099D-4FCC-811C-517CD0E8E030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647;p27">
              <a:extLst>
                <a:ext uri="{FF2B5EF4-FFF2-40B4-BE49-F238E27FC236}">
                  <a16:creationId xmlns:a16="http://schemas.microsoft.com/office/drawing/2014/main" id="{95F5DD56-F170-4280-A41A-39318772BF9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648;p27">
              <a:extLst>
                <a:ext uri="{FF2B5EF4-FFF2-40B4-BE49-F238E27FC236}">
                  <a16:creationId xmlns:a16="http://schemas.microsoft.com/office/drawing/2014/main" id="{4DF41349-D9C4-4731-99A8-CC1AA0A3853B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649;p27">
              <a:extLst>
                <a:ext uri="{FF2B5EF4-FFF2-40B4-BE49-F238E27FC236}">
                  <a16:creationId xmlns:a16="http://schemas.microsoft.com/office/drawing/2014/main" id="{CB262FA1-4B13-48AE-B560-570FB8BA69ED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650;p27">
              <a:extLst>
                <a:ext uri="{FF2B5EF4-FFF2-40B4-BE49-F238E27FC236}">
                  <a16:creationId xmlns:a16="http://schemas.microsoft.com/office/drawing/2014/main" id="{811D8256-4F00-413C-AFB8-F7EEFCC19019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651;p27">
              <a:extLst>
                <a:ext uri="{FF2B5EF4-FFF2-40B4-BE49-F238E27FC236}">
                  <a16:creationId xmlns:a16="http://schemas.microsoft.com/office/drawing/2014/main" id="{A8E34852-D6A5-416A-B6D6-8303AF6421B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652;p27">
              <a:extLst>
                <a:ext uri="{FF2B5EF4-FFF2-40B4-BE49-F238E27FC236}">
                  <a16:creationId xmlns:a16="http://schemas.microsoft.com/office/drawing/2014/main" id="{E8791D8D-A502-4F64-8EBB-FE1CD29D3F80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653;p27">
              <a:extLst>
                <a:ext uri="{FF2B5EF4-FFF2-40B4-BE49-F238E27FC236}">
                  <a16:creationId xmlns:a16="http://schemas.microsoft.com/office/drawing/2014/main" id="{C44DCA64-771F-4A51-AB4A-E4BD7054F17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654;p27">
              <a:extLst>
                <a:ext uri="{FF2B5EF4-FFF2-40B4-BE49-F238E27FC236}">
                  <a16:creationId xmlns:a16="http://schemas.microsoft.com/office/drawing/2014/main" id="{7E6B9357-8F68-47B3-BEEE-3BDA4EA55186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655;p27">
              <a:extLst>
                <a:ext uri="{FF2B5EF4-FFF2-40B4-BE49-F238E27FC236}">
                  <a16:creationId xmlns:a16="http://schemas.microsoft.com/office/drawing/2014/main" id="{3DC305A9-E69A-4C10-9774-102A213B4FC4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656;p27">
              <a:extLst>
                <a:ext uri="{FF2B5EF4-FFF2-40B4-BE49-F238E27FC236}">
                  <a16:creationId xmlns:a16="http://schemas.microsoft.com/office/drawing/2014/main" id="{14920402-4C23-48C1-9660-EBE2D4BE31AD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657;p27">
              <a:extLst>
                <a:ext uri="{FF2B5EF4-FFF2-40B4-BE49-F238E27FC236}">
                  <a16:creationId xmlns:a16="http://schemas.microsoft.com/office/drawing/2014/main" id="{C82A0516-C425-4E9C-9AB0-1550EBAD841E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658;p27">
              <a:extLst>
                <a:ext uri="{FF2B5EF4-FFF2-40B4-BE49-F238E27FC236}">
                  <a16:creationId xmlns:a16="http://schemas.microsoft.com/office/drawing/2014/main" id="{15379C98-0B7B-4603-B3D0-10525A626867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659;p27">
              <a:extLst>
                <a:ext uri="{FF2B5EF4-FFF2-40B4-BE49-F238E27FC236}">
                  <a16:creationId xmlns:a16="http://schemas.microsoft.com/office/drawing/2014/main" id="{CD5D7FDE-95C6-4B25-83A2-B7F4B669D31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FD3A83-289A-550D-7F1B-FF32737C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25" y="364191"/>
            <a:ext cx="3511600" cy="102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2216C-115C-95A1-9FDC-30DC5C53D7B7}"/>
              </a:ext>
            </a:extLst>
          </p:cNvPr>
          <p:cNvSpPr txBox="1"/>
          <p:nvPr/>
        </p:nvSpPr>
        <p:spPr>
          <a:xfrm>
            <a:off x="1992511" y="3469786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vẽ đường thẳng vuông góc, đường thẳng song song bằng thước và eke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oogle Shape;605;p27">
            <a:extLst>
              <a:ext uri="{FF2B5EF4-FFF2-40B4-BE49-F238E27FC236}">
                <a16:creationId xmlns:a16="http://schemas.microsoft.com/office/drawing/2014/main" id="{5220DB3D-0D03-11F6-48C7-C282D47D2960}"/>
              </a:ext>
            </a:extLst>
          </p:cNvPr>
          <p:cNvGrpSpPr/>
          <p:nvPr/>
        </p:nvGrpSpPr>
        <p:grpSpPr>
          <a:xfrm rot="21254729" flipH="1">
            <a:off x="1297998" y="3401581"/>
            <a:ext cx="451339" cy="622269"/>
            <a:chOff x="10334852" y="2548724"/>
            <a:chExt cx="1076956" cy="1931726"/>
          </a:xfrm>
        </p:grpSpPr>
        <p:sp>
          <p:nvSpPr>
            <p:cNvPr id="6" name="Google Shape;606;p27">
              <a:extLst>
                <a:ext uri="{FF2B5EF4-FFF2-40B4-BE49-F238E27FC236}">
                  <a16:creationId xmlns:a16="http://schemas.microsoft.com/office/drawing/2014/main" id="{09085CEF-6D36-3DCF-F383-B51CAD9BF7C2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7;p27">
              <a:extLst>
                <a:ext uri="{FF2B5EF4-FFF2-40B4-BE49-F238E27FC236}">
                  <a16:creationId xmlns:a16="http://schemas.microsoft.com/office/drawing/2014/main" id="{DBA9E29D-27E6-2A69-D7C5-1A8AFB35E977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;p27">
              <a:extLst>
                <a:ext uri="{FF2B5EF4-FFF2-40B4-BE49-F238E27FC236}">
                  <a16:creationId xmlns:a16="http://schemas.microsoft.com/office/drawing/2014/main" id="{6980762D-C342-EDF1-472A-FC9AB8349AB6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9;p27">
              <a:extLst>
                <a:ext uri="{FF2B5EF4-FFF2-40B4-BE49-F238E27FC236}">
                  <a16:creationId xmlns:a16="http://schemas.microsoft.com/office/drawing/2014/main" id="{3E1D37CF-6024-B0EA-82D0-C16CC925DDC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10;p27">
              <a:extLst>
                <a:ext uri="{FF2B5EF4-FFF2-40B4-BE49-F238E27FC236}">
                  <a16:creationId xmlns:a16="http://schemas.microsoft.com/office/drawing/2014/main" id="{F41B656D-47A3-737B-3C53-39D2F4C34F76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11;p27">
              <a:extLst>
                <a:ext uri="{FF2B5EF4-FFF2-40B4-BE49-F238E27FC236}">
                  <a16:creationId xmlns:a16="http://schemas.microsoft.com/office/drawing/2014/main" id="{9D64AAF0-170F-D10C-737E-784EB418180C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12;p27">
              <a:extLst>
                <a:ext uri="{FF2B5EF4-FFF2-40B4-BE49-F238E27FC236}">
                  <a16:creationId xmlns:a16="http://schemas.microsoft.com/office/drawing/2014/main" id="{EB894E25-7475-897E-33F0-9546F27BE56B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13;p27">
              <a:extLst>
                <a:ext uri="{FF2B5EF4-FFF2-40B4-BE49-F238E27FC236}">
                  <a16:creationId xmlns:a16="http://schemas.microsoft.com/office/drawing/2014/main" id="{FE2FFAEB-426B-CF11-7F03-77223E36CC2B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14;p27">
              <a:extLst>
                <a:ext uri="{FF2B5EF4-FFF2-40B4-BE49-F238E27FC236}">
                  <a16:creationId xmlns:a16="http://schemas.microsoft.com/office/drawing/2014/main" id="{7FCB9861-6745-ADB9-F09B-6AB108D9D61F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15;p27">
              <a:extLst>
                <a:ext uri="{FF2B5EF4-FFF2-40B4-BE49-F238E27FC236}">
                  <a16:creationId xmlns:a16="http://schemas.microsoft.com/office/drawing/2014/main" id="{A10BBDBE-5910-02BE-3A5C-EE9EA2A66F07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16;p27">
              <a:extLst>
                <a:ext uri="{FF2B5EF4-FFF2-40B4-BE49-F238E27FC236}">
                  <a16:creationId xmlns:a16="http://schemas.microsoft.com/office/drawing/2014/main" id="{3BCD27B7-82D2-7273-2DC2-D246EF6C148F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17;p27">
              <a:extLst>
                <a:ext uri="{FF2B5EF4-FFF2-40B4-BE49-F238E27FC236}">
                  <a16:creationId xmlns:a16="http://schemas.microsoft.com/office/drawing/2014/main" id="{18494E66-7E24-6D88-8472-D9A9784FF038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18;p27">
              <a:extLst>
                <a:ext uri="{FF2B5EF4-FFF2-40B4-BE49-F238E27FC236}">
                  <a16:creationId xmlns:a16="http://schemas.microsoft.com/office/drawing/2014/main" id="{8058AC04-17A3-520A-0C67-DC7EF7B53992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19;p27">
              <a:extLst>
                <a:ext uri="{FF2B5EF4-FFF2-40B4-BE49-F238E27FC236}">
                  <a16:creationId xmlns:a16="http://schemas.microsoft.com/office/drawing/2014/main" id="{B274E788-3823-8512-EE7D-05E70A0D3427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20;p27">
              <a:extLst>
                <a:ext uri="{FF2B5EF4-FFF2-40B4-BE49-F238E27FC236}">
                  <a16:creationId xmlns:a16="http://schemas.microsoft.com/office/drawing/2014/main" id="{85415F52-CD22-2B9E-73D5-D4F7E674F724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21;p27">
              <a:extLst>
                <a:ext uri="{FF2B5EF4-FFF2-40B4-BE49-F238E27FC236}">
                  <a16:creationId xmlns:a16="http://schemas.microsoft.com/office/drawing/2014/main" id="{4D76CD89-81E7-7C66-DA2F-CA716C06279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22;p27">
              <a:extLst>
                <a:ext uri="{FF2B5EF4-FFF2-40B4-BE49-F238E27FC236}">
                  <a16:creationId xmlns:a16="http://schemas.microsoft.com/office/drawing/2014/main" id="{118F9E46-4416-4549-2EFA-3A125313762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23;p27">
              <a:extLst>
                <a:ext uri="{FF2B5EF4-FFF2-40B4-BE49-F238E27FC236}">
                  <a16:creationId xmlns:a16="http://schemas.microsoft.com/office/drawing/2014/main" id="{A9D3796F-9F42-337B-ABD4-561DE4BA19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24;p27">
              <a:extLst>
                <a:ext uri="{FF2B5EF4-FFF2-40B4-BE49-F238E27FC236}">
                  <a16:creationId xmlns:a16="http://schemas.microsoft.com/office/drawing/2014/main" id="{BEC9B85C-C902-43AB-AE39-D8EC6E3BFDA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25;p27">
              <a:extLst>
                <a:ext uri="{FF2B5EF4-FFF2-40B4-BE49-F238E27FC236}">
                  <a16:creationId xmlns:a16="http://schemas.microsoft.com/office/drawing/2014/main" id="{906E9887-DFFE-9C65-336C-88ED488352D8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26;p27">
              <a:extLst>
                <a:ext uri="{FF2B5EF4-FFF2-40B4-BE49-F238E27FC236}">
                  <a16:creationId xmlns:a16="http://schemas.microsoft.com/office/drawing/2014/main" id="{318C3C6B-8B27-3BF0-8EE6-5F1C0CA57696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27;p27">
              <a:extLst>
                <a:ext uri="{FF2B5EF4-FFF2-40B4-BE49-F238E27FC236}">
                  <a16:creationId xmlns:a16="http://schemas.microsoft.com/office/drawing/2014/main" id="{5E4B1F58-7441-B834-D60B-FBC9529D5813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28;p27">
              <a:extLst>
                <a:ext uri="{FF2B5EF4-FFF2-40B4-BE49-F238E27FC236}">
                  <a16:creationId xmlns:a16="http://schemas.microsoft.com/office/drawing/2014/main" id="{3F6B80CB-581D-D771-08C4-D72546B5DC45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29;p27">
              <a:extLst>
                <a:ext uri="{FF2B5EF4-FFF2-40B4-BE49-F238E27FC236}">
                  <a16:creationId xmlns:a16="http://schemas.microsoft.com/office/drawing/2014/main" id="{27090FE3-B190-E641-D472-4E2996976E61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30;p27">
              <a:extLst>
                <a:ext uri="{FF2B5EF4-FFF2-40B4-BE49-F238E27FC236}">
                  <a16:creationId xmlns:a16="http://schemas.microsoft.com/office/drawing/2014/main" id="{3D556FE9-B95A-3A11-F4FF-0CC7EDECA888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31;p27">
              <a:extLst>
                <a:ext uri="{FF2B5EF4-FFF2-40B4-BE49-F238E27FC236}">
                  <a16:creationId xmlns:a16="http://schemas.microsoft.com/office/drawing/2014/main" id="{60919521-C29A-CB67-E625-F5107C9B179F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632;p27">
              <a:extLst>
                <a:ext uri="{FF2B5EF4-FFF2-40B4-BE49-F238E27FC236}">
                  <a16:creationId xmlns:a16="http://schemas.microsoft.com/office/drawing/2014/main" id="{4D09E4C3-C6C1-802F-78DA-AA6556DCB989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633;p27">
              <a:extLst>
                <a:ext uri="{FF2B5EF4-FFF2-40B4-BE49-F238E27FC236}">
                  <a16:creationId xmlns:a16="http://schemas.microsoft.com/office/drawing/2014/main" id="{07CA2707-39E8-5E1E-82BE-F4122624BBC1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634;p27">
              <a:extLst>
                <a:ext uri="{FF2B5EF4-FFF2-40B4-BE49-F238E27FC236}">
                  <a16:creationId xmlns:a16="http://schemas.microsoft.com/office/drawing/2014/main" id="{C915ACD1-5D79-04B1-179D-B090B27C36F5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635;p27">
              <a:extLst>
                <a:ext uri="{FF2B5EF4-FFF2-40B4-BE49-F238E27FC236}">
                  <a16:creationId xmlns:a16="http://schemas.microsoft.com/office/drawing/2014/main" id="{8F216976-269E-BAD3-787F-647FCFF01AE9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636;p27">
              <a:extLst>
                <a:ext uri="{FF2B5EF4-FFF2-40B4-BE49-F238E27FC236}">
                  <a16:creationId xmlns:a16="http://schemas.microsoft.com/office/drawing/2014/main" id="{D9549770-AB68-E3A2-CA8D-0A8CA6DEA5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637;p27">
              <a:extLst>
                <a:ext uri="{FF2B5EF4-FFF2-40B4-BE49-F238E27FC236}">
                  <a16:creationId xmlns:a16="http://schemas.microsoft.com/office/drawing/2014/main" id="{79E87CC9-BBA6-AF0D-3E21-E1AD9F21FEFA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638;p27">
              <a:extLst>
                <a:ext uri="{FF2B5EF4-FFF2-40B4-BE49-F238E27FC236}">
                  <a16:creationId xmlns:a16="http://schemas.microsoft.com/office/drawing/2014/main" id="{004548BC-A673-8C69-9F32-84402AEC9A99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639;p27">
              <a:extLst>
                <a:ext uri="{FF2B5EF4-FFF2-40B4-BE49-F238E27FC236}">
                  <a16:creationId xmlns:a16="http://schemas.microsoft.com/office/drawing/2014/main" id="{30B89573-13FB-2E2B-4C26-1412122BD9F3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640;p27">
              <a:extLst>
                <a:ext uri="{FF2B5EF4-FFF2-40B4-BE49-F238E27FC236}">
                  <a16:creationId xmlns:a16="http://schemas.microsoft.com/office/drawing/2014/main" id="{C6A7B51A-115D-6370-289A-5B6DA8066DFE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641;p27">
              <a:extLst>
                <a:ext uri="{FF2B5EF4-FFF2-40B4-BE49-F238E27FC236}">
                  <a16:creationId xmlns:a16="http://schemas.microsoft.com/office/drawing/2014/main" id="{28242575-7A6A-65D3-C668-F870AF7AFED7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642;p27">
              <a:extLst>
                <a:ext uri="{FF2B5EF4-FFF2-40B4-BE49-F238E27FC236}">
                  <a16:creationId xmlns:a16="http://schemas.microsoft.com/office/drawing/2014/main" id="{A504CAB9-16AC-8FB9-7A10-FEA120AFB645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643;p27">
              <a:extLst>
                <a:ext uri="{FF2B5EF4-FFF2-40B4-BE49-F238E27FC236}">
                  <a16:creationId xmlns:a16="http://schemas.microsoft.com/office/drawing/2014/main" id="{C5A8BE56-B28D-5CCE-0D91-567C861F2E9A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644;p27">
              <a:extLst>
                <a:ext uri="{FF2B5EF4-FFF2-40B4-BE49-F238E27FC236}">
                  <a16:creationId xmlns:a16="http://schemas.microsoft.com/office/drawing/2014/main" id="{D3302674-A2E7-7611-CD3C-9766A86C8E58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645;p27">
              <a:extLst>
                <a:ext uri="{FF2B5EF4-FFF2-40B4-BE49-F238E27FC236}">
                  <a16:creationId xmlns:a16="http://schemas.microsoft.com/office/drawing/2014/main" id="{8D8CB885-AFC0-26C6-C42C-BB4704DEBD88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646;p27">
              <a:extLst>
                <a:ext uri="{FF2B5EF4-FFF2-40B4-BE49-F238E27FC236}">
                  <a16:creationId xmlns:a16="http://schemas.microsoft.com/office/drawing/2014/main" id="{96E4D789-2D2E-70B1-E2DD-5EECA408E142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647;p27">
              <a:extLst>
                <a:ext uri="{FF2B5EF4-FFF2-40B4-BE49-F238E27FC236}">
                  <a16:creationId xmlns:a16="http://schemas.microsoft.com/office/drawing/2014/main" id="{905230FD-D7A0-F9E7-B415-7D15A6DAF34E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648;p27">
              <a:extLst>
                <a:ext uri="{FF2B5EF4-FFF2-40B4-BE49-F238E27FC236}">
                  <a16:creationId xmlns:a16="http://schemas.microsoft.com/office/drawing/2014/main" id="{21D85EDB-C153-2CD7-01A7-2FF04C26A185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649;p27">
              <a:extLst>
                <a:ext uri="{FF2B5EF4-FFF2-40B4-BE49-F238E27FC236}">
                  <a16:creationId xmlns:a16="http://schemas.microsoft.com/office/drawing/2014/main" id="{4374F800-986E-499F-4AC6-F3D03EFCA935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650;p27">
              <a:extLst>
                <a:ext uri="{FF2B5EF4-FFF2-40B4-BE49-F238E27FC236}">
                  <a16:creationId xmlns:a16="http://schemas.microsoft.com/office/drawing/2014/main" id="{0BE9D6D0-55A4-F549-1FAB-F174F3CE25DF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651;p27">
              <a:extLst>
                <a:ext uri="{FF2B5EF4-FFF2-40B4-BE49-F238E27FC236}">
                  <a16:creationId xmlns:a16="http://schemas.microsoft.com/office/drawing/2014/main" id="{DB89FC08-52DD-7AFC-1302-070911EA7C29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652;p27">
              <a:extLst>
                <a:ext uri="{FF2B5EF4-FFF2-40B4-BE49-F238E27FC236}">
                  <a16:creationId xmlns:a16="http://schemas.microsoft.com/office/drawing/2014/main" id="{C4E842D1-EE28-3942-2BB7-FBD4E68D1DEB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653;p27">
              <a:extLst>
                <a:ext uri="{FF2B5EF4-FFF2-40B4-BE49-F238E27FC236}">
                  <a16:creationId xmlns:a16="http://schemas.microsoft.com/office/drawing/2014/main" id="{D755534D-FAAE-9F50-026C-0D89C70FF3E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654;p27">
              <a:extLst>
                <a:ext uri="{FF2B5EF4-FFF2-40B4-BE49-F238E27FC236}">
                  <a16:creationId xmlns:a16="http://schemas.microsoft.com/office/drawing/2014/main" id="{86B2C781-C02A-0F74-5A1C-82165152A39F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655;p27">
              <a:extLst>
                <a:ext uri="{FF2B5EF4-FFF2-40B4-BE49-F238E27FC236}">
                  <a16:creationId xmlns:a16="http://schemas.microsoft.com/office/drawing/2014/main" id="{3AEE2975-8A6F-A162-3D54-6EA6CB16DAC8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656;p27">
              <a:extLst>
                <a:ext uri="{FF2B5EF4-FFF2-40B4-BE49-F238E27FC236}">
                  <a16:creationId xmlns:a16="http://schemas.microsoft.com/office/drawing/2014/main" id="{7B434F84-4364-08CF-8788-C9A044F17B13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657;p27">
              <a:extLst>
                <a:ext uri="{FF2B5EF4-FFF2-40B4-BE49-F238E27FC236}">
                  <a16:creationId xmlns:a16="http://schemas.microsoft.com/office/drawing/2014/main" id="{A11C44E8-49E4-B7CE-CAD8-7A2CB51C87B7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658;p27">
              <a:extLst>
                <a:ext uri="{FF2B5EF4-FFF2-40B4-BE49-F238E27FC236}">
                  <a16:creationId xmlns:a16="http://schemas.microsoft.com/office/drawing/2014/main" id="{FE845CE6-FA32-A15E-3B41-ADEC8EBF9146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659;p27">
              <a:extLst>
                <a:ext uri="{FF2B5EF4-FFF2-40B4-BE49-F238E27FC236}">
                  <a16:creationId xmlns:a16="http://schemas.microsoft.com/office/drawing/2014/main" id="{CA04C6E8-A4FB-C1A9-981A-FE12FB637DBB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57" name="TextBox 956">
            <a:extLst>
              <a:ext uri="{FF2B5EF4-FFF2-40B4-BE49-F238E27FC236}">
                <a16:creationId xmlns:a16="http://schemas.microsoft.com/office/drawing/2014/main" id="{C357AD5E-8BA7-B28E-57A7-7801801EAA62}"/>
              </a:ext>
            </a:extLst>
          </p:cNvPr>
          <p:cNvSpPr txBox="1"/>
          <p:nvPr/>
        </p:nvSpPr>
        <p:spPr>
          <a:xfrm>
            <a:off x="1992511" y="44127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đo, vẽ, lắp ghép tạo lập một số hình phẳng đã 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58" name="Google Shape;605;p27">
            <a:extLst>
              <a:ext uri="{FF2B5EF4-FFF2-40B4-BE49-F238E27FC236}">
                <a16:creationId xmlns:a16="http://schemas.microsoft.com/office/drawing/2014/main" id="{8274342F-8BD0-74FB-6D67-28FF43A35112}"/>
              </a:ext>
            </a:extLst>
          </p:cNvPr>
          <p:cNvGrpSpPr/>
          <p:nvPr/>
        </p:nvGrpSpPr>
        <p:grpSpPr>
          <a:xfrm rot="21254729" flipH="1">
            <a:off x="1297998" y="4344556"/>
            <a:ext cx="451339" cy="622269"/>
            <a:chOff x="10334852" y="2548724"/>
            <a:chExt cx="1076956" cy="1931726"/>
          </a:xfrm>
        </p:grpSpPr>
        <p:sp>
          <p:nvSpPr>
            <p:cNvPr id="959" name="Google Shape;606;p27">
              <a:extLst>
                <a:ext uri="{FF2B5EF4-FFF2-40B4-BE49-F238E27FC236}">
                  <a16:creationId xmlns:a16="http://schemas.microsoft.com/office/drawing/2014/main" id="{F4A1F9BC-143E-68C1-7272-056F70242337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07;p27">
              <a:extLst>
                <a:ext uri="{FF2B5EF4-FFF2-40B4-BE49-F238E27FC236}">
                  <a16:creationId xmlns:a16="http://schemas.microsoft.com/office/drawing/2014/main" id="{F3DC0CF6-15F8-B41F-5839-71BF30C8E4C0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08;p27">
              <a:extLst>
                <a:ext uri="{FF2B5EF4-FFF2-40B4-BE49-F238E27FC236}">
                  <a16:creationId xmlns:a16="http://schemas.microsoft.com/office/drawing/2014/main" id="{2ABCE7FF-B394-41A4-507B-E85DFA6C7104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09;p27">
              <a:extLst>
                <a:ext uri="{FF2B5EF4-FFF2-40B4-BE49-F238E27FC236}">
                  <a16:creationId xmlns:a16="http://schemas.microsoft.com/office/drawing/2014/main" id="{D8C5DFB3-0358-8D80-96BF-F230B34EEE21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10;p27">
              <a:extLst>
                <a:ext uri="{FF2B5EF4-FFF2-40B4-BE49-F238E27FC236}">
                  <a16:creationId xmlns:a16="http://schemas.microsoft.com/office/drawing/2014/main" id="{107EBB23-3945-9AB0-07F7-C4EF3C041D1D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11;p27">
              <a:extLst>
                <a:ext uri="{FF2B5EF4-FFF2-40B4-BE49-F238E27FC236}">
                  <a16:creationId xmlns:a16="http://schemas.microsoft.com/office/drawing/2014/main" id="{3A7B0F29-4971-DDC8-8AE9-DCED37840E6B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12;p27">
              <a:extLst>
                <a:ext uri="{FF2B5EF4-FFF2-40B4-BE49-F238E27FC236}">
                  <a16:creationId xmlns:a16="http://schemas.microsoft.com/office/drawing/2014/main" id="{5F704918-E11A-63DC-9323-27B3DBC9CE67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13;p27">
              <a:extLst>
                <a:ext uri="{FF2B5EF4-FFF2-40B4-BE49-F238E27FC236}">
                  <a16:creationId xmlns:a16="http://schemas.microsoft.com/office/drawing/2014/main" id="{25ADFBD7-53A8-8352-19B2-1EFCAD85125A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14;p27">
              <a:extLst>
                <a:ext uri="{FF2B5EF4-FFF2-40B4-BE49-F238E27FC236}">
                  <a16:creationId xmlns:a16="http://schemas.microsoft.com/office/drawing/2014/main" id="{14DBF70A-81C3-D4FE-F59A-576F6EE86FFC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15;p27">
              <a:extLst>
                <a:ext uri="{FF2B5EF4-FFF2-40B4-BE49-F238E27FC236}">
                  <a16:creationId xmlns:a16="http://schemas.microsoft.com/office/drawing/2014/main" id="{8AF56BAF-759D-2D60-5E76-4C8C55857070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16;p27">
              <a:extLst>
                <a:ext uri="{FF2B5EF4-FFF2-40B4-BE49-F238E27FC236}">
                  <a16:creationId xmlns:a16="http://schemas.microsoft.com/office/drawing/2014/main" id="{E0F48C40-EF8E-4DD6-5A80-928B360E6B34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17;p27">
              <a:extLst>
                <a:ext uri="{FF2B5EF4-FFF2-40B4-BE49-F238E27FC236}">
                  <a16:creationId xmlns:a16="http://schemas.microsoft.com/office/drawing/2014/main" id="{97153D61-3B1F-EBA5-13A9-BDB43B8DB646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18;p27">
              <a:extLst>
                <a:ext uri="{FF2B5EF4-FFF2-40B4-BE49-F238E27FC236}">
                  <a16:creationId xmlns:a16="http://schemas.microsoft.com/office/drawing/2014/main" id="{D1CDFFE1-ABAA-0EB5-CD53-71C6A0D0A5B4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19;p27">
              <a:extLst>
                <a:ext uri="{FF2B5EF4-FFF2-40B4-BE49-F238E27FC236}">
                  <a16:creationId xmlns:a16="http://schemas.microsoft.com/office/drawing/2014/main" id="{B3B186A4-90F9-6EC8-3F5A-5BE30A82BB3E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20;p27">
              <a:extLst>
                <a:ext uri="{FF2B5EF4-FFF2-40B4-BE49-F238E27FC236}">
                  <a16:creationId xmlns:a16="http://schemas.microsoft.com/office/drawing/2014/main" id="{B050AA53-F1C4-212E-3023-CDC0309C35FA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21;p27">
              <a:extLst>
                <a:ext uri="{FF2B5EF4-FFF2-40B4-BE49-F238E27FC236}">
                  <a16:creationId xmlns:a16="http://schemas.microsoft.com/office/drawing/2014/main" id="{7E1880EC-165B-5E41-031F-02E2765F5F9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22;p27">
              <a:extLst>
                <a:ext uri="{FF2B5EF4-FFF2-40B4-BE49-F238E27FC236}">
                  <a16:creationId xmlns:a16="http://schemas.microsoft.com/office/drawing/2014/main" id="{6EEA30CA-8025-61A2-3D7D-00EE49F46D23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23;p27">
              <a:extLst>
                <a:ext uri="{FF2B5EF4-FFF2-40B4-BE49-F238E27FC236}">
                  <a16:creationId xmlns:a16="http://schemas.microsoft.com/office/drawing/2014/main" id="{E5CF53C5-07FD-0DC7-A386-370D938067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24;p27">
              <a:extLst>
                <a:ext uri="{FF2B5EF4-FFF2-40B4-BE49-F238E27FC236}">
                  <a16:creationId xmlns:a16="http://schemas.microsoft.com/office/drawing/2014/main" id="{97ECDB65-7181-A155-EC77-2887A7FAD96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25;p27">
              <a:extLst>
                <a:ext uri="{FF2B5EF4-FFF2-40B4-BE49-F238E27FC236}">
                  <a16:creationId xmlns:a16="http://schemas.microsoft.com/office/drawing/2014/main" id="{DE4018B1-26BD-7C51-16DF-EF158529D21E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26;p27">
              <a:extLst>
                <a:ext uri="{FF2B5EF4-FFF2-40B4-BE49-F238E27FC236}">
                  <a16:creationId xmlns:a16="http://schemas.microsoft.com/office/drawing/2014/main" id="{416FACB5-C9BB-3D3A-86FF-FBC3ECFB3B13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27;p27">
              <a:extLst>
                <a:ext uri="{FF2B5EF4-FFF2-40B4-BE49-F238E27FC236}">
                  <a16:creationId xmlns:a16="http://schemas.microsoft.com/office/drawing/2014/main" id="{82E42671-7691-5111-14F3-587823111706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28;p27">
              <a:extLst>
                <a:ext uri="{FF2B5EF4-FFF2-40B4-BE49-F238E27FC236}">
                  <a16:creationId xmlns:a16="http://schemas.microsoft.com/office/drawing/2014/main" id="{2F860A88-CC56-0BC2-04CF-DF9F2708549E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29;p27">
              <a:extLst>
                <a:ext uri="{FF2B5EF4-FFF2-40B4-BE49-F238E27FC236}">
                  <a16:creationId xmlns:a16="http://schemas.microsoft.com/office/drawing/2014/main" id="{4511BBE5-FCF9-2461-EE73-8490E19CA99A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0;p27">
              <a:extLst>
                <a:ext uri="{FF2B5EF4-FFF2-40B4-BE49-F238E27FC236}">
                  <a16:creationId xmlns:a16="http://schemas.microsoft.com/office/drawing/2014/main" id="{A162D050-9A26-1A5F-A6C3-B99C4AC1D7A3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1;p27">
              <a:extLst>
                <a:ext uri="{FF2B5EF4-FFF2-40B4-BE49-F238E27FC236}">
                  <a16:creationId xmlns:a16="http://schemas.microsoft.com/office/drawing/2014/main" id="{2724CCA7-7F07-93D4-F2E6-02DB1454EB6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2;p27">
              <a:extLst>
                <a:ext uri="{FF2B5EF4-FFF2-40B4-BE49-F238E27FC236}">
                  <a16:creationId xmlns:a16="http://schemas.microsoft.com/office/drawing/2014/main" id="{95824EEF-F682-CB5A-6DC4-ED3056FBE0A3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;p27">
              <a:extLst>
                <a:ext uri="{FF2B5EF4-FFF2-40B4-BE49-F238E27FC236}">
                  <a16:creationId xmlns:a16="http://schemas.microsoft.com/office/drawing/2014/main" id="{6EF72929-E1CD-B2D3-9FAD-3C5484335A0C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4;p27">
              <a:extLst>
                <a:ext uri="{FF2B5EF4-FFF2-40B4-BE49-F238E27FC236}">
                  <a16:creationId xmlns:a16="http://schemas.microsoft.com/office/drawing/2014/main" id="{0B1AF2E8-5F3B-D11F-9898-84DBCC4AC492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5;p27">
              <a:extLst>
                <a:ext uri="{FF2B5EF4-FFF2-40B4-BE49-F238E27FC236}">
                  <a16:creationId xmlns:a16="http://schemas.microsoft.com/office/drawing/2014/main" id="{1115A71B-761C-1E80-0511-6FF78E515CFC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6;p27">
              <a:extLst>
                <a:ext uri="{FF2B5EF4-FFF2-40B4-BE49-F238E27FC236}">
                  <a16:creationId xmlns:a16="http://schemas.microsoft.com/office/drawing/2014/main" id="{99BA2853-30F7-56AF-5613-B264012D119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37;p27">
              <a:extLst>
                <a:ext uri="{FF2B5EF4-FFF2-40B4-BE49-F238E27FC236}">
                  <a16:creationId xmlns:a16="http://schemas.microsoft.com/office/drawing/2014/main" id="{0926B61D-6599-6BCD-0C78-F98E991C575D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38;p27">
              <a:extLst>
                <a:ext uri="{FF2B5EF4-FFF2-40B4-BE49-F238E27FC236}">
                  <a16:creationId xmlns:a16="http://schemas.microsoft.com/office/drawing/2014/main" id="{8FC7904E-B8AD-8E09-89D8-21EB472C5EC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39;p27">
              <a:extLst>
                <a:ext uri="{FF2B5EF4-FFF2-40B4-BE49-F238E27FC236}">
                  <a16:creationId xmlns:a16="http://schemas.microsoft.com/office/drawing/2014/main" id="{1E25A164-7768-E6C9-33AF-A74BE9D64596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40;p27">
              <a:extLst>
                <a:ext uri="{FF2B5EF4-FFF2-40B4-BE49-F238E27FC236}">
                  <a16:creationId xmlns:a16="http://schemas.microsoft.com/office/drawing/2014/main" id="{BD5D8D92-7246-8C01-7913-DD1E51D29FF4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41;p27">
              <a:extLst>
                <a:ext uri="{FF2B5EF4-FFF2-40B4-BE49-F238E27FC236}">
                  <a16:creationId xmlns:a16="http://schemas.microsoft.com/office/drawing/2014/main" id="{F2008D9E-D666-8256-127E-A0527C556B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42;p27">
              <a:extLst>
                <a:ext uri="{FF2B5EF4-FFF2-40B4-BE49-F238E27FC236}">
                  <a16:creationId xmlns:a16="http://schemas.microsoft.com/office/drawing/2014/main" id="{B26AD78D-EA55-DE8A-CAF7-811ACD177B7E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43;p27">
              <a:extLst>
                <a:ext uri="{FF2B5EF4-FFF2-40B4-BE49-F238E27FC236}">
                  <a16:creationId xmlns:a16="http://schemas.microsoft.com/office/drawing/2014/main" id="{1BA0AB61-A204-B17A-3E0D-8A384DA0BC76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44;p27">
              <a:extLst>
                <a:ext uri="{FF2B5EF4-FFF2-40B4-BE49-F238E27FC236}">
                  <a16:creationId xmlns:a16="http://schemas.microsoft.com/office/drawing/2014/main" id="{D3416F56-84C2-D3DC-9EA9-295FBE56865D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45;p27">
              <a:extLst>
                <a:ext uri="{FF2B5EF4-FFF2-40B4-BE49-F238E27FC236}">
                  <a16:creationId xmlns:a16="http://schemas.microsoft.com/office/drawing/2014/main" id="{54994696-DB67-96E7-2BB6-DFBEC416BA41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46;p27">
              <a:extLst>
                <a:ext uri="{FF2B5EF4-FFF2-40B4-BE49-F238E27FC236}">
                  <a16:creationId xmlns:a16="http://schemas.microsoft.com/office/drawing/2014/main" id="{94CB877A-CCBA-2EA9-4F8A-2221A455875F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47;p27">
              <a:extLst>
                <a:ext uri="{FF2B5EF4-FFF2-40B4-BE49-F238E27FC236}">
                  <a16:creationId xmlns:a16="http://schemas.microsoft.com/office/drawing/2014/main" id="{135DC79B-9974-A318-F356-01180A34545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48;p27">
              <a:extLst>
                <a:ext uri="{FF2B5EF4-FFF2-40B4-BE49-F238E27FC236}">
                  <a16:creationId xmlns:a16="http://schemas.microsoft.com/office/drawing/2014/main" id="{1149E173-A37B-63B4-F5FC-78F0B1CF14E0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49;p27">
              <a:extLst>
                <a:ext uri="{FF2B5EF4-FFF2-40B4-BE49-F238E27FC236}">
                  <a16:creationId xmlns:a16="http://schemas.microsoft.com/office/drawing/2014/main" id="{4A89C435-7022-8F5C-5876-3E548B06BE0B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50;p27">
              <a:extLst>
                <a:ext uri="{FF2B5EF4-FFF2-40B4-BE49-F238E27FC236}">
                  <a16:creationId xmlns:a16="http://schemas.microsoft.com/office/drawing/2014/main" id="{1A026C2B-4C51-316B-E5B0-E9E5D774CFF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51;p27">
              <a:extLst>
                <a:ext uri="{FF2B5EF4-FFF2-40B4-BE49-F238E27FC236}">
                  <a16:creationId xmlns:a16="http://schemas.microsoft.com/office/drawing/2014/main" id="{0FD81389-4959-8988-A033-74899D3736D8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52;p27">
              <a:extLst>
                <a:ext uri="{FF2B5EF4-FFF2-40B4-BE49-F238E27FC236}">
                  <a16:creationId xmlns:a16="http://schemas.microsoft.com/office/drawing/2014/main" id="{8ADA1758-9672-9105-E7BF-ECD6B464D5A4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53;p27">
              <a:extLst>
                <a:ext uri="{FF2B5EF4-FFF2-40B4-BE49-F238E27FC236}">
                  <a16:creationId xmlns:a16="http://schemas.microsoft.com/office/drawing/2014/main" id="{79EB8A95-97C2-1CE3-FD7D-45CFB9D5F755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54;p27">
              <a:extLst>
                <a:ext uri="{FF2B5EF4-FFF2-40B4-BE49-F238E27FC236}">
                  <a16:creationId xmlns:a16="http://schemas.microsoft.com/office/drawing/2014/main" id="{FA4B21CD-2225-708B-E27F-BC82869E785E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55;p27">
              <a:extLst>
                <a:ext uri="{FF2B5EF4-FFF2-40B4-BE49-F238E27FC236}">
                  <a16:creationId xmlns:a16="http://schemas.microsoft.com/office/drawing/2014/main" id="{6A3DC456-E421-212F-C520-5AD3A0E31F29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56;p27">
              <a:extLst>
                <a:ext uri="{FF2B5EF4-FFF2-40B4-BE49-F238E27FC236}">
                  <a16:creationId xmlns:a16="http://schemas.microsoft.com/office/drawing/2014/main" id="{1607AE5A-C065-2759-0802-938469B826F6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57;p27">
              <a:extLst>
                <a:ext uri="{FF2B5EF4-FFF2-40B4-BE49-F238E27FC236}">
                  <a16:creationId xmlns:a16="http://schemas.microsoft.com/office/drawing/2014/main" id="{CA53E48E-A019-A830-8CD1-83B256452260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58;p27">
              <a:extLst>
                <a:ext uri="{FF2B5EF4-FFF2-40B4-BE49-F238E27FC236}">
                  <a16:creationId xmlns:a16="http://schemas.microsoft.com/office/drawing/2014/main" id="{F69AB717-B438-CB9E-AE2B-206D1A61D5ED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59;p27">
              <a:extLst>
                <a:ext uri="{FF2B5EF4-FFF2-40B4-BE49-F238E27FC236}">
                  <a16:creationId xmlns:a16="http://schemas.microsoft.com/office/drawing/2014/main" id="{67C23444-FC90-59B3-8A29-76823CFCDD71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4253EF-59F6-5639-5107-6547A99C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85" y="2145681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95249" y="13335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46644" y="149087"/>
            <a:ext cx="6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17" y="966373"/>
            <a:ext cx="7180607" cy="191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62" y="3891790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5FBF27C1-A1CC-4A81-B065-18194B0107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50754" y="-490541"/>
            <a:ext cx="3531577" cy="3240221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B7F1327-7F74-44A5-8083-3B48D181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802176">
            <a:off x="-726776" y="5619284"/>
            <a:ext cx="1849577" cy="1849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BA02A6-9109-6154-5A9B-8211CF74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35" y="1793256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3478696" y="494051"/>
            <a:ext cx="5055582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nhanh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, 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đúng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ye"/>
            </a:endParaRP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657" y="1643622"/>
            <a:ext cx="9727894" cy="30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có 2 khay (mỗi khay đựng các thẻ hình vuông, hình chữ nhật, hình thoi, hình bình hành)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hiệm vụ của các nhóm là đưa các thẻ trong khay về nhóm phù hợp (nhóm hình chữ nhật; nhóm hình thoi; nhóm hình bình hành; nhóm hình vuông).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id="{0808DBE6-9927-48B8-B860-EF285D8596DD}"/>
              </a:ext>
            </a:extLst>
          </p:cNvPr>
          <p:cNvGrpSpPr/>
          <p:nvPr/>
        </p:nvGrpSpPr>
        <p:grpSpPr>
          <a:xfrm>
            <a:off x="9829799" y="5039138"/>
            <a:ext cx="2476303" cy="1916579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59D4E4-BA3D-FEC5-5009-ACBFC035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3" y="2307979"/>
            <a:ext cx="1046164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9 NK PowerSkills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08 NK PowerSkills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5246" y="3777190"/>
            <a:ext cx="3910635" cy="4219576"/>
          </a:xfrm>
          <a:prstGeom prst="rect">
            <a:avLst/>
          </a:prstGeom>
        </p:spPr>
      </p:pic>
      <p:pic>
        <p:nvPicPr>
          <p:cNvPr id="8" name="07 NK PowerSkills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83688" y="3566383"/>
            <a:ext cx="4233333" cy="4572000"/>
          </a:xfrm>
          <a:prstGeom prst="rect">
            <a:avLst/>
          </a:prstGeom>
        </p:spPr>
      </p:pic>
      <p:pic>
        <p:nvPicPr>
          <p:cNvPr id="9" name="06 NK PowerSkills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0" name="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BC89F669-8C83-4E5A-9EF3-562BA86D2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412555" y="834312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1" name="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88A67E20-831E-42E0-9550-D30DFE2D09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3" y="794051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2" name="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3B44D520-8F71-4F1C-8E48-576D00D92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8" y="813578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13" name="Ghé thăm Fb.com/nkpowerskills">
            <a:hlinkClick r:id="rId17" action="ppaction://hlinksldjump"/>
            <a:extLst>
              <a:ext uri="{FF2B5EF4-FFF2-40B4-BE49-F238E27FC236}">
                <a16:creationId xmlns:a16="http://schemas.microsoft.com/office/drawing/2014/main" id="{F3035CFA-F687-43E6-9CC3-A7F5B69199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4" y="812855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14" name="Ghé thăm Fb.com/nkpowerskills">
            <a:hlinkClick r:id="rId19" action="ppaction://hlinksldjump"/>
            <a:extLst>
              <a:ext uri="{FF2B5EF4-FFF2-40B4-BE49-F238E27FC236}">
                <a16:creationId xmlns:a16="http://schemas.microsoft.com/office/drawing/2014/main" id="{486D652A-1E29-4BAC-9D39-4946C7D4CB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6" y="800356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pic>
        <p:nvPicPr>
          <p:cNvPr id="24" name="05 NK PowerSkills">
            <a:extLst>
              <a:ext uri="{FF2B5EF4-FFF2-40B4-BE49-F238E27FC236}">
                <a16:creationId xmlns:a16="http://schemas.microsoft.com/office/drawing/2014/main" id="{B2436276-E33F-4198-8D9E-63C359CDE4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660873" y="3429000"/>
            <a:ext cx="4233333" cy="4567766"/>
          </a:xfrm>
          <a:prstGeom prst="rect">
            <a:avLst/>
          </a:prstGeom>
        </p:spPr>
      </p:pic>
      <p:pic>
        <p:nvPicPr>
          <p:cNvPr id="25" name="04 NK PowerSkill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79501" y="3643711"/>
            <a:ext cx="4237256" cy="4572000"/>
          </a:xfrm>
          <a:prstGeom prst="rect">
            <a:avLst/>
          </a:prstGeom>
        </p:spPr>
      </p:pic>
      <p:pic>
        <p:nvPicPr>
          <p:cNvPr id="26" name="03 NK PowerSkills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02 NK PowerSkills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392"/>
          <a:stretch/>
        </p:blipFill>
        <p:spPr>
          <a:xfrm>
            <a:off x="4453740" y="1927386"/>
            <a:ext cx="3759022" cy="1347059"/>
          </a:xfrm>
          <a:prstGeom prst="rect">
            <a:avLst/>
          </a:prstGeom>
        </p:spPr>
      </p:pic>
      <p:pic>
        <p:nvPicPr>
          <p:cNvPr id="22" name="01 NK PowerSkills" descr="Káº¿t quáº£ hÃ¬nh áº£nh cho win text gif">
            <a:hlinkClick r:id="rId27"/>
            <a:extLst>
              <a:ext uri="{FF2B5EF4-FFF2-40B4-BE49-F238E27FC236}">
                <a16:creationId xmlns:a16="http://schemas.microsoft.com/office/drawing/2014/main" id="{A3131C0D-48E3-426E-9AC3-C13D45510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0" y="494411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6758 -0.01088 -0.02409 0.00301 0.10898 -0.00856 C 0.11471 -0.00903 0.12031 -0.01088 0.12591 -0.01296 C 0.13255 -0.01528 0.14518 -0.02153 0.14518 -0.0213 L 0.32903 -0.01713 L 0.59023 -0.01296 C 0.59687 -0.0125 0.60312 -0.00718 0.60963 -0.00417 C 0.61732 -0.00093 0.62344 0.00208 0.63138 0.0044 C 0.63776 0.00602 0.64427 0.00694 0.65078 0.0088 C 0.65482 0.00972 0.65885 0.01181 0.66289 0.01296 C 0.6789 0.01782 0.68672 0.01852 0.70403 0.02176 C 0.72174 0.02014 0.73945 0.01968 0.75716 0.01736 C 0.76966 0.01551 0.76549 0.01134 0.77656 -3.7037E-7 C 0.77877 -0.00231 0.78151 -0.00255 0.78385 -0.00417 C 0.80156 -0.01782 0.78528 -0.00926 0.80312 -0.01713 C 0.8056 -0.02014 0.80768 -0.02454 0.81041 -0.02593 C 0.82044 -0.03079 0.8276 -0.03009 0.83711 -0.03009 " pathEditMode="relative" rAng="0" ptsTypes="AA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-2.77556E-17 0.00023 C 0.01432 -0.00231 0.02865 -0.00324 0.04284 -0.00625 C 0.07292 -0.01273 0.04583 -0.00972 0.06628 -0.01852 C 0.07057 -0.02037 0.07487 -0.0206 0.07917 -0.02153 C 0.08281 -0.02245 0.0862 -0.02361 0.08984 -0.02477 C 0.09414 -0.02778 0.09831 -0.03055 0.1026 -0.03403 C 0.10495 -0.03565 0.10677 -0.03866 0.10911 -0.04004 C 0.11185 -0.04166 0.11484 -0.04213 0.11758 -0.04305 C 0.13919 -0.0618 0.11667 -0.04491 0.14115 -0.05532 C 0.14414 -0.05671 0.14648 -0.06157 0.14974 -0.06157 C 0.25612 -0.06458 0.36302 -0.06366 0.46992 -0.06458 C 0.49805 -0.07477 0.48125 -0.07129 0.52109 -0.06782 C 0.52331 -0.06551 0.52513 -0.06227 0.5276 -0.06157 C 0.53542 -0.05926 0.54323 -0.05926 0.55117 -0.05856 C 0.56888 -0.05694 0.58672 -0.05648 0.60456 -0.05532 C 0.61719 -0.05092 0.61016 -0.05231 0.62591 -0.05231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379 L 4.16667E-7 -0.03356 L 0.01341 -0.03217 C 0.01523 -0.03194 0.0168 -0.03171 0.01849 -0.03171 C 0.02396 -0.03148 0.02969 -0.03148 0.03529 -0.03125 C 0.04427 -0.03055 0.04727 -0.03009 0.05859 -0.03009 C 0.1056 -0.03009 0.1526 -0.03055 0.19909 -0.03078 C 0.20221 -0.03078 0.20456 -0.03102 0.20768 -0.03125 C 0.21185 -0.03148 0.21654 -0.03148 0.22083 -0.03171 C 0.22396 -0.03194 0.22669 -0.0324 0.22943 -0.03264 C 0.23281 -0.0331 0.2362 -0.0331 0.23958 -0.03333 C 0.24167 -0.03356 0.24362 -0.03402 0.24596 -0.03426 C 0.24974 -0.03449 0.25391 -0.03449 0.25794 -0.03472 C 0.26003 -0.03495 0.26198 -0.03518 0.26471 -0.03518 C 0.2681 -0.03541 0.27213 -0.03564 0.27604 -0.03588 C 0.31992 -0.03796 0.26784 -0.03564 0.31445 -0.03727 C 0.32018 -0.0375 0.33034 -0.03819 0.33607 -0.03819 C 0.36172 -0.03865 0.38737 -0.03865 0.41289 -0.03889 L 0.43633 -0.03935 C 0.44102 -0.03935 0.45625 -0.04004 0.46146 -0.04027 C 0.46471 -0.04051 0.4681 -0.04074 0.47135 -0.04074 C 0.47799 -0.04097 0.48477 -0.0412 0.49141 -0.04143 C 0.50872 -0.04305 0.49844 -0.04236 0.525 -0.04189 L 0.5651 -0.04074 C 0.56784 -0.04074 0.5707 -0.04051 0.57344 -0.04027 C 0.57513 -0.04027 0.57669 -0.03981 0.57839 -0.03981 C 0.5862 -0.03958 0.59401 -0.03981 0.60195 -0.03981 " pathEditMode="relative" rAng="0" ptsTypes="AAAAAAAAAAAAAAAAAAAAAAAAA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3.54167E-6 -0.02754 C 0.00781 -0.0287 0.01093 -0.02939 0.01901 -0.02986 C 0.02161 -0.03009 0.02435 -0.03009 0.02695 -0.03009 L 0.14257 -0.02986 C 0.15599 -0.02986 0.15247 -0.02963 0.16145 -0.02916 C 0.16588 -0.02893 0.17044 -0.0287 0.17487 -0.02847 C 0.1802 -0.02824 0.19101 -0.02731 0.19101 -0.02708 C 0.20338 -0.02523 0.18437 -0.02847 0.20156 -0.02639 C 0.2039 -0.02615 0.20507 -0.02569 0.20716 -0.02523 C 0.20937 -0.02477 0.21145 -0.02453 0.2138 -0.0243 C 0.21836 -0.02361 0.23229 -0.02361 0.23398 -0.02338 L 0.35768 -0.0243 C 0.36289 -0.0243 0.36536 -0.02453 0.36979 -0.025 C 0.37109 -0.02523 0.37239 -0.02546 0.37369 -0.02569 C 0.37864 -0.02615 0.38737 -0.02615 0.39127 -0.02639 C 0.39752 -0.02685 0.39479 -0.02662 0.39935 -0.02662 " pathEditMode="relative" rAng="0" ptsTypes="AAAAAAAAAAAA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chéo của hình thoi có đặc điểm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314825"/>
            <a:ext cx="7105650" cy="224354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đường chéo của hình thoi vuông góc với nhau và cắt nhau tại trung điểm mỗi đường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tìm hai đường thẳng vuông góc cần sử dụng đồ dùng học tập nào?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A2BC-AD62-B062-28E7-F23E92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4D41F-20B2-4B91-9382-2DDFBE53C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27A1F-2183-FDDC-2E9D-2CDE54A5467B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7778DB3-84A1-D4EC-70CB-BDD325E481AF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hăn trải bàn, con diều, miếng xốp dán tường, cúc áo,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ED9A3D2D-0372-C279-B112-DF1A56F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E07125-29E5-B41B-EF6F-D05BC50A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42" y="814141"/>
            <a:ext cx="3749365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0F4FB-7B2A-1F3F-9F6F-82299431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013" y="1859911"/>
            <a:ext cx="8035224" cy="302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612</Words>
  <Application>Microsoft Office PowerPoint</Application>
  <PresentationFormat>Widescreen</PresentationFormat>
  <Paragraphs>51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46" baseType="lpstr">
      <vt:lpstr>Arial</vt:lpstr>
      <vt:lpstr>Bebas Neue</vt:lpstr>
      <vt:lpstr>Calibri</vt:lpstr>
      <vt:lpstr>Calibri Light</vt:lpstr>
      <vt:lpstr>Cambria</vt:lpstr>
      <vt:lpstr>Comfortaa</vt:lpstr>
      <vt:lpstr>Comfortaa Light</vt:lpstr>
      <vt:lpstr>Comfortaa Medium</vt:lpstr>
      <vt:lpstr>Comfortaa SemiBold</vt:lpstr>
      <vt:lpstr>Crete Round</vt:lpstr>
      <vt:lpstr>inpin heiti</vt:lpstr>
      <vt:lpstr>Mali</vt:lpstr>
      <vt:lpstr>Mali Medium</vt:lpstr>
      <vt:lpstr>Mali SemiBold</vt:lpstr>
      <vt:lpstr>Roboto Slab</vt:lpstr>
      <vt:lpstr>Roboto Slab SemiBold</vt:lpstr>
      <vt:lpstr>Rye</vt:lpstr>
      <vt:lpstr>Single Day</vt:lpstr>
      <vt:lpstr>Times New Roman</vt:lpstr>
      <vt:lpstr>UTM Showcard</vt:lpstr>
      <vt:lpstr>Basic Chemistry for Pre-K by Slidesgo</vt:lpstr>
      <vt:lpstr>Brazilian Literature Thesis by Slidesgo</vt:lpstr>
      <vt:lpstr>Office Theme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QUYNH</cp:lastModifiedBy>
  <cp:revision>30</cp:revision>
  <dcterms:created xsi:type="dcterms:W3CDTF">2023-10-08T00:56:32Z</dcterms:created>
  <dcterms:modified xsi:type="dcterms:W3CDTF">2026-01-13T13:54:59Z</dcterms:modified>
</cp:coreProperties>
</file>