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13" r:id="rId13"/>
    <p:sldId id="316" r:id="rId14"/>
    <p:sldId id="317" r:id="rId15"/>
    <p:sldId id="318" r:id="rId16"/>
    <p:sldId id="319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Comfortaa</vt:lpstr>
      <vt:lpstr>#9Slide07 HoneyCream</vt:lpstr>
      <vt:lpstr>Arial</vt:lpstr>
      <vt:lpstr>Calibri</vt:lpstr>
      <vt:lpstr>Calibri Light</vt:lpstr>
      <vt:lpstr>Cambria</vt:lpstr>
      <vt:lpstr>Fredoka One</vt:lpstr>
      <vt:lpstr>Nunito Black</vt:lpstr>
      <vt:lpstr>Poppins Light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2023-10-04T13:03:35Z</dcterms:created>
  <dcterms:modified xsi:type="dcterms:W3CDTF">2023-10-10T12:03:10Z</dcterms:modified>
</cp:coreProperties>
</file>