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7" r:id="rId3"/>
    <p:sldId id="318" r:id="rId4"/>
    <p:sldId id="259" r:id="rId5"/>
    <p:sldId id="260" r:id="rId6"/>
    <p:sldId id="262" r:id="rId7"/>
    <p:sldId id="319" r:id="rId8"/>
    <p:sldId id="320" r:id="rId9"/>
    <p:sldId id="321" r:id="rId10"/>
    <p:sldId id="263" r:id="rId11"/>
    <p:sldId id="322" r:id="rId12"/>
    <p:sldId id="323" r:id="rId13"/>
    <p:sldId id="324" r:id="rId14"/>
    <p:sldId id="325" r:id="rId15"/>
    <p:sldId id="275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B4"/>
    <a:srgbClr val="F339A3"/>
    <a:srgbClr val="64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482" y="-45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21712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69821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42919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59060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09119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38514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2" y="4680041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02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0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81251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81251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1251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243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243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243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434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84110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4800" b="1" i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47118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4800" b="1" i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19436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80919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385719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=""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69603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=""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19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2971800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2510879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7674" y="3793737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4222" y="3379989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70983" y="4265506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54222" y="427096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5145944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19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3443423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3058703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4552426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7617" y="1447800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59839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  <a:endParaRPr lang="en-US" sz="54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28171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75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2070792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99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473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95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19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43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147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75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99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473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95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19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43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147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68274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4884021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66751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4630921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19881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26870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1222065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172722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36158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36158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36158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30856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30856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30856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50020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24598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14319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32015" y="4328274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2719" y="4606491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594519" y="4858656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507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759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759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759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47119" y="3496042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244</Words>
  <Application>Microsoft Office PowerPoint</Application>
  <PresentationFormat>Custom</PresentationFormat>
  <Paragraphs>164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201</cp:revision>
  <dcterms:created xsi:type="dcterms:W3CDTF">2021-05-08T14:00:55Z</dcterms:created>
  <dcterms:modified xsi:type="dcterms:W3CDTF">2021-05-22T15:35:47Z</dcterms:modified>
</cp:coreProperties>
</file>