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323" r:id="rId6"/>
    <p:sldId id="262" r:id="rId7"/>
    <p:sldId id="263" r:id="rId8"/>
    <p:sldId id="282" r:id="rId9"/>
    <p:sldId id="283" r:id="rId10"/>
    <p:sldId id="284" r:id="rId11"/>
    <p:sldId id="264" r:id="rId12"/>
    <p:sldId id="265" r:id="rId13"/>
    <p:sldId id="266" r:id="rId14"/>
    <p:sldId id="267" r:id="rId15"/>
    <p:sldId id="317" r:id="rId16"/>
    <p:sldId id="319" r:id="rId17"/>
    <p:sldId id="318" r:id="rId18"/>
    <p:sldId id="320" r:id="rId19"/>
    <p:sldId id="308" r:id="rId20"/>
    <p:sldId id="294" r:id="rId21"/>
    <p:sldId id="321" r:id="rId22"/>
    <p:sldId id="268" r:id="rId23"/>
    <p:sldId id="279" r:id="rId24"/>
    <p:sldId id="286" r:id="rId25"/>
    <p:sldId id="314" r:id="rId26"/>
    <p:sldId id="272" r:id="rId27"/>
    <p:sldId id="324" r:id="rId28"/>
    <p:sldId id="325" r:id="rId29"/>
    <p:sldId id="273" r:id="rId30"/>
    <p:sldId id="274" r:id="rId31"/>
    <p:sldId id="275" r:id="rId32"/>
    <p:sldId id="322" r:id="rId33"/>
    <p:sldId id="277" r:id="rId3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03" autoAdjust="0"/>
  </p:normalViewPr>
  <p:slideViewPr>
    <p:cSldViewPr>
      <p:cViewPr>
        <p:scale>
          <a:sx n="75" d="100"/>
          <a:sy n="75" d="100"/>
        </p:scale>
        <p:origin x="-138" y="240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mận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80981" y="5564481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Những người nào không nên ăn quả mận? - Trí Thức 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8" y="548692"/>
            <a:ext cx="5725019" cy="429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ả mận giúp giải độc, thanh nhiệt, làm đẹp 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19" y="1066800"/>
            <a:ext cx="47625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00" y="4162522"/>
            <a:ext cx="4594327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19" y="4143472"/>
            <a:ext cx="4507260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6" y="4162522"/>
            <a:ext cx="4544234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>
          <a:xfrm>
            <a:off x="899319" y="1066800"/>
            <a:ext cx="2061369" cy="2928617"/>
          </a:xfrm>
          <a:prstGeom prst="rect">
            <a:avLst/>
          </a:prstGeom>
        </p:spPr>
      </p:pic>
      <p:pic>
        <p:nvPicPr>
          <p:cNvPr id="12" name="Picture 4" descr="Khăn rằn Nam Bộ cao cấp | Khan ran Nam Bo cao c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9" y="1502673"/>
            <a:ext cx="2659849" cy="265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Quả mận giúp giải độc, thanh nhiệt, làm đẹp 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06" y="1569887"/>
            <a:ext cx="3347713" cy="24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6" y="5184485"/>
            <a:ext cx="11145694" cy="176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7"/>
          <a:stretch/>
        </p:blipFill>
        <p:spPr bwMode="auto">
          <a:xfrm>
            <a:off x="941903" y="-172920"/>
            <a:ext cx="10157377" cy="380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8"/>
          <a:stretch/>
        </p:blipFill>
        <p:spPr bwMode="auto">
          <a:xfrm>
            <a:off x="-124621" y="3962400"/>
            <a:ext cx="12290427" cy="155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49244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39254" y="1628776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an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A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29" y="99853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57620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39254" y="1628776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ă</a:t>
            </a:r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n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Â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429" y="97552"/>
            <a:ext cx="12040393" cy="4559459"/>
          </a:xfrm>
        </p:spPr>
      </p:pic>
    </p:spTree>
    <p:extLst>
      <p:ext uri="{BB962C8B-B14F-4D97-AF65-F5344CB8AC3E}">
        <p14:creationId xmlns:p14="http://schemas.microsoft.com/office/powerpoint/2010/main" val="12830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29615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39254" y="1628776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â</a:t>
            </a:r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n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Ă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693" y="-322826"/>
            <a:ext cx="10906729" cy="5476415"/>
          </a:xfr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53530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bạn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124" y="-10048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269" y="-1752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6119" y="762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2.96296E-6 L 0.03915 -0.13333 L 0.06343 -0.21667 L 0.07909 -0.27639 L 0.08927 -0.33333 L 0.09005 -0.37639 L 0.0877 -0.40556 L 0.07987 -0.42361 L 0.07204 -0.425 L 0.06108 -0.41945 L 0.05246 -0.40417 L 0.0462 -0.3875 L 0.04228 -0.36667 L 0.0368 -0.33611 L 0.03445 -0.30278 L 0.03445 -0.02361 L 0.0368 0.01944 L 0.0415 0.05972 L 0.05168 0.08194 L 0.06656 0.09583 L 0.08065 0.09305 L 0.09397 0.08055 L 0.10571 0.05833 L 0.11433 0.02083 L 0.11981 -0.02361 L 0.11746 -0.075 L 0.10806 -0.09861 L 0.10023 -0.10417 L 0.09318 -0.09861 L 0.09083 -0.08333 L 0.0971 -0.06806 L 0.10571 -0.06111 L 0.12842 -0.05695 L 0.14957 -0.06528 L 0.1621 -0.08056 L 0.17541 -0.09722 L 0.18872 -0.10417 L 0.20438 -0.10139 L 0.21456 -0.0875 L 0.2036 -0.10139 L 0.19264 -0.10278 L 0.17932 -0.10139 L 0.16836 -0.09028 L 0.15505 -0.06806 L 0.14643 -0.04028 L 0.1433 -0.01389 L 0.14408 0.02083 L 0.1527 0.05417 L 0.16366 0.07361 L 0.17462 0.08889 L 0.19107 0.09444 L 0.20595 0.0875 L 0.21613 0.07222 L 0.22866 0.04028 L 0.23257 0.00694 L 0.23022 -0.03195 L 0.22631 -0.05972 L 0.22083 -0.07778 L 0.21143 -0.09306 " pathEditMode="relative" ptsTypes="AAAAAAAAAAAAAAAAAAAAAAAAAAAAAAAAAAAAAAAAAAAAAAAAAAAAAAAAAAA">
                                      <p:cBhvr>
                                        <p:cTn id="11" dur="15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577E-6 -4.07407E-6 L 1.61577E-6 0.14167 L 0.00052 0.16482 L 0.00209 0.18889 L 0.00783 0.20093 L 0.01253 0.20649 L 0.01879 0.20741 L 0.02715 0.20463 L 0.03824 0.19121 L 0.04698 0.17223 L 0.05586 0.14074 L 0.06369 0.10556 L 0.07204 0.06852 L 0.08196 0.02871 L 0.09292 0.00834 L 0.1018 0.00463 L 0.1112 0.01389 L 0.1159 0.03149 L 0.11642 0.05093 L 0.11642 0.21389 L 0.11798 0.13519 L 0.12477 0.11389 L 0.1326 0.08149 L 0.142 0.05093 L 0.15192 0.03056 L 0.16236 0.01389 L 0.17437 0.00556 L 0.18533 0.00741 L 0.19525 0.01574 L 0.20047 0.03056 L 0.20256 0.04352 L 0.20256 0.17037 L 0.20412 0.18704 L 0.20934 0.20093 L 0.21665 0.20556 L 0.225 0.20556 L 0.23388 0.19908 L 0.24223 0.18704 L 0.25124 0.16899 L 0.25737 0.15 L 0.26677 0.10741 " pathEditMode="relative" rAng="0" ptsTypes="AAAAAAAAAAAAAAAAAAAAAAAAAAAAAAAAAAAAAAAAA">
                                      <p:cBhvr>
                                        <p:cTn id="22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9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2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891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746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8601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43624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71500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δăn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644" y="-47355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8579" y="-122682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8019" y="-16510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1.48148E-6 L 0.01644 -0.05278 L 0.03602 -0.11945 L 0.05246 -0.17917 L 0.06499 -0.22223 L 0.07517 -0.26389 L 0.08379 -0.30417 L 0.08849 -0.34861 L 0.08927 -0.37778 L 0.0877 -0.39861 L 0.083 -0.41667 L 0.07361 -0.42361 L 0.06264 -0.42084 L 0.05403 -0.40556 L 0.04463 -0.38195 L 0.03837 -0.34584 L 0.03367 -0.29861 L 0.03289 0.1 L 0.03445 0.03611 L 0.03993 1.48148E-6 L 0.04933 -0.03611 L 0.05873 -0.06806 L 0.07126 -0.0919 L 0.08222 -0.10162 L 0.0971 -0.1044 L 0.10885 -0.09584 L 0.11433 -0.08218 L 0.11824 -0.06945 L 0.11824 -0.05417 L 0.11589 -0.03334 L 0.11041 -0.01528 L 0.10258 -0.00278 L 0.09162 0.01111 L 0.08379 0.00694 L 0.07909 -0.00139 L 0.08222 -0.01528 L 0.09005 -0.02084 L 0.09788 -0.01806 L 0.10728 -0.00973 L 0.11354 0.00416 L 0.11433 0.01805 L 0.11433 0.05555 L 0.11668 0.07222 L 0.12216 0.08889 L 0.12921 0.09444 L 0.14095 0.09027 L 0.1527 0.06805 L 0.17306 0.00139 L 0.20751 -0.12778 L 0.22553 -0.19723 L 0.24275 -0.27084 L 0.24902 -0.30834 L 0.25293 -0.35417 L 0.25215 -0.39167 L 0.2451 -0.41806 L 0.2404 -0.42361 L 0.23257 -0.42223 L 0.22004 -0.41111 L 0.213 -0.39306 L 0.20751 -0.37084 L 0.20203 -0.33889 L 0.1989 -0.30417 L 0.19733 -0.28056 L 0.19733 0.09861 L 0.19968 0.01805 L 0.21065 -0.025 L 0.22239 -0.0625 L 0.23022 -0.08334 L 0.23962 -0.09468 L 0.25215 -0.1044 L 0.26076 -0.1044 L 0.27094 -0.09723 L 0.27564 -0.09028 L 0.28034 -0.06945 L 0.28112 -0.04445 L 0.28112 0.04861 L 0.28269 0.07361 L 0.28817 0.08611 L 0.29522 0.09166 L 0.30305 0.09027 L 0.31871 0.07361 L 0.33124 0.04027 L 0.33751 0.00833 L 0.34221 -0.02084 L 0.34534 -0.04861 L 0.35395 -0.07223 L 0.36413 -0.09028 L 0.37666 -0.10278 L 0.39154 -0.10695 L 0.40485 -0.1 L 0.41347 -0.08496 L 0.4025 -0.10278 L 0.38919 -0.10556 L 0.36883 -0.09861 L 0.35552 -0.07639 L 0.3469 -0.05 L 0.34142 -0.01667 L 0.34221 0.01944 L 0.3469 0.04722 L 0.35708 0.06666 L 0.3657 0.08472 L 0.37744 0.09305 L 0.39546 0.09305 L 0.40955 0.08055 L 0.42208 0.05555 L 0.42834 0.02083 L 0.42834 -0.02084 L 0.42521 -0.05556 L 0.41738 -0.07639 L 0.40877 -0.09306 " pathEditMode="relative" ptsTypes="AAAAAAAAAAAAAAAAAAAAAAAAAAAAAAAAAAAAAAAAAAAAAAAAAAAAAAAAAAAAAAAAAAAAAAAAAAAAAAAAAAAAAAAAAAAAAAAAAAAAAAAAAAAAAA">
                                      <p:cBhvr>
                                        <p:cTn id="11" dur="2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577E-6 -4.07407E-6 L 1.61577E-6 0.14167 L 0.00052 0.16482 L 0.00209 0.18889 L 0.00783 0.20093 L 0.01253 0.20649 L 0.01879 0.20741 L 0.02715 0.20463 L 0.03824 0.19121 L 0.04698 0.17223 L 0.05586 0.14074 L 0.06369 0.10556 L 0.07204 0.06852 L 0.08196 0.02871 L 0.09292 0.00834 L 0.1018 0.00463 L 0.1112 0.01389 L 0.1159 0.03149 L 0.11642 0.05093 L 0.11642 0.21389 L 0.11798 0.13519 L 0.12477 0.11389 L 0.1326 0.08149 L 0.142 0.05093 L 0.15192 0.03056 L 0.16236 0.01389 L 0.17437 0.00556 L 0.18533 0.00741 L 0.19525 0.01574 L 0.20047 0.03056 L 0.20256 0.04352 L 0.20256 0.17037 L 0.20412 0.18704 L 0.20934 0.20093 L 0.21665 0.20556 L 0.225 0.20556 L 0.23388 0.19908 L 0.24223 0.18704 L 0.25124 0.16899 L 0.25737 0.15 L 0.26677 0.10741 " pathEditMode="relative" rAng="0" ptsTypes="AAAAAAAAAAAAAAAAAAAAAAAAAAAAAAAAAAAAAAAAA">
                                      <p:cBhvr>
                                        <p:cTn id="22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9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-4.44444E-6 L 0.00626 0.01019 L 0.01149 0.01574 L 0.01932 0.01852 L 0.0235 0.01852 L 0.03237 0.01574 L 0.03968 0.00556 L 0.04386 -0.00185 " pathEditMode="relative" ptsTypes="AAAAAAAA">
                                      <p:cBhvr>
                                        <p:cTn id="33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2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657648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257175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jận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655" y="-122682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3223" y="-88582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7994" y="-14573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774" y="609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5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5431E-6 3.7037E-7 L 0.00784 -0.01666 L 0.0141 -0.02778 L 0.02037 -0.03518 L 0.02663 -0.03981 L 0.03447 -0.04259 L 0.04334 -0.04259 L 0.04804 -0.03981 L 0.05274 -0.03518 L 0.05744 -0.02592 L 0.05953 -0.01481 L 0.0611 -0.0037 L 0.0611 0.16389 L 0.06162 0.09815 L 0.06475 0.07778 L 0.07154 0.04722 L 0.0799 0.01482 L 0.08825 -0.00648 L 0.09609 -0.02315 L 0.10496 -0.03611 L 0.11488 -0.04259 L 0.1222 -0.04259 L 0.12951 -0.04074 L 0.13629 -0.03426 L 0.14204 -0.02129 L 0.14465 -0.0074 L 0.14622 0.00556 L 0.14569 0.16297 L 0.14726 0.09167 L 0.15562 0.06204 L 0.16188 0.03241 L 0.16815 0.00834 L 0.17494 -0.00926 L 0.1859 -0.0287 L 0.19321 -0.03703 L 0.20209 -0.04352 L 0.2094 -0.04352 L 0.21776 -0.04166 L 0.2235 -0.03703 L 0.22872 -0.025 L 0.23133 -0.01296 L 0.2329 -0.00185 L 0.2329 0.11852 L 0.23499 0.13704 L 0.23917 0.14908 L 0.24491 0.15556 L 0.25274 0.15741 L 0.26214 0.15185 L 0.27311 0.13519 L 0.28303 0.11111 L 0.29034 0.08056 L 0.294 0.06297 L 0.29556 0.04908 L 0.29974 0.01945 L 0.30601 -0.0037 L 0.31384 -0.02037 L 0.32585 -0.03518 L 0.33838 -0.04259 L 0.35144 -0.03981 L 0.36293 -0.03148 L 0.36815 -0.02407 L 0.35614 -0.03796 L 0.34726 -0.04074 L 0.33421 -0.04074 L 0.3222 -0.03148 L 0.30914 -0.01018 L 0.29974 0.01852 L 0.29765 0.04074 L 0.29765 0.07685 L 0.30235 0.10926 L 0.31227 0.12963 L 0.31958 0.14352 L 0.33316 0.15648 L 0.34622 0.15834 L 0.35875 0.14815 L 0.36972 0.13334 L 0.37807 0.11297 L 0.38329 0.08889 L 0.38434 0.05926 L 0.38173 0.0213 L 0.37703 -0.00185 L 0.37285 -0.01481 L 0.36763 -0.02592 " pathEditMode="relative" ptsTypes="AAAAAAAAAAAAAAAAAAAAAAAAAAAAAAAAAAAAAAAAAAAAAAAAAAAAAAAAAAAAAAAAAAAAAAAAAAAAAAAAAAA">
                                      <p:cBhvr>
                                        <p:cTn id="11" dur="1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12E-6 -4.44444E-6 L -1.0312E-6 0.14167 L 0.00052 0.16482 L 0.00209 0.18889 L 0.00783 0.20093 L 0.01253 0.20649 L 0.0188 0.20741 L 0.02715 0.20463 L 0.03825 0.19121 L 0.04699 0.17223 L 0.05587 0.14075 L 0.0637 0.10556 L 0.07205 0.06852 L 0.08184 0.02871 L 0.09281 0.00834 L 0.10168 0.00463 L 0.11108 0.01389 L 0.11578 0.03149 L 0.1163 0.05093 L 0.1163 0.21389 L 0.11709 0.13172 L 0.12335 0.10857 L 0.1321 0.07963 L 0.14189 0.05093 L 0.15181 0.03056 L 0.16225 0.01389 L 0.17426 0.00556 L 0.18522 0.00741 L 0.19515 0.01575 L 0.20037 0.03056 L 0.20246 0.04352 L 0.20246 0.17037 L 0.20402 0.18704 L 0.20924 0.20093 L 0.21655 0.20556 L 0.22491 0.20556 L 0.23378 0.19908 L 0.24214 0.18704 L 0.25101 0.16899 L 0.25715 0.15 L 0.26655 0.10741 " pathEditMode="relative" rAng="0" ptsTypes="AAAAAAAAAAAAAAAAAAAAAAAAAAAAAAAAAAAAAAAAA">
                                      <p:cBhvr>
                                        <p:cTn id="22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7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6064E-7 3.7037E-7 L 0.01357 -0.01389 L 0.02715 -0.03704 L 0.03446 -0.02315 L 0.04333 -0.01019 L 0.04999 -0.00255 " pathEditMode="relative" rAng="0" ptsTypes="AAAAAA">
                                      <p:cBhvr>
                                        <p:cTn id="33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7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75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7775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7695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ăn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7615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â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n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57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bạn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κ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ân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769" y="154305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774" y="106703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319" y="220980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4245" y="1524951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4094" y="106703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1667" y="91440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798E-7 -4.44444E-6 L 0.01292 -0.03958 L 0.02427 -0.08472 L 0.03445 -0.11736 L 0.04424 -0.15417 L 0.04933 -0.17639 L 0.05325 -0.19861 L 0.0556 -0.21805 L 0.05599 -0.23819 L 0.05325 -0.25486 L 0.05012 -0.26111 L 0.04659 -0.26389 L 0.04346 -0.26389 L 0.03876 -0.26111 L 0.03563 -0.25555 L 0.03171 -0.24653 L 0.0278 -0.23889 L 0.02545 -0.22292 L 0.0231 -0.20625 L 0.02192 -0.18958 L 0.02075 -0.17153 L 0.02075 -0.02153 L 0.02153 0.00278 L 0.0231 0.02014 L 0.02662 0.0382 L 0.0321 0.05417 L 0.03876 0.06042 L 0.04659 0.06181 L 0.05677 0.05695 L 0.06539 0.03889 L 0.07087 0.01528 L 0.074 -0.01458 L 0.07322 -0.04028 L 0.07048 -0.05278 L 0.06695 -0.06111 L 0.06225 -0.06319 L 0.05873 -0.06111 L 0.05755 -0.05278 L 0.0599 -0.04305 L 0.0646 -0.0375 L 0.074 -0.03403 L 0.08535 -0.0368 L 0.09358 -0.04028 L 0.10023 -0.05069 L 0.10689 -0.05833 L 0.11472 -0.06389 L 0.12098 -0.06389 L 0.12921 -0.05972 L 0.13547 -0.05278 L 0.12607 -0.06042 L 0.12098 -0.06389 L 0.11511 -0.06389 L 0.10689 -0.05903 L 0.09984 -0.05069 L 0.09436 -0.0375 L 0.09123 -0.02222 L 0.08966 -0.00417 L 0.09044 0.01736 L 0.09358 0.03195 L 0.09945 0.04583 L 0.10454 0.05278 L 0.11276 0.05972 L 0.12294 0.05903 L 0.13234 0.05417 L 0.14095 0.03542 L 0.14604 0.01111 L 0.14683 -0.00486 L 0.14409 -0.02917 L 0.13939 -0.04236 L 0.13351 -0.05555 " pathEditMode="relative" ptsTypes="AAAAAAAAAAAAAAAAAAAAAAAAAAAAAAAAAAAAAAAAAAAAAAAAAAAAAAAAAAAAAAAAAAAAAA">
                                      <p:cBhvr>
                                        <p:cTn id="11" dur="1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6654E-7 2.22222E-6 L -2.16654E-7 0.09861 L 0.00079 0.11458 L 0.00313 0.12361 L 0.00588 0.12778 L 0.01018 0.12917 L 0.01449 0.12847 L 0.02036 0.12083 L 0.02584 0.11042 L 0.0325 0.09097 L 0.03681 0.06875 L 0.0419 0.04722 L 0.04738 0.02292 L 0.05325 0.01042 L 0.05912 0.00417 L 0.06304 0.00347 L 0.06656 0.00764 L 0.06891 0.01319 L 0.07048 0.02639 L 0.07048 0.03056 L 0.07048 0.13264 L 0.07244 0.08889 L 0.07596 0.06667 L 0.08262 0.04375 L 0.09006 0.02639 L 0.09515 0.01667 L 0.10572 0.00625 L 0.11081 0.00417 L 0.11746 0.00486 L 0.12334 0.0125 L 0.12647 0.025 L 0.12764 0.03611 L 0.12764 0.10556 L 0.12882 0.11736 L 0.13195 0.125 L 0.13548 0.12847 L 0.139 0.12847 L 0.14683 0.12431 L 0.1527 0.11319 L 0.16053 0.08958 L 0.16562 0.06528 " pathEditMode="relative" ptsTypes="AAAAAAAAAAAAAAAAAAAAAAAAAAAAAAAAAAAAAAAAA">
                                      <p:cBhvr>
                                        <p:cTn id="22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25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2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75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511E-6 -2.22222E-6 L 0.01527 -0.05278 L 0.01801 -0.0618 L 0.01918 -0.0868 L 0.01958 -0.13542 L 0.01958 0.02917 L 0.01997 0.04028 L 0.02153 0.04931 L 0.02232 0.05347 L 0.02545 0.05764 L 0.02936 0.05972 L 0.03328 0.06042 L 0.03955 0.05764 L 0.04777 0.04097 L 0.05756 0.01389 L 0.0646 -0.0125 L 0.07792 -0.06319 L 0.09475 -0.125 L 0.10337 -0.16111 L 0.10963 -0.19722 L 0.11159 -0.22569 L 0.11041 -0.25 L 0.10767 -0.26042 L 0.10219 -0.26458 L 0.09867 -0.26458 L 0.09279 -0.26042 C 0.0911 -0.25764 0.08927 -0.25509 0.0877 -0.25208 C 0.08744 -0.25162 0.08731 -0.25 0.08731 -0.25 L 0.08418 -0.24097 L 0.08027 -0.22222 L 0.07792 -0.20555 L 0.07635 -0.18611 L 0.07596 0.06528 L 0.07557 0.03264 L 0.07792 0.01736 L 0.08301 -0.00555 L 0.08888 -0.02292 L 0.09358 -0.03819 L 0.10063 -0.05139 L 0.10806 -0.05972 L 0.1159 -0.06389 L 0.12177 -0.0625 L 0.12725 -0.05764 L 0.13117 -0.04653 L 0.13273 -0.03542 L 0.13273 0.04097 L 0.1343 0.05139 L 0.13704 0.05695 L 0.14017 0.06042 L 0.14409 0.06111 L 0.14957 0.05972 L 0.15505 0.05278 L 0.16288 0.03403 L 0.16601 0.02361 L 0.17032 0.00556 L 0.17189 -0.01111 L 0.17306 -0.025 L 0.1758 -0.0375 L 0.18168 -0.05069 L 0.1899 -0.05903 L 0.19773 -0.06389 L 0.20517 -0.06319 L 0.21222 -0.05764 L 0.21691 -0.05069 L 0.21104 -0.05903 L 0.20556 -0.0618 L 0.19812 -0.06458 L 0.18481 -0.05417 L 0.17972 -0.04653 L 0.1758 -0.0375 L 0.17306 -0.01944 L 0.1711 -2.22222E-6 L 0.17267 0.02014 L 0.1758 0.03333 L 0.18011 0.04514 L 0.18716 0.05486 L 0.1942 0.05972 L 0.20125 0.06181 L 0.20987 0.05764 L 0.2177 0.04792 L 0.22396 0.03472 L 0.22749 0.01458 L 0.22827 -0.00764 L 0.22592 -0.02639 C 0.22488 -0.02963 0.2237 -0.03264 0.22279 -0.03611 C 0.22122 -0.0419 0.22318 -0.03819 0.222 -0.04028 L 0.21652 -0.05069 " pathEditMode="relative" ptsTypes="AAAAAAAAAAAAAAAAAAAAAAAAAffAAAAAAAAAAAAAAAAAAAAAAAAAAAAAAAAAAAAAAAAAAAAAAAAAAAAAAAAffAA">
                                      <p:cBhvr>
                                        <p:cTn id="43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7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798E-7 6.66667E-6 L 8.11798E-7 0.09862 L 0.00118 0.11598 L 0.00353 0.12362 L 0.00705 0.12848 L 0.00979 0.12987 L 0.01488 0.12778 L 0.01919 0.12362 L 0.02467 0.11389 L 0.03133 0.09445 L 0.03759 0.07084 L 0.04425 0.03612 L 0.04895 0.02223 L 0.05325 0.00973 L 0.05834 0.00487 L 0.06422 0.00487 L 0.06813 0.00903 L 0.07009 0.01737 L 0.07009 0.13264 L 0.07087 0.09445 L 0.07322 0.07987 L 0.0834 0.04306 L 0.09162 0.02362 L 0.10141 0.00764 L 0.10768 0.00556 L 0.11238 0.00487 L 0.11864 0.00695 L 0.12334 0.01459 L 0.12647 0.02362 L 0.12765 0.03473 L 0.12765 0.10556 L 0.12921 0.11806 L 0.13313 0.12639 L 0.13626 0.12917 L 0.14018 0.12917 L 0.14527 0.12431 L 0.15153 0.11528 L 0.1578 0.1007 L 0.16328 0.07987 L 0.16602 0.06528 " pathEditMode="relative" ptsTypes="AAAAAAAAAAAAAAAAAAAAAAAAAAAAAAAAAAAAAAAA">
                                      <p:cBhvr>
                                        <p:cTn id="54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9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25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299E-6 2.22222E-6 L 0.00731 -0.00648 L 0.0124 -0.01412 L 0.01749 -0.02222 L 0.02141 -0.01389 L 0.0265 -0.00695 L 0.03237 -0.00023 " pathEditMode="relative" ptsTypes="AAAAAAA">
                                      <p:cBhvr>
                                        <p:cTn id="6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3750"/>
                            </p:stCondLst>
                            <p:childTnLst>
                              <p:par>
                                <p:cTn id="6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32224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δăn ǟằn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5992" y="106703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008" y="804867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639" y="198882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969" y="106703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7869" y="804867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9769" y="503035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556" y="154305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33E-6 -3.33333E-6 L 0.01527 -0.04722 L 0.02428 -0.08125 L 0.03916 -0.13194 L 0.04738 -0.16458 L 0.05325 -0.18958 L 0.0556 -0.2125 L 0.05638 -0.23264 L 0.05482 -0.24861 L 0.05247 -0.25764 L 0.04816 -0.26319 L 0.04385 -0.26319 L 0.03602 -0.25764 L 0.03132 -0.24722 L 0.02584 -0.22431 L 0.02193 -0.19167 L 0.02114 -0.17361 L 0.02114 0.06319 L 0.02271 0.01875 L 0.02663 -0.00208 L 0.02937 -0.01875 L 0.03485 -0.0375 L 0.04268 -0.05278 L 0.04777 -0.05972 L 0.05364 -0.06389 L 0.05795 -0.06389 L 0.06461 -0.0625 L 0.07087 -0.05486 L 0.07361 -0.04583 L 0.07479 -0.03403 L 0.07361 -0.02222 L 0.06813 -0.00764 L 0.06186 0.00347 L 0.05677 0.00694 L 0.05325 0.00556 L 0.04934 -0.00208 L 0.05325 -0.00972 L 0.05717 -0.01181 L 0.06539 -0.00833 L 0.0697 -3.33333E-6 L 0.07204 0.00694 L 0.07204 0.03472 L 0.07283 0.04375 L 0.07479 0.05278 L 0.07753 0.05764 L 0.08262 0.05972 L 0.08849 0.05694 L 0.09436 0.04583 L 0.10259 0.02222 L 0.11551 -0.025 L 0.13038 -0.08056 L 0.14291 -0.12708 L 0.15035 -0.16042 L 0.15649 -0.1875 L 0.15897 -0.2125 L 0.15923 -0.23889 L 0.15779 -0.25486 L 0.15466 -0.26111 L 0.15074 -0.26319 L 0.14487 -0.26389 L 0.13808 -0.25694 L 0.13156 -0.23681 L 0.12804 -0.21944 L 0.1249 -0.19722 L 0.12373 -0.17847 L 0.12373 0.06458 L 0.1249 0.02083 L 0.12804 -3.33333E-6 L 0.13391 -0.02222 L 0.13978 -0.04028 L 0.148 -0.05625 L 0.15701 -0.06458 L 0.16406 -0.06458 L 0.17058 -0.06042 L 0.17411 -0.05139 L 0.17606 -0.03819 L 0.17606 0.03194 L 0.17685 0.04792 L 0.18115 0.05625 L 0.18481 0.05833 L 0.18833 0.05972 L 0.19342 0.05625 L 0.20047 0.04306 L 0.20595 0.02778 L 0.21222 0.00486 L 0.21457 -0.01736 L 0.21887 -0.03681 L 0.2267 -0.05417 L 0.23571 -0.06389 L 0.24432 -0.06528 L 0.25333 -0.0625 L 0.25959 -0.05208 L 0.2545 -0.06111 L 0.24785 -0.06528 L 0.24158 -0.06528 L 0.23375 -0.06181 L 0.22553 -0.05 L 0.21926 -0.03889 L 0.21535 -0.02292 L 0.21378 -0.00417 L 0.21496 0.01736 L 0.22122 0.03889 L 0.22944 0.05208 L 0.23688 0.05833 L 0.24315 0.05903 L 0.25098 0.05764 L 0.25881 0.04792 L 0.26625 0.02778 L 0.2686 0.00139 L 0.26742 -0.0125 L 0.26625 -0.03125 L 0.26429 -0.04028 L 0.25959 -0.05278 L 0.25568 -0.05764 " pathEditMode="relative" ptsTypes="AAAAAAAAAAAAAAAAAAAAAAAAAAAAAAAAAAAAAAAAAAAAAAAAAAAAAAAAAAAAAAAAAAAAAAAAAAAAAAAAAAAAAAAAAAAAAAAAAAAAAAAAAAAAAAAAAA">
                                      <p:cBhvr>
                                        <p:cTn id="11" dur="2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6654E-7 2.22222E-6 L -2.16654E-7 0.09861 L 0.00079 0.11458 L 0.00313 0.12361 L 0.00588 0.12778 L 0.01018 0.12917 L 0.01449 0.12847 L 0.02036 0.12083 L 0.02584 0.11042 L 0.0325 0.09097 L 0.03681 0.06875 L 0.0419 0.04722 L 0.04738 0.02292 L 0.05325 0.01042 L 0.05912 0.00417 L 0.06304 0.00347 L 0.06656 0.00764 L 0.06891 0.01319 L 0.07048 0.02639 L 0.07048 0.03056 L 0.07048 0.13264 L 0.07244 0.08889 L 0.07596 0.06667 L 0.08262 0.04375 L 0.09006 0.02639 L 0.09515 0.01667 L 0.10572 0.00625 L 0.11081 0.00417 L 0.11746 0.00486 L 0.12334 0.0125 L 0.12647 0.025 L 0.12764 0.03611 L 0.12764 0.10556 L 0.12882 0.11736 L 0.13195 0.125 L 0.13548 0.12847 L 0.139 0.12847 L 0.14683 0.12431 L 0.1527 0.11319 L 0.16053 0.08958 L 0.16562 0.06528 " pathEditMode="relative" ptsTypes="AAAAAAAAAAAAAAAAAAAAAAAAAAAAAAAAAAAAAAAAA">
                                      <p:cBhvr>
                                        <p:cTn id="22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8778E-6 -3.33333E-6 L 0.00509 0.00903 L 0.01175 0.0125 L 0.01762 0.01181 L 0.02232 0.00764 L 0.02702 -0.00069 " pathEditMode="relative" ptsTypes="AAAAAA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5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088E-7 2.96296E-6 L 0.00783 -0.025 L 0.01371 -0.04722 L 0.01997 -0.075 L 0.02271 -0.09583 L 0.02506 -0.11667 L 0.02467 -0.13125 L 0.02232 -0.14236 L 0.01645 -0.14861 L 0.01175 -0.14722 L 0.01136 -0.14097 L 0.01292 -0.13403 L 0.01566 -0.12986 L 0.01997 -0.12917 L 0.02702 -0.12708 L 0.04307 -0.12639 L 0.05051 -0.12292 L 0.05638 -0.11528 L 0.05991 -0.10625 L 0.06147 -0.09861 L 0.06265 -0.08889 L 0.06265 -0.06736 L 0.06265 -0.03056 L 0.06343 -0.01806 L 0.06539 -0.00833 L 0.07087 -0.00139 L 0.07596 -0.00278 L 0.08418 -0.01111 L 0.09241 -0.03056 L 0.0975 -0.04861 L 0.10102 -0.07431 L 0.10376 -0.09306 L 0.10807 -0.10694 L 0.11433 -0.11806 L 0.12021 -0.12361 L 0.12921 -0.12847 L 0.13626 -0.12708 L 0.14174 -0.12153 L 0.14722 -0.11389 L 0.139 -0.12361 L 0.13626 -0.12639 L 0.12764 -0.12778 C 0.12229 -0.12593 0.12373 -0.12523 0.11981 -0.12222 C 0.11746 -0.12037 0.11903 -0.12153 0.11707 -0.11875 C 0.11668 -0.11829 0.1159 -0.11736 0.1159 -0.11736 L 0.11003 -0.11042 L 0.10493 -0.09514 L 0.10259 -0.08542 L 0.10024 -0.07292 L 0.10102 -0.05278 L 0.10376 -0.03681 L 0.10885 -0.02153 L 0.11355 -0.0125 L 0.12099 -0.00625 L 0.12725 -0.00278 L 0.13626 -0.00417 L 0.14683 -0.01875 L 0.1527 -0.03681 L 0.15505 -0.05486 L 0.15505 -0.07778 L 0.15309 -0.09444 L 0.14957 -0.10694 L 0.14487 -0.11736 " pathEditMode="relative" ptsTypes="AAAAAAAAAAAAAAAAAAAAAAAAAAAAAAAAAAAAAAAAAfffAAAAAAAAAAAAAAAAAAA">
                                      <p:cBhvr>
                                        <p:cTn id="46" dur="1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3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45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6654E-7 2.22222E-6 L -2.16654E-7 0.09861 L 0.00079 0.11458 L 0.00313 0.12361 L 0.00588 0.12778 L 0.01018 0.12917 L 0.01449 0.12847 L 0.02036 0.12083 L 0.02584 0.11042 L 0.0325 0.09097 L 0.03681 0.06875 L 0.0419 0.04722 L 0.04738 0.02292 L 0.05325 0.01042 L 0.05912 0.00417 L 0.06304 0.00347 L 0.06656 0.00764 L 0.06891 0.01319 L 0.07048 0.02639 L 0.07048 0.03056 L 0.07048 0.13264 L 0.07244 0.08889 L 0.07596 0.06667 L 0.08262 0.04375 L 0.09006 0.02639 L 0.09515 0.01667 L 0.10572 0.00625 L 0.11081 0.00417 L 0.11746 0.00486 L 0.12334 0.0125 L 0.12647 0.025 L 0.12764 0.03611 L 0.12764 0.10556 L 0.12882 0.11736 L 0.13195 0.125 L 0.13548 0.12847 L 0.139 0.12847 L 0.14683 0.12431 L 0.1527 0.11319 L 0.16053 0.08958 L 0.16562 0.06528 " pathEditMode="relative" ptsTypes="AAAAAAAAAAAAAAAAAAAAAAAAAAAAAAAAAAAAAAAAA">
                                      <p:cBhvr>
                                        <p:cTn id="57" dur="1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9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8778E-6 -3.33333E-6 L 0.00509 0.00903 L 0.01175 0.0125 L 0.01762 0.01181 L 0.02232 0.00764 L 0.02702 -0.00069 " pathEditMode="relative" ptsTypes="AAAAAA">
                                      <p:cBhvr>
                                        <p:cTn id="6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2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3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7624E-6 -5.92593E-6 L 0.0167 0.02962 " pathEditMode="relative" ptsTypes="AA">
                                      <p:cBhvr>
                                        <p:cTn id="7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6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7" t="23017" r="29499" b="19959"/>
          <a:stretch/>
        </p:blipFill>
        <p:spPr bwMode="auto">
          <a:xfrm>
            <a:off x="1585119" y="304800"/>
            <a:ext cx="844692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2249" r="2413" b="63448"/>
          <a:stretch/>
        </p:blipFill>
        <p:spPr>
          <a:xfrm>
            <a:off x="1295030" y="-87084"/>
            <a:ext cx="8877197" cy="4648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8125" y="4510135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Đàn gà cứ tha thẩn chân mẹ. Đã có mẹ che chắn, cả đàn chả sợ gì lũ quạ dữ.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160577" y="4282835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843747" y="4460157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934619" y="4076475"/>
            <a:ext cx="617614" cy="4846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4459" y="4117295"/>
            <a:ext cx="561467" cy="4405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432719" y="5776437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5540546" y="4285530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152473" y="4279469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878424" y="4939553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305940" y="4937013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animBg="1"/>
      <p:bldP spid="14" grpId="0" animBg="1"/>
      <p:bldP spid="20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7755" y="14478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69956" y="3938899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chắn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5825" y="14478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thẩn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7756" y="398425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chân</a:t>
            </a:r>
          </a:p>
        </p:txBody>
      </p:sp>
    </p:spTree>
    <p:extLst>
      <p:ext uri="{BB962C8B-B14F-4D97-AF65-F5344CB8AC3E}">
        <p14:creationId xmlns:p14="http://schemas.microsoft.com/office/powerpoint/2010/main" val="35121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7920" y="12192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Đàn gà cứ tha thẩn chân mẹ. Đã có mẹ che chắn, cả đàn chả sợ gì lũ quạ dữ.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14" y="3455905"/>
            <a:ext cx="9211317" cy="146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7"/>
          <a:stretch/>
        </p:blipFill>
        <p:spPr bwMode="auto">
          <a:xfrm>
            <a:off x="2112484" y="-152400"/>
            <a:ext cx="7631387" cy="285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8"/>
          <a:stretch/>
        </p:blipFill>
        <p:spPr bwMode="auto">
          <a:xfrm>
            <a:off x="1398573" y="2781113"/>
            <a:ext cx="9233979" cy="117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348160"/>
            <a:ext cx="1208881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95"/>
          <a:stretch/>
        </p:blipFill>
        <p:spPr>
          <a:xfrm>
            <a:off x="366861" y="0"/>
            <a:ext cx="11265646" cy="50945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31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6" y="5384800"/>
            <a:ext cx="12246294" cy="1625600"/>
            <a:chOff x="695008" y="5381239"/>
            <a:chExt cx="10717370" cy="16256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Ngựa 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 hươu cao cổ là đôi 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ân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225209" y="5381239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8207948" y="55057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an  ăn  ân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55596" r="2108" b="6486"/>
          <a:stretch/>
        </p:blipFill>
        <p:spPr>
          <a:xfrm>
            <a:off x="1767859" y="1596570"/>
            <a:ext cx="8877197" cy="513805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lỗi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364007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14" y="3455905"/>
            <a:ext cx="9211317" cy="146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7"/>
          <a:stretch/>
        </p:blipFill>
        <p:spPr bwMode="auto">
          <a:xfrm>
            <a:off x="2112484" y="-152400"/>
            <a:ext cx="7631387" cy="285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8"/>
          <a:stretch/>
        </p:blipFill>
        <p:spPr bwMode="auto">
          <a:xfrm>
            <a:off x="1398573" y="2781113"/>
            <a:ext cx="9233979" cy="117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348160"/>
            <a:ext cx="1208881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5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04319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4431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34534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81887" y="5352717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nhãn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28366" y="5356201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gắn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bận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gắn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0231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909095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39122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570922" y="367517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476207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552457" y="517991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443449" y="51830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333608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819005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5" grpId="0"/>
      <p:bldP spid="29" grpId="0"/>
      <p:bldP spid="30" grpId="0"/>
      <p:bldP spid="31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8919" y="3933199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7469" y="3933199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6019" y="3933199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8494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7044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95594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8394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6944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95494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20764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279400"/>
            <a:ext cx="12290426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39903" y="5128624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thân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09255" y="5128624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>
          <a:xfrm>
            <a:off x="4252542" y="381000"/>
            <a:ext cx="3136900" cy="44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968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khăn rằn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23173" y="5259681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18863" y="5259681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 descr="Bán - Cho thuê khăn rằn Nam Bộ Việt Nam đẹp chất lượng tại TP.HC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5"/>
          <a:stretch/>
        </p:blipFill>
        <p:spPr bwMode="auto">
          <a:xfrm>
            <a:off x="-5556" y="388141"/>
            <a:ext cx="4267200" cy="34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hăn rằn Nam Bộ cao cấp | Khan ran Nam Bo cao c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47" y="388141"/>
            <a:ext cx="4100508" cy="410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hăn rằ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271" y="369105"/>
            <a:ext cx="2759054" cy="41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168</Words>
  <Application>Microsoft Office PowerPoint</Application>
  <PresentationFormat>Custom</PresentationFormat>
  <Paragraphs>111</Paragraphs>
  <Slides>33</Slides>
  <Notes>16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197</cp:revision>
  <dcterms:created xsi:type="dcterms:W3CDTF">2021-05-08T14:00:55Z</dcterms:created>
  <dcterms:modified xsi:type="dcterms:W3CDTF">2021-06-14T14:48:57Z</dcterms:modified>
</cp:coreProperties>
</file>