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324" r:id="rId6"/>
    <p:sldId id="336" r:id="rId7"/>
    <p:sldId id="262" r:id="rId8"/>
    <p:sldId id="263" r:id="rId9"/>
    <p:sldId id="282" r:id="rId10"/>
    <p:sldId id="283" r:id="rId11"/>
    <p:sldId id="284" r:id="rId12"/>
    <p:sldId id="264" r:id="rId13"/>
    <p:sldId id="265" r:id="rId14"/>
    <p:sldId id="266" r:id="rId15"/>
    <p:sldId id="267" r:id="rId16"/>
    <p:sldId id="317" r:id="rId17"/>
    <p:sldId id="319" r:id="rId18"/>
    <p:sldId id="318" r:id="rId19"/>
    <p:sldId id="320" r:id="rId20"/>
    <p:sldId id="308" r:id="rId21"/>
    <p:sldId id="294" r:id="rId22"/>
    <p:sldId id="321" r:id="rId23"/>
    <p:sldId id="268" r:id="rId24"/>
    <p:sldId id="279" r:id="rId25"/>
    <p:sldId id="286" r:id="rId26"/>
    <p:sldId id="314" r:id="rId27"/>
    <p:sldId id="272" r:id="rId28"/>
    <p:sldId id="339" r:id="rId29"/>
    <p:sldId id="338" r:id="rId30"/>
    <p:sldId id="326" r:id="rId31"/>
    <p:sldId id="274" r:id="rId32"/>
    <p:sldId id="275" r:id="rId33"/>
    <p:sldId id="337" r:id="rId34"/>
    <p:sldId id="277" r:id="rId3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3" autoAdjust="0"/>
  </p:normalViewPr>
  <p:slideViewPr>
    <p:cSldViewPr>
      <p:cViewPr>
        <p:scale>
          <a:sx n="78" d="100"/>
          <a:sy n="78" d="100"/>
        </p:scale>
        <p:origin x="-402" y="450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microsoft.com/office/2007/relationships/hdphoto" Target="../media/hdphoto2.wdp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96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87" y="235625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646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Ψ </a:t>
            </a:r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171" y="213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6461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į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61947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Χ </a:t>
            </a:r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36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3838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6415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đĪ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1549" y="-15312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79" y="-318003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00" y="-231502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85" y="-248138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4111" y="-15248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702E-6 4.81481E-6 L -0.00066 0.36666 L 0.0013 0.39328 L 0.00561 0.40555 L 0.01188 0.41296 L 0.02075 0.41296 L 0.02754 0.40856 L 0.03446 0.40069 L 0.04138 0.37986 L 0.04765 0.36527 L 0.05261 0.34629 L 0.05705 0.3331 L 0.06018 0.31967 L 0.06083 0.30532 L 0.06162 0.28912 L 0.06488 0.26782 L 0.06801 0.25856 L 0.0748 0.23819 L 0.07689 0.23726 L 0.08407 0.22777 L 0.09412 0.21851 L 0.10352 0.21527 L 0.1154 0.21412 L 0.12611 0.22222 L 0.1342 0.23634 L 0.13681 0.24097 L 0.12989 0.2287 L 0.1248 0.22222 L 0.11671 0.21412 L 0.106 0.21412 L 0.09347 0.21967 L 0.08224 0.2287 L 0.07323 0.24375 L 0.06958 0.25416 L 0.06331 0.27777 L 0.06057 0.2993 L 0.06083 0.31666 L 0.06383 0.34305 L 0.06723 0.35856 L 0.07284 0.37986 L 0.08159 0.39629 L 0.09229 0.40648 L 0.10352 0.41412 L 0.11605 0.41111 L 0.12676 0.40069 L 0.13955 0.38217 L 0.14582 0.35902 L 0.14947 0.32939 L 0.15 0.29884 L 0.14843 0.27847 L 0.1453 0.25995 L 0.13864 0.24305 L 0.13368 0.23425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7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5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29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57767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đĴ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6991" y="-997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71" y="-2646729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39" y="-204841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27" y="-194808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7653" y="-10105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19" y="-139552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602E-6 -2.96296E-6 L -0.00065 0.36667 L 0.00131 0.39329 L 0.00561 0.40556 L 0.01188 0.41297 L 0.02075 0.41297 L 0.02754 0.40857 L 0.03446 0.4007 L 0.04138 0.37986 L 0.04764 0.36528 L 0.0526 0.3463 L 0.05704 0.3331 L 0.06017 0.31968 L 0.06082 0.30533 L 0.06161 0.28912 L 0.06487 0.26783 L 0.068 0.25857 L 0.07479 0.2382 L 0.07688 0.23727 L 0.08405 0.22778 L 0.0941 0.21852 L 0.1035 0.21528 L 0.11694 0.21412 L 0.12595 0.22223 L 0.13665 0.24098 L 0.12973 0.22871 L 0.12464 0.22223 L 0.11668 0.21412 L 0.10598 0.21412 L 0.09345 0.21968 L 0.08223 0.22871 L 0.07322 0.24375 L 0.06957 0.25417 L 0.0633 0.27778 L 0.06056 0.29931 L 0.06082 0.31667 L 0.06382 0.34306 L 0.06722 0.35857 L 0.07283 0.37986 L 0.08157 0.3963 L 0.09228 0.40648 L 0.1035 0.41412 L 0.1159 0.41111 L 0.12921 0.39885 L 0.13939 0.38218 L 0.14566 0.35903 L 0.14931 0.3294 L 0.15062 0.30023 L 0.14944 0.27662 L 0.14553 0.25787 L 0.13848 0.24306 " pathEditMode="relative" rAng="0" ptsTypes="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92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55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79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29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79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6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040"/>
                            </p:stCondLst>
                            <p:childTnLst>
                              <p:par>
                                <p:cTn id="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76767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319" y="-100320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319" y="-13507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368" y="-10349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27E-6 -5.55556E-6 L -0.00626 -0.01343 L -0.01501 -0.02107 L -0.02441 -0.02454 L -0.03185 -0.02339 L -0.04072 -0.01899 L -0.04881 -0.00996 L -0.05573 0.00323 L -0.06265 0.0199 L -0.06696 0.03657 L -0.06944 0.05231 L -0.06944 0.07106 L -0.06892 0.08657 L -0.06696 0.10671 L -0.06317 0.12546 L -0.05821 0.14004 L -0.0513 0.15231 L -0.0432 0.16434 L -0.0338 0.17106 L -0.02754 0.17337 L -0.01749 0.17106 L -0.00561 0.16342 L 0.00509 0.14768 L 0.01384 0.12777 L 0.02193 0.10439 L 0.02572 0.08564 L 0.02702 0.05995 L 0.03016 0.03657 L 0.03707 0.01226 L 0.04334 -0.00117 L 0.05326 -0.01436 L 0.0671 -0.02223 L 0.07963 -0.02223 L 0.0872 -0.01783 L 0.0966 -0.00788 L 0.10221 0.00231 L 0.09346 -0.01112 L 0.08211 -0.02107 L 0.07088 -0.02223 L 0.05457 -0.01436 L 0.0483 -0.00996 L 0.04073 0.00323 L 0.03394 0.0199 L 0.03081 0.03772 L 0.02768 0.06342 L 0.02637 0.08101 L 0.02885 0.10879 L 0.03577 0.13657 L 0.04386 0.15115 L 0.05078 0.16342 L 0.05835 0.1699 L 0.0671 0.17337 L 0.07584 0.17337 L 0.08772 0.16782 L 0.09777 0.15879 L 0.10652 0.13888 L 0.11344 0.1199 L 0.11722 0.09768 L 0.11787 0.07221 L 0.11539 0.04444 L 0.11226 0.02453 L 0.106 0.00671 L 0.09712 -0.00788 " pathEditMode="relative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22" dur="1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7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2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7 L 0.00574 -0.00556 L 0.01044 -0.00648 L 0.01567 -0.00371 L 0.01932 0.00278 L 0.02089 0.01481 L 0.01932 0.025 L 0.01514 0.03241 L 0.00992 0.04166 L 0.00418 0.04722 L 0.00052 0.05185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27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Ψ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6803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ó đĪ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6544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18000" smtClean="0">
                <a:solidFill>
                  <a:srgbClr val="FF0000"/>
                </a:solidFill>
                <a:latin typeface="HP001 4 hàng" pitchFamily="34" charset="0"/>
              </a:rPr>
              <a:t>jâm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529210" y="203422"/>
            <a:ext cx="8747814" cy="44012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04119" y="43458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11281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23919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521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9719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64723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 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ôm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ơm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thôn 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om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7655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492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832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626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35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79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7923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24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96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709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7694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82" y="1104211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0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05408" y="970163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99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211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511" y="1104211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43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44992" y="1043747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63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31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02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" y="1505764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800599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2454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301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3838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39235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3237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30077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198</Words>
  <Application>Microsoft Office PowerPoint</Application>
  <PresentationFormat>Custom</PresentationFormat>
  <Paragraphs>130</Paragraphs>
  <Slides>34</Slides>
  <Notes>16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276</cp:revision>
  <dcterms:created xsi:type="dcterms:W3CDTF">2021-05-08T14:00:55Z</dcterms:created>
  <dcterms:modified xsi:type="dcterms:W3CDTF">2021-06-14T14:41:46Z</dcterms:modified>
</cp:coreProperties>
</file>