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43"/>
  </p:notesMasterIdLst>
  <p:sldIdLst>
    <p:sldId id="313" r:id="rId2"/>
    <p:sldId id="256" r:id="rId3"/>
    <p:sldId id="345" r:id="rId4"/>
    <p:sldId id="346" r:id="rId5"/>
    <p:sldId id="347" r:id="rId6"/>
    <p:sldId id="348" r:id="rId7"/>
    <p:sldId id="349" r:id="rId8"/>
    <p:sldId id="350" r:id="rId9"/>
    <p:sldId id="314" r:id="rId10"/>
    <p:sldId id="257" r:id="rId11"/>
    <p:sldId id="351" r:id="rId12"/>
    <p:sldId id="258" r:id="rId13"/>
    <p:sldId id="261" r:id="rId14"/>
    <p:sldId id="315" r:id="rId15"/>
    <p:sldId id="263" r:id="rId16"/>
    <p:sldId id="316" r:id="rId17"/>
    <p:sldId id="265" r:id="rId18"/>
    <p:sldId id="266" r:id="rId19"/>
    <p:sldId id="317" r:id="rId20"/>
    <p:sldId id="318" r:id="rId21"/>
    <p:sldId id="319" r:id="rId22"/>
    <p:sldId id="320" r:id="rId23"/>
    <p:sldId id="323" r:id="rId24"/>
    <p:sldId id="324" r:id="rId25"/>
    <p:sldId id="326" r:id="rId26"/>
    <p:sldId id="327" r:id="rId27"/>
    <p:sldId id="340" r:id="rId28"/>
    <p:sldId id="328" r:id="rId29"/>
    <p:sldId id="341" r:id="rId30"/>
    <p:sldId id="329" r:id="rId31"/>
    <p:sldId id="330" r:id="rId32"/>
    <p:sldId id="331" r:id="rId33"/>
    <p:sldId id="334" r:id="rId34"/>
    <p:sldId id="333" r:id="rId35"/>
    <p:sldId id="332" r:id="rId36"/>
    <p:sldId id="342" r:id="rId37"/>
    <p:sldId id="335" r:id="rId38"/>
    <p:sldId id="336" r:id="rId39"/>
    <p:sldId id="337" r:id="rId40"/>
    <p:sldId id="343" r:id="rId41"/>
    <p:sldId id="268" r:id="rId42"/>
  </p:sldIdLst>
  <p:sldSz cx="12161838" cy="6858000"/>
  <p:notesSz cx="6858000" cy="9144000"/>
  <p:embeddedFontLst>
    <p:embeddedFont>
      <p:font typeface=".VnArial" pitchFamily="34" charset="0"/>
      <p:regular r:id="rId44"/>
      <p:bold r:id="rId45"/>
      <p:italic r:id="rId46"/>
      <p:boldItalic r:id="rId47"/>
    </p:embeddedFont>
    <p:embeddedFont>
      <p:font typeface="HP001 4H" pitchFamily="34" charset="-127"/>
      <p:regular r:id="rId48"/>
      <p:bold r:id="rId49"/>
    </p:embeddedFont>
    <p:embeddedFont>
      <p:font typeface="Luckiest Guy" charset="0"/>
      <p:regular r:id="rId50"/>
    </p:embeddedFont>
    <p:embeddedFont>
      <p:font typeface="Arial Rounded MT Bold" pitchFamily="34" charset="0"/>
      <p:regular r:id="rId51"/>
    </p:embeddedFont>
    <p:embeddedFont>
      <p:font typeface="Karla" charset="0"/>
      <p:regular r:id="rId52"/>
      <p:bold r:id="rId53"/>
      <p:italic r:id="rId54"/>
      <p:boldItalic r:id="rId55"/>
    </p:embeddedFont>
    <p:embeddedFont>
      <p:font typeface="Arrus-Black" pitchFamily="18" charset="0"/>
      <p:regular r:id="rId56"/>
    </p:embeddedFont>
    <p:embeddedFont>
      <p:font typeface="HP001 4 hàng" pitchFamily="34" charset="0"/>
      <p:regular r:id="rId57"/>
      <p:bold r:id="rId58"/>
    </p:embeddedFont>
    <p:embeddedFont>
      <p:font typeface="Arial-Rounded" pitchFamily="34" charset="0"/>
      <p:regular r:id="rId59"/>
    </p:embeddedFont>
    <p:embeddedFont>
      <p:font typeface="Tahoma" pitchFamily="34" charset="0"/>
      <p:regular r:id="rId60"/>
      <p:bold r:id="rId61"/>
    </p:embeddedFont>
    <p:embeddedFont>
      <p:font typeface=".VnCooper" pitchFamily="34" charset="0"/>
      <p:regular r:id="rId62"/>
    </p:embeddedFont>
    <p:embeddedFont>
      <p:font typeface="Karla Regular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502" autoAdjust="0"/>
  </p:normalViewPr>
  <p:slideViewPr>
    <p:cSldViewPr>
      <p:cViewPr>
        <p:scale>
          <a:sx n="69" d="100"/>
          <a:sy n="69" d="100"/>
        </p:scale>
        <p:origin x="-774" y="24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9" r:id="rId6"/>
    <p:sldLayoutId id="2147483661" r:id="rId7"/>
    <p:sldLayoutId id="2147483667" r:id="rId8"/>
    <p:sldLayoutId id="2147483669" r:id="rId9"/>
    <p:sldLayoutId id="2147483673" r:id="rId10"/>
    <p:sldLayoutId id="2147483674" r:id="rId11"/>
    <p:sldLayoutId id="2147483675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jp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3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5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6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8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0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96735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29166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93172" y="4364139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38199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10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99971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32402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96053" y="3253795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718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967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71425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06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40066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29843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8660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47598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11945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22432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49185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7457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87237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39082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41844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57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7" y="273854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83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439505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63459" y="5439505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8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46871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12775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897134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353668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87551" y="5353668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90" y="450273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06039" y="450272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13519" y="46048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53006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90719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2" y="2057400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31452" y="2069690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17347" y="2133600"/>
            <a:ext cx="1727256" cy="2000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0225" y="5711494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79712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17425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66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Ďi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Ďi </a:t>
            </a:r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I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007" y="228600"/>
            <a:ext cx="11593824" cy="4390737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005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Ŕi 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Ŕi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Ư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789" y="39056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898568"/>
              </p:ext>
            </p:extLst>
          </p:nvPr>
        </p:nvGraphicFramePr>
        <p:xfrm>
          <a:off x="229910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580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4040" y="-23123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579" y="-212771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519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592557" y="2570876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00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48E-7 -4.07407E-6 L 0.00522 -0.01111 L 0.01149 -0.02314 L 0.02037 -0.03426 L 0.02663 -0.04074 L 0.03499 -0.04351 L 0.04282 -0.04259 L 0.05065 -0.03888 L 0.05535 -0.02963 L 0.05849 -0.01944 L 0.0611 -0.0037 L 0.06162 0.00834 L 0.06162 0.16204 L 0.06214 0.09908 L 0.0705 0.05834 L 0.07833 0.02408 L 0.08929 -0.00926 L 0.10078 -0.0287 L 0.11018 -0.04074 L 0.11697 -0.04444 L 0.12376 -0.04444 L 0.13107 -0.04259 L 0.13734 -0.03611 L 0.14204 -0.0287 L 0.14569 -0.01481 L 0.14778 -0.00092 L 0.14778 0.1176 L 0.14882 0.13704 L 0.15352 0.15 L 0.1577 0.15556 L 0.16345 0.15741 L 0.16919 0.15649 L 0.17598 0.15278 L 0.18538 0.13982 L 0.19478 0.11829 L 0.20418 0.08426 L 0.21671 0.02593 L 0.22193 -0.01018 L 0.22611 -0.04907 L 0.22611 0.10926 L 0.22689 0.13565 L 0.23055 0.15139 L 0.23838 0.1588 L 0.25091 0.15973 L 0.26214 0.15371 L 0.27102 0.14074 L 0.28094 0.11829 L 0.28982 0.08959 L 0.29817 0.05649 L 0.30601 0.01852 L 0.30862 -0.04722 L 0.30862 0.12593 L 0.31227 0.14167 L 0.31854 0.15093 L 0.3248 0.15556 L 0.3342 0.15186 L 0.34256 0.14167 L 0.35196 0.1213 L 0.36449 0.07593 L 0.37546 0.0213 L 0.38068 -0.02407 L 0.38433 -0.04907 L 0.38433 0.09699 L 0.38747 0.13612 L 0.39112 0.14908 L 0.3953 0.15463 L 0.40157 0.15834 L 0.40992 0.15371 L 0.42037 0.14074 L 0.4329 0.11389 L 0.44334 0.07593 L 0.44804 0.05556 " pathEditMode="relative" rAng="0" ptsTypes="AAAA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-7.40741E-7 L -0.02715 0.04815 " pathEditMode="relative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42074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95967" y="1689844"/>
            <a:ext cx="685204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gửi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4719" y="3090201"/>
            <a:ext cx="4297659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gửi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938" y="-100918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2919" y="-1625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5746" y="-13925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3694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794" y="-1771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269E-6 -1.11111E-6 L 0.00078 0.2375 L 0.00157 0.32361 L 0.00078 0.36528 L -1.59269E-6 0.40278 L -0.00313 0.43889 L -0.00613 0.46389 L -0.01018 0.48472 L -0.01658 0.50556 L -0.02389 0.52037 L -0.03368 0.525 L -0.03995 0.525 L -0.04543 0.52083 L -0.05248 0.50695 L -0.05626 0.48889 L -0.05626 0.46296 L -0.05261 0.43056 L -0.04543 0.38611 L -0.0376 0.34306 L -0.02898 0.3125 L -0.01645 0.27639 L -0.00156 0.23333 L 0.0188 0.19583 L 0.03407 0.15463 L 0.04295 0.12315 L 0.05092 0.08472 L 0.06266 -0.00278 L 0.06266 0.15556 L 0.06501 0.17917 L 0.06971 0.19167 L 0.07755 0.2 L 0.0893 0.20278 L 0.10026 0.19861 L 0.1128 0.17778 L 0.12846 0.13333 L 0.13864 0.09306 L 0.14334 0.0625 L 0.14413 0.00139 L 0.14413 0.1375 L 0.14413 0.16806 L 0.14648 0.19028 L 0.15274 0.2 L 0.16136 0.20417 L 0.16841 0.20278 L 0.17546 0.19583 L 0.18564 0.17778 L 0.19504 0.14583 L 0.20992 0.08333 L 0.21619 0.04167 L 0.22076 -1.11111E-6 L 0.22076 0.15833 L 0.22167 0.18195 L 0.22716 0.19583 L 0.23564 0.20417 L 0.24426 0.20278 L 0.25444 0.19445 L 0.26384 0.17778 L 0.27481 0.14445 L 0.28421 0.10417 " pathEditMode="relative" rAng="0" ptsTypes="AAAAAAAAAAAAAAAAAAAAAAAAAAAAAAAAAAAAAAAAAAAAAAAAAAAAAAAAAAA">
                                      <p:cBhvr>
                                        <p:cTn id="22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775E-6 2.96296E-6 L 0.00444 -0.00648 L 0.01254 -0.0088 L 0.0175 -0.00556 L 0.02193 0.00671 L 0.02128 0.01666 L 0.0175 0.02685 L 0.01384 0.03565 L 0.00496 0.04676 L 0.00131 0.04907 " pathEditMode="relative" ptsTypes="AAAAAAAAAA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1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1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1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05E-6 -3.7037E-6 L 0.00469 -0.00417 L 0.01174 -0.00556 L 0.01722 -0.00278 L 0.02036 0.0125 L 0.01801 0.025 L 0.01409 0.04167 L 0.00861 0.05139 " pathEditMode="relative" ptsTypes="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1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34177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20925" y="3124199"/>
            <a:ext cx="65263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Ďi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Ďi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3919" y="3124200"/>
            <a:ext cx="57150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Ŕi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Ŕi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576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6365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666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smtClean="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71948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033" y="3974863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 smtClean="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2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53851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831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1998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345" y="397691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1489" y="2100264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60692" y="3574515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028902"/>
            <a:ext cx="608092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7244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34524" r="30503" b="34723"/>
          <a:stretch/>
        </p:blipFill>
        <p:spPr bwMode="auto">
          <a:xfrm>
            <a:off x="1737519" y="625798"/>
            <a:ext cx="88736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28323" r="31410" b="56796"/>
          <a:stretch/>
        </p:blipFill>
        <p:spPr bwMode="auto">
          <a:xfrm>
            <a:off x="1737519" y="4428538"/>
            <a:ext cx="8844581" cy="18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1641901" y="0"/>
            <a:ext cx="8199854" cy="4247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13116" y="4436897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55957" y="4881665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56596" y="4878284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6245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8276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554163" y="4270447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29963" y="5470245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686361" y="47780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304710" y="6184257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595307" y="60734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09319" y="2475468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4747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659186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12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08845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4" b="2834"/>
          <a:stretch/>
        </p:blipFill>
        <p:spPr>
          <a:xfrm>
            <a:off x="2982092" y="440959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ai?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1752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Lan có gì đặc biệt?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80319" y="245692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5657" y="3219296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6062" y="228600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muốn mời Hà làm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04697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Tham dự sinh nhật của Hà.</a:t>
            </a:r>
            <a:endParaRPr lang="en-US" sz="48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04697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Lên thăm quê Lan.</a:t>
            </a:r>
            <a:endParaRPr lang="en-US" sz="48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8033" y="770153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58279"/>
          <a:stretch/>
        </p:blipFill>
        <p:spPr>
          <a:xfrm>
            <a:off x="2423319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541" y="2100264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9621" y="2100264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90696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83247" y="49531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 cày</a:t>
            </a:r>
            <a:endParaRPr lang="en-US" sz="66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 đềm</a:t>
            </a:r>
            <a:endParaRPr lang="en-US" sz="60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29" y="2158084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30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3646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61558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  <a:endParaRPr lang="en-US" sz="8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5" y="2067226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6" y="2066752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66320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vội chạy về gọi bạn chồn.</a:t>
            </a:r>
            <a:endParaRPr lang="en-US" sz="4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4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6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642401" y="49530"/>
            <a:ext cx="6013776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hai quay lại, ăn đến no nê.</a:t>
            </a:r>
            <a:endParaRPr lang="en-US" sz="60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574822" y="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gửi cho Hà </a:t>
              </a: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ui</a:t>
              </a: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kẹo.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ưi</a:t>
              </a:r>
              <a:endParaRPr lang="en-US" sz="51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   ưi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</TotalTime>
  <Words>246</Words>
  <Application>Microsoft Office PowerPoint</Application>
  <PresentationFormat>Custom</PresentationFormat>
  <Paragraphs>126</Paragraphs>
  <Slides>41</Slides>
  <Notes>22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.VnArial</vt:lpstr>
      <vt:lpstr>HP001 4H</vt:lpstr>
      <vt:lpstr>Luckiest Guy</vt:lpstr>
      <vt:lpstr>Arial Rounded MT Bold</vt:lpstr>
      <vt:lpstr>Karla</vt:lpstr>
      <vt:lpstr>Arrus-Black</vt:lpstr>
      <vt:lpstr>HP001 4 hàng</vt:lpstr>
      <vt:lpstr>Arial-Rounded</vt:lpstr>
      <vt:lpstr>AvantGarde</vt:lpstr>
      <vt:lpstr>Tahoma</vt:lpstr>
      <vt:lpstr>.VnCooper</vt:lpstr>
      <vt:lpstr>Karla Regular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PC</cp:lastModifiedBy>
  <cp:revision>70</cp:revision>
  <dcterms:modified xsi:type="dcterms:W3CDTF">2021-06-14T14:35:26Z</dcterms:modified>
</cp:coreProperties>
</file>