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309" r:id="rId4"/>
    <p:sldId id="310" r:id="rId5"/>
    <p:sldId id="311" r:id="rId6"/>
    <p:sldId id="312" r:id="rId7"/>
    <p:sldId id="313" r:id="rId8"/>
    <p:sldId id="271" r:id="rId9"/>
    <p:sldId id="272" r:id="rId10"/>
    <p:sldId id="303" r:id="rId11"/>
    <p:sldId id="273" r:id="rId12"/>
    <p:sldId id="274" r:id="rId13"/>
    <p:sldId id="275" r:id="rId14"/>
    <p:sldId id="276" r:id="rId15"/>
    <p:sldId id="277" r:id="rId16"/>
    <p:sldId id="307"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6" r:id="rId34"/>
    <p:sldId id="297" r:id="rId35"/>
    <p:sldId id="298" r:id="rId36"/>
    <p:sldId id="299" r:id="rId37"/>
    <p:sldId id="308" r:id="rId38"/>
    <p:sldId id="301" r:id="rId39"/>
  </p:sldIdLst>
  <p:sldSz cx="12344400" cy="6858000"/>
  <p:notesSz cx="6858000" cy="9144000"/>
  <p:defaultText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DED"/>
    <a:srgbClr val="BD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342" y="-90"/>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FD779-BD36-4363-AD3C-3C512A6E4ACF}" type="datetimeFigureOut">
              <a:rPr lang="en-US" smtClean="0"/>
              <a:t>6/14/2021</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FC1A0-6AE1-4733-8B72-BE9DE4850550}" type="slidenum">
              <a:rPr lang="en-US" smtClean="0"/>
              <a:t>‹#›</a:t>
            </a:fld>
            <a:endParaRPr lang="en-US"/>
          </a:p>
        </p:txBody>
      </p:sp>
    </p:spTree>
    <p:extLst>
      <p:ext uri="{BB962C8B-B14F-4D97-AF65-F5344CB8AC3E}">
        <p14:creationId xmlns:p14="http://schemas.microsoft.com/office/powerpoint/2010/main" val="2458082154"/>
      </p:ext>
    </p:extLst>
  </p:cSld>
  <p:clrMap bg1="lt1" tx1="dk1" bg2="lt2" tx2="dk2" accent1="accent1" accent2="accent2" accent3="accent3" accent4="accent4" accent5="accent5" accent6="accent6" hlink="hlink" folHlink="folHlink"/>
  <p:notesStyle>
    <a:lvl1pPr marL="0" algn="l" defTabSz="1132027" rtl="0" eaLnBrk="1" latinLnBrk="0" hangingPunct="1">
      <a:defRPr sz="1500" kern="1200">
        <a:solidFill>
          <a:schemeClr val="tx1"/>
        </a:solidFill>
        <a:latin typeface="+mn-lt"/>
        <a:ea typeface="+mn-ea"/>
        <a:cs typeface="+mn-cs"/>
      </a:defRPr>
    </a:lvl1pPr>
    <a:lvl2pPr marL="566014" algn="l" defTabSz="1132027" rtl="0" eaLnBrk="1" latinLnBrk="0" hangingPunct="1">
      <a:defRPr sz="1500" kern="1200">
        <a:solidFill>
          <a:schemeClr val="tx1"/>
        </a:solidFill>
        <a:latin typeface="+mn-lt"/>
        <a:ea typeface="+mn-ea"/>
        <a:cs typeface="+mn-cs"/>
      </a:defRPr>
    </a:lvl2pPr>
    <a:lvl3pPr marL="1132027" algn="l" defTabSz="1132027" rtl="0" eaLnBrk="1" latinLnBrk="0" hangingPunct="1">
      <a:defRPr sz="1500" kern="1200">
        <a:solidFill>
          <a:schemeClr val="tx1"/>
        </a:solidFill>
        <a:latin typeface="+mn-lt"/>
        <a:ea typeface="+mn-ea"/>
        <a:cs typeface="+mn-cs"/>
      </a:defRPr>
    </a:lvl3pPr>
    <a:lvl4pPr marL="1698041" algn="l" defTabSz="1132027" rtl="0" eaLnBrk="1" latinLnBrk="0" hangingPunct="1">
      <a:defRPr sz="1500" kern="1200">
        <a:solidFill>
          <a:schemeClr val="tx1"/>
        </a:solidFill>
        <a:latin typeface="+mn-lt"/>
        <a:ea typeface="+mn-ea"/>
        <a:cs typeface="+mn-cs"/>
      </a:defRPr>
    </a:lvl4pPr>
    <a:lvl5pPr marL="2264054" algn="l" defTabSz="1132027" rtl="0" eaLnBrk="1" latinLnBrk="0" hangingPunct="1">
      <a:defRPr sz="1500" kern="1200">
        <a:solidFill>
          <a:schemeClr val="tx1"/>
        </a:solidFill>
        <a:latin typeface="+mn-lt"/>
        <a:ea typeface="+mn-ea"/>
        <a:cs typeface="+mn-cs"/>
      </a:defRPr>
    </a:lvl5pPr>
    <a:lvl6pPr marL="2830068" algn="l" defTabSz="1132027" rtl="0" eaLnBrk="1" latinLnBrk="0" hangingPunct="1">
      <a:defRPr sz="1500" kern="1200">
        <a:solidFill>
          <a:schemeClr val="tx1"/>
        </a:solidFill>
        <a:latin typeface="+mn-lt"/>
        <a:ea typeface="+mn-ea"/>
        <a:cs typeface="+mn-cs"/>
      </a:defRPr>
    </a:lvl6pPr>
    <a:lvl7pPr marL="3396082" algn="l" defTabSz="1132027" rtl="0" eaLnBrk="1" latinLnBrk="0" hangingPunct="1">
      <a:defRPr sz="1500" kern="1200">
        <a:solidFill>
          <a:schemeClr val="tx1"/>
        </a:solidFill>
        <a:latin typeface="+mn-lt"/>
        <a:ea typeface="+mn-ea"/>
        <a:cs typeface="+mn-cs"/>
      </a:defRPr>
    </a:lvl7pPr>
    <a:lvl8pPr marL="3962095" algn="l" defTabSz="1132027" rtl="0" eaLnBrk="1" latinLnBrk="0" hangingPunct="1">
      <a:defRPr sz="1500" kern="1200">
        <a:solidFill>
          <a:schemeClr val="tx1"/>
        </a:solidFill>
        <a:latin typeface="+mn-lt"/>
        <a:ea typeface="+mn-ea"/>
        <a:cs typeface="+mn-cs"/>
      </a:defRPr>
    </a:lvl8pPr>
    <a:lvl9pPr marL="4528109" algn="l" defTabSz="113202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33</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Xua tan ánh</a:t>
            </a:r>
            <a:r>
              <a:rPr lang="en-US" baseline="0" smtClean="0"/>
              <a:t> nắng Mặt trời bằng cách chọn vào hình các mặt trời nhé </a:t>
            </a:r>
            <a:endParaRPr lang="en-US"/>
          </a:p>
        </p:txBody>
      </p:sp>
      <p:sp>
        <p:nvSpPr>
          <p:cNvPr id="4" name="Slide Number Placeholder 3"/>
          <p:cNvSpPr>
            <a:spLocks noGrp="1"/>
          </p:cNvSpPr>
          <p:nvPr>
            <p:ph type="sldNum" sz="quarter" idx="10"/>
          </p:nvPr>
        </p:nvSpPr>
        <p:spPr/>
        <p:txBody>
          <a:bodyPr/>
          <a:lstStyle/>
          <a:p>
            <a:fld id="{85BFC1A0-6AE1-4733-8B72-BE9DE4850550}" type="slidenum">
              <a:rPr lang="en-US" smtClean="0"/>
              <a:t>3</a:t>
            </a:fld>
            <a:endParaRPr lang="en-US"/>
          </a:p>
        </p:txBody>
      </p:sp>
    </p:spTree>
    <p:extLst>
      <p:ext uri="{BB962C8B-B14F-4D97-AF65-F5344CB8AC3E}">
        <p14:creationId xmlns:p14="http://schemas.microsoft.com/office/powerpoint/2010/main" val="328627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1"/>
            <a:ext cx="8641080" cy="1752600"/>
          </a:xfrm>
        </p:spPr>
        <p:txBody>
          <a:bodyPr/>
          <a:lstStyle>
            <a:lvl1pPr marL="0" indent="0" algn="ctr">
              <a:buNone/>
              <a:defRPr>
                <a:solidFill>
                  <a:schemeClr val="tx1">
                    <a:tint val="75000"/>
                  </a:schemeClr>
                </a:solidFill>
              </a:defRPr>
            </a:lvl1pPr>
            <a:lvl2pPr marL="566014" indent="0" algn="ctr">
              <a:buNone/>
              <a:defRPr>
                <a:solidFill>
                  <a:schemeClr val="tx1">
                    <a:tint val="75000"/>
                  </a:schemeClr>
                </a:solidFill>
              </a:defRPr>
            </a:lvl2pPr>
            <a:lvl3pPr marL="1132027" indent="0" algn="ctr">
              <a:buNone/>
              <a:defRPr>
                <a:solidFill>
                  <a:schemeClr val="tx1">
                    <a:tint val="75000"/>
                  </a:schemeClr>
                </a:solidFill>
              </a:defRPr>
            </a:lvl3pPr>
            <a:lvl4pPr marL="1698041" indent="0" algn="ctr">
              <a:buNone/>
              <a:defRPr>
                <a:solidFill>
                  <a:schemeClr val="tx1">
                    <a:tint val="75000"/>
                  </a:schemeClr>
                </a:solidFill>
              </a:defRPr>
            </a:lvl4pPr>
            <a:lvl5pPr marL="2264054" indent="0" algn="ctr">
              <a:buNone/>
              <a:defRPr>
                <a:solidFill>
                  <a:schemeClr val="tx1">
                    <a:tint val="75000"/>
                  </a:schemeClr>
                </a:solidFill>
              </a:defRPr>
            </a:lvl5pPr>
            <a:lvl6pPr marL="2830068" indent="0" algn="ctr">
              <a:buNone/>
              <a:defRPr>
                <a:solidFill>
                  <a:schemeClr val="tx1">
                    <a:tint val="75000"/>
                  </a:schemeClr>
                </a:solidFill>
              </a:defRPr>
            </a:lvl6pPr>
            <a:lvl7pPr marL="3396082" indent="0" algn="ctr">
              <a:buNone/>
              <a:defRPr>
                <a:solidFill>
                  <a:schemeClr val="tx1">
                    <a:tint val="75000"/>
                  </a:schemeClr>
                </a:solidFill>
              </a:defRPr>
            </a:lvl7pPr>
            <a:lvl8pPr marL="3962095" indent="0" algn="ctr">
              <a:buNone/>
              <a:defRPr>
                <a:solidFill>
                  <a:schemeClr val="tx1">
                    <a:tint val="75000"/>
                  </a:schemeClr>
                </a:solidFill>
              </a:defRPr>
            </a:lvl8pPr>
            <a:lvl9pPr marL="45281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39179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85847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6413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900720" y="1571767"/>
            <a:ext cx="1054296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2229" y="5553940"/>
            <a:ext cx="1493335"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980600" y="-91480"/>
            <a:ext cx="1466435"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6442" y="15433"/>
            <a:ext cx="474578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741057" y="1373909"/>
            <a:ext cx="118011"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749817" y="2346809"/>
            <a:ext cx="4516951"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660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520988" y="15433"/>
            <a:ext cx="474578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6438" y="2346809"/>
            <a:ext cx="4516951"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727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807670" y="5421040"/>
            <a:ext cx="1639365"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2226" y="-90837"/>
            <a:ext cx="1709304"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20795" y="559833"/>
            <a:ext cx="1150281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683572" y="155759"/>
            <a:ext cx="2654262" cy="2497276"/>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1502" y="4316778"/>
            <a:ext cx="2687441"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790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717517" y="2763034"/>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717517" y="2229667"/>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48042" y="2150100"/>
            <a:ext cx="143127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717517" y="46392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717517" y="4105900"/>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22056" y="3969234"/>
            <a:ext cx="143127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955584" y="2765851"/>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955584" y="2232484"/>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447735" y="2168085"/>
            <a:ext cx="143127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973944" y="46444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973944" y="4111085"/>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83138" y="3998434"/>
            <a:ext cx="1376595"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620146"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2229"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10047348" y="6277566"/>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52923" y="107910"/>
            <a:ext cx="404716"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2681" y="2940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80846" y="4590501"/>
            <a:ext cx="281621" cy="30478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564464" y="1811801"/>
            <a:ext cx="303447" cy="328458"/>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9" name="Google Shape;359;p13"/>
          <p:cNvSpPr/>
          <p:nvPr/>
        </p:nvSpPr>
        <p:spPr>
          <a:xfrm>
            <a:off x="129214" y="168780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0" name="Google Shape;360;p13"/>
          <p:cNvSpPr/>
          <p:nvPr/>
        </p:nvSpPr>
        <p:spPr>
          <a:xfrm>
            <a:off x="386390" y="5311444"/>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1" name="Google Shape;361;p13"/>
          <p:cNvSpPr/>
          <p:nvPr/>
        </p:nvSpPr>
        <p:spPr>
          <a:xfrm>
            <a:off x="249051" y="5588966"/>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2" name="Google Shape;362;p13"/>
          <p:cNvSpPr/>
          <p:nvPr/>
        </p:nvSpPr>
        <p:spPr>
          <a:xfrm>
            <a:off x="476524" y="550294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3" name="Google Shape;363;p13"/>
          <p:cNvSpPr/>
          <p:nvPr/>
        </p:nvSpPr>
        <p:spPr>
          <a:xfrm>
            <a:off x="3605716"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4" name="Google Shape;364;p13"/>
          <p:cNvSpPr/>
          <p:nvPr/>
        </p:nvSpPr>
        <p:spPr>
          <a:xfrm>
            <a:off x="-218083" y="3996391"/>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5" name="Google Shape;365;p13"/>
          <p:cNvSpPr/>
          <p:nvPr/>
        </p:nvSpPr>
        <p:spPr>
          <a:xfrm>
            <a:off x="141402" y="424447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6" name="Google Shape;366;p13"/>
          <p:cNvSpPr/>
          <p:nvPr/>
        </p:nvSpPr>
        <p:spPr>
          <a:xfrm>
            <a:off x="3205613" y="-9112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7" name="Google Shape;367;p13"/>
          <p:cNvSpPr/>
          <p:nvPr/>
        </p:nvSpPr>
        <p:spPr>
          <a:xfrm>
            <a:off x="2400963"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833936" y="4622363"/>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816445" y="154474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953784" y="126722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816451" y="654867"/>
            <a:ext cx="107641"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726311" y="1353252"/>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597119"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181234" y="2688878"/>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2061433" y="261172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757537" y="6776394"/>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801872"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09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257"/>
        <p:cNvGrpSpPr/>
        <p:nvPr/>
      </p:nvGrpSpPr>
      <p:grpSpPr>
        <a:xfrm>
          <a:off x="0" y="0"/>
          <a:ext cx="0" cy="0"/>
          <a:chOff x="0" y="0"/>
          <a:chExt cx="0" cy="0"/>
        </a:xfrm>
      </p:grpSpPr>
      <p:sp>
        <p:nvSpPr>
          <p:cNvPr id="258" name="Google Shape;258;p8"/>
          <p:cNvSpPr/>
          <p:nvPr/>
        </p:nvSpPr>
        <p:spPr>
          <a:xfrm>
            <a:off x="2109713" y="1419602"/>
            <a:ext cx="8135640"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48670" y="1977401"/>
            <a:ext cx="6457725"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2229"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620146"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10121800" y="61829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708814" y="1582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360489" y="66400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912954" y="28735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1107591" y="2548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700224" y="664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8057030" y="6507398"/>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429047" y="52262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708801" y="5159132"/>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21326" y="407533"/>
            <a:ext cx="4080702"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060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052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0"/>
            <a:ext cx="10492740" cy="1362075"/>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4"/>
            <a:ext cx="10492740" cy="1500187"/>
          </a:xfrm>
        </p:spPr>
        <p:txBody>
          <a:bodyPr anchor="b"/>
          <a:lstStyle>
            <a:lvl1pPr marL="0" indent="0">
              <a:buNone/>
              <a:defRPr sz="2500">
                <a:solidFill>
                  <a:schemeClr val="tx1">
                    <a:tint val="75000"/>
                  </a:schemeClr>
                </a:solidFill>
              </a:defRPr>
            </a:lvl1pPr>
            <a:lvl2pPr marL="566014" indent="0">
              <a:buNone/>
              <a:defRPr sz="2200">
                <a:solidFill>
                  <a:schemeClr val="tx1">
                    <a:tint val="75000"/>
                  </a:schemeClr>
                </a:solidFill>
              </a:defRPr>
            </a:lvl2pPr>
            <a:lvl3pPr marL="1132027" indent="0">
              <a:buNone/>
              <a:defRPr sz="2000">
                <a:solidFill>
                  <a:schemeClr val="tx1">
                    <a:tint val="75000"/>
                  </a:schemeClr>
                </a:solidFill>
              </a:defRPr>
            </a:lvl3pPr>
            <a:lvl4pPr marL="1698041" indent="0">
              <a:buNone/>
              <a:defRPr sz="1700">
                <a:solidFill>
                  <a:schemeClr val="tx1">
                    <a:tint val="75000"/>
                  </a:schemeClr>
                </a:solidFill>
              </a:defRPr>
            </a:lvl4pPr>
            <a:lvl5pPr marL="2264054" indent="0">
              <a:buNone/>
              <a:defRPr sz="1700">
                <a:solidFill>
                  <a:schemeClr val="tx1">
                    <a:tint val="75000"/>
                  </a:schemeClr>
                </a:solidFill>
              </a:defRPr>
            </a:lvl5pPr>
            <a:lvl6pPr marL="2830068" indent="0">
              <a:buNone/>
              <a:defRPr sz="1700">
                <a:solidFill>
                  <a:schemeClr val="tx1">
                    <a:tint val="75000"/>
                  </a:schemeClr>
                </a:solidFill>
              </a:defRPr>
            </a:lvl6pPr>
            <a:lvl7pPr marL="3396082" indent="0">
              <a:buNone/>
              <a:defRPr sz="1700">
                <a:solidFill>
                  <a:schemeClr val="tx1">
                    <a:tint val="75000"/>
                  </a:schemeClr>
                </a:solidFill>
              </a:defRPr>
            </a:lvl7pPr>
            <a:lvl8pPr marL="3962095" indent="0">
              <a:buNone/>
              <a:defRPr sz="1700">
                <a:solidFill>
                  <a:schemeClr val="tx1">
                    <a:tint val="75000"/>
                  </a:schemeClr>
                </a:solidFill>
              </a:defRPr>
            </a:lvl8pPr>
            <a:lvl9pPr marL="452810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62681-774D-4FB3-B016-87632D41340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73728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662681-774D-4FB3-B016-87632D413404}"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9911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662681-774D-4FB3-B016-87632D413404}"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4282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662681-774D-4FB3-B016-87632D413404}"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411034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62681-774D-4FB3-B016-87632D413404}"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9920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1" y="273050"/>
            <a:ext cx="4061223" cy="116205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826318" y="273051"/>
            <a:ext cx="6900863" cy="585311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1" y="1435100"/>
            <a:ext cx="4061223" cy="4691063"/>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5988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1"/>
            <a:ext cx="7406640" cy="566738"/>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a:lstStyle>
            <a:lvl1pPr marL="0" indent="0">
              <a:buNone/>
              <a:defRPr sz="4000"/>
            </a:lvl1pPr>
            <a:lvl2pPr marL="566014" indent="0">
              <a:buNone/>
              <a:defRPr sz="3500"/>
            </a:lvl2pPr>
            <a:lvl3pPr marL="1132027" indent="0">
              <a:buNone/>
              <a:defRPr sz="3000"/>
            </a:lvl3pPr>
            <a:lvl4pPr marL="1698041" indent="0">
              <a:buNone/>
              <a:defRPr sz="2500"/>
            </a:lvl4pPr>
            <a:lvl5pPr marL="2264054" indent="0">
              <a:buNone/>
              <a:defRPr sz="2500"/>
            </a:lvl5pPr>
            <a:lvl6pPr marL="2830068" indent="0">
              <a:buNone/>
              <a:defRPr sz="2500"/>
            </a:lvl6pPr>
            <a:lvl7pPr marL="3396082" indent="0">
              <a:buNone/>
              <a:defRPr sz="2500"/>
            </a:lvl7pPr>
            <a:lvl8pPr marL="3962095" indent="0">
              <a:buNone/>
              <a:defRPr sz="2500"/>
            </a:lvl8pPr>
            <a:lvl9pPr marL="4528109" indent="0">
              <a:buNone/>
              <a:defRPr sz="2500"/>
            </a:lvl9pPr>
          </a:lstStyle>
          <a:p>
            <a:endParaRPr lang="en-US"/>
          </a:p>
        </p:txBody>
      </p:sp>
      <p:sp>
        <p:nvSpPr>
          <p:cNvPr id="4" name="Text Placeholder 3"/>
          <p:cNvSpPr>
            <a:spLocks noGrp="1"/>
          </p:cNvSpPr>
          <p:nvPr>
            <p:ph type="body" sz="half" idx="2"/>
          </p:nvPr>
        </p:nvSpPr>
        <p:spPr>
          <a:xfrm>
            <a:off x="2419589" y="5367339"/>
            <a:ext cx="7406640" cy="804862"/>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0836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113203" tIns="56601" rIns="113203" bIns="566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7220" y="1600201"/>
            <a:ext cx="11109960" cy="4525963"/>
          </a:xfrm>
          <a:prstGeom prst="rect">
            <a:avLst/>
          </a:prstGeom>
        </p:spPr>
        <p:txBody>
          <a:bodyPr vert="horz" lIns="113203" tIns="56601" rIns="113203" bIns="566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7220" y="6356351"/>
            <a:ext cx="2880360" cy="365125"/>
          </a:xfrm>
          <a:prstGeom prst="rect">
            <a:avLst/>
          </a:prstGeom>
        </p:spPr>
        <p:txBody>
          <a:bodyPr vert="horz" lIns="113203" tIns="56601" rIns="113203" bIns="56601" rtlCol="0" anchor="ctr"/>
          <a:lstStyle>
            <a:lvl1pPr algn="l">
              <a:defRPr sz="1500">
                <a:solidFill>
                  <a:schemeClr val="tx1">
                    <a:tint val="75000"/>
                  </a:schemeClr>
                </a:solidFill>
              </a:defRPr>
            </a:lvl1pPr>
          </a:lstStyle>
          <a:p>
            <a:fld id="{C9662681-774D-4FB3-B016-87632D413404}" type="datetimeFigureOut">
              <a:rPr lang="en-US" smtClean="0"/>
              <a:t>6/14/2021</a:t>
            </a:fld>
            <a:endParaRPr lang="en-US"/>
          </a:p>
        </p:txBody>
      </p:sp>
      <p:sp>
        <p:nvSpPr>
          <p:cNvPr id="5" name="Footer Placeholder 4"/>
          <p:cNvSpPr>
            <a:spLocks noGrp="1"/>
          </p:cNvSpPr>
          <p:nvPr>
            <p:ph type="ftr" sz="quarter" idx="3"/>
          </p:nvPr>
        </p:nvSpPr>
        <p:spPr>
          <a:xfrm>
            <a:off x="4217670" y="6356351"/>
            <a:ext cx="3909060" cy="365125"/>
          </a:xfrm>
          <a:prstGeom prst="rect">
            <a:avLst/>
          </a:prstGeom>
        </p:spPr>
        <p:txBody>
          <a:bodyPr vert="horz" lIns="113203" tIns="56601" rIns="113203" bIns="5660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51"/>
            <a:ext cx="2880360" cy="365125"/>
          </a:xfrm>
          <a:prstGeom prst="rect">
            <a:avLst/>
          </a:prstGeom>
        </p:spPr>
        <p:txBody>
          <a:bodyPr vert="horz" lIns="113203" tIns="56601" rIns="113203" bIns="56601" rtlCol="0" anchor="ctr"/>
          <a:lstStyle>
            <a:lvl1pPr algn="r">
              <a:defRPr sz="1500">
                <a:solidFill>
                  <a:schemeClr val="tx1">
                    <a:tint val="75000"/>
                  </a:schemeClr>
                </a:solidFill>
              </a:defRPr>
            </a:lvl1pPr>
          </a:lstStyle>
          <a:p>
            <a:fld id="{DADA7929-E137-420F-8FFA-65DF18D6581D}" type="slidenum">
              <a:rPr lang="en-US" smtClean="0"/>
              <a:t>‹#›</a:t>
            </a:fld>
            <a:endParaRPr lang="en-US"/>
          </a:p>
        </p:txBody>
      </p:sp>
    </p:spTree>
    <p:extLst>
      <p:ext uri="{BB962C8B-B14F-4D97-AF65-F5344CB8AC3E}">
        <p14:creationId xmlns:p14="http://schemas.microsoft.com/office/powerpoint/2010/main" val="228273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1132027" rtl="0" eaLnBrk="1" latinLnBrk="0" hangingPunct="1">
        <a:spcBef>
          <a:spcPct val="0"/>
        </a:spcBef>
        <a:buNone/>
        <a:defRPr sz="5400" kern="1200">
          <a:solidFill>
            <a:schemeClr val="tx1"/>
          </a:solidFill>
          <a:latin typeface="+mj-lt"/>
          <a:ea typeface="+mj-ea"/>
          <a:cs typeface="+mj-cs"/>
        </a:defRPr>
      </a:lvl1pPr>
    </p:titleStyle>
    <p:bodyStyle>
      <a:lvl1pPr marL="424510" indent="-424510" algn="l" defTabSz="1132027"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772" indent="-353759" algn="l" defTabSz="1132027"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5034" indent="-283007" algn="l" defTabSz="1132027"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104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7061"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3075"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908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5102"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11116"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8.jpe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7.xml"/><Relationship Id="rId3" Type="http://schemas.openxmlformats.org/officeDocument/2006/relationships/image" Target="../media/image5.jpg"/><Relationship Id="rId7" Type="http://schemas.openxmlformats.org/officeDocument/2006/relationships/slide" Target="slide6.xml"/><Relationship Id="rId12"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slide" Target="slide8.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6.png"/><Relationship Id="rId15" Type="http://schemas.microsoft.com/office/2007/relationships/hdphoto" Target="../media/hdphoto4.wdp"/><Relationship Id="rId10" Type="http://schemas.openxmlformats.org/officeDocument/2006/relationships/slide" Target="slide5.xml"/><Relationship Id="rId4" Type="http://schemas.openxmlformats.org/officeDocument/2006/relationships/slide" Target="slide4.xml"/><Relationship Id="rId9" Type="http://schemas.microsoft.com/office/2007/relationships/hdphoto" Target="../media/hdphoto2.wdp"/><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0" y="2"/>
            <a:ext cx="12344400" cy="3022600"/>
          </a:xfrm>
          <a:prstGeom prst="rect">
            <a:avLst/>
          </a:prstGeom>
          <a:solidFill>
            <a:srgbClr val="0086EA"/>
          </a:solidFill>
          <a:effectLst>
            <a:glow rad="50800">
              <a:schemeClr val="accent5">
                <a:satMod val="175000"/>
                <a:alpha val="18000"/>
              </a:schemeClr>
            </a:glow>
          </a:effectLst>
        </p:spPr>
        <p:txBody>
          <a:bodyPr vert="horz" lIns="91267" tIns="45634" rIns="91267" bIns="4563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34331" y="462491"/>
            <a:ext cx="2070259"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30306" y="1254922"/>
            <a:ext cx="8455843"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575" y="4205201"/>
            <a:ext cx="4579858"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6"/>
            <a:ext cx="3491149"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344400" cy="1693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94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739082" y="838200"/>
            <a:ext cx="479531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70C0"/>
                </a:solidFill>
                <a:latin typeface="Arial-Rounded" pitchFamily="34" charset="0"/>
                <a:ea typeface="Arial-Rounded" pitchFamily="34" charset="0"/>
                <a:cs typeface="Arial-Rounded" pitchFamily="34" charset="0"/>
              </a:rPr>
              <a:t>So sánh</a:t>
            </a:r>
            <a:endParaRPr lang="en-US" sz="10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337112"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iu</a:t>
            </a:r>
            <a:endParaRPr lang="en-US" sz="10600">
              <a:solidFill>
                <a:srgbClr val="00206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985655" y="318452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B050"/>
                </a:solidFill>
                <a:latin typeface="Arial-Rounded" pitchFamily="34" charset="0"/>
                <a:ea typeface="Arial-Rounded" pitchFamily="34" charset="0"/>
                <a:cs typeface="Arial-Rounded" pitchFamily="34" charset="0"/>
              </a:rPr>
              <a:t>i</a:t>
            </a:r>
            <a:endParaRPr lang="en-US" sz="10600">
              <a:solidFill>
                <a:srgbClr val="00B05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471685"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814357"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ưu</a:t>
            </a:r>
            <a:endParaRPr lang="en-US" sz="10600">
              <a:solidFill>
                <a:srgbClr val="00206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176655" y="3177599"/>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458012"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solidFill>
                  <a:srgbClr val="7030A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3952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50"/>
        <p:cNvGrpSpPr/>
        <p:nvPr/>
      </p:nvGrpSpPr>
      <p:grpSpPr>
        <a:xfrm>
          <a:off x="0" y="0"/>
          <a:ext cx="0" cy="0"/>
          <a:chOff x="0" y="0"/>
          <a:chExt cx="0" cy="0"/>
        </a:xfrm>
      </p:grpSpPr>
      <p:sp>
        <p:nvSpPr>
          <p:cNvPr id="2" name="Title 1"/>
          <p:cNvSpPr txBox="1">
            <a:spLocks/>
          </p:cNvSpPr>
          <p:nvPr/>
        </p:nvSpPr>
        <p:spPr>
          <a:xfrm>
            <a:off x="60746" y="5425350"/>
            <a:ext cx="2253163"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dịu</a:t>
            </a:r>
            <a:endParaRPr lang="en-US" sz="8000">
              <a:latin typeface="Arial-Rounded" pitchFamily="34" charset="0"/>
              <a:ea typeface="Arial-Rounded" pitchFamily="34" charset="0"/>
              <a:cs typeface="Arial-Rounded" pitchFamily="34" charset="0"/>
            </a:endParaRPr>
          </a:p>
        </p:txBody>
      </p:sp>
      <p:sp>
        <p:nvSpPr>
          <p:cNvPr id="3" name="Title 1"/>
          <p:cNvSpPr txBox="1">
            <a:spLocks/>
          </p:cNvSpPr>
          <p:nvPr/>
        </p:nvSpPr>
        <p:spPr>
          <a:xfrm>
            <a:off x="2057400" y="5425350"/>
            <a:ext cx="1862118"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địu</a:t>
            </a:r>
            <a:endParaRPr lang="en-US" sz="8000">
              <a:latin typeface="Arial-Rounded" pitchFamily="34" charset="0"/>
              <a:ea typeface="Arial-Rounded" pitchFamily="34" charset="0"/>
              <a:cs typeface="Arial-Rounded" pitchFamily="34" charset="0"/>
            </a:endParaRPr>
          </a:p>
        </p:txBody>
      </p:sp>
      <p:sp>
        <p:nvSpPr>
          <p:cNvPr id="4" name="Title 1"/>
          <p:cNvSpPr txBox="1">
            <a:spLocks/>
          </p:cNvSpPr>
          <p:nvPr/>
        </p:nvSpPr>
        <p:spPr>
          <a:xfrm>
            <a:off x="360910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xíu</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565265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hưu</a:t>
            </a:r>
            <a:endParaRPr lang="en-US" sz="8000">
              <a:latin typeface="Arial-Rounded" pitchFamily="34" charset="0"/>
              <a:ea typeface="Arial-Rounded" pitchFamily="34" charset="0"/>
              <a:cs typeface="Arial-Rounded" pitchFamily="34" charset="0"/>
            </a:endParaRPr>
          </a:p>
        </p:txBody>
      </p:sp>
      <p:sp>
        <p:nvSpPr>
          <p:cNvPr id="6" name="Title 1"/>
          <p:cNvSpPr txBox="1">
            <a:spLocks/>
          </p:cNvSpPr>
          <p:nvPr/>
        </p:nvSpPr>
        <p:spPr>
          <a:xfrm>
            <a:off x="7959602"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mưu</a:t>
            </a:r>
            <a:endParaRPr lang="en-US" sz="8000">
              <a:latin typeface="Arial-Rounded" pitchFamily="34" charset="0"/>
              <a:ea typeface="Arial-Rounded" pitchFamily="34" charset="0"/>
              <a:cs typeface="Arial-Rounded" pitchFamily="34" charset="0"/>
            </a:endParaRPr>
          </a:p>
        </p:txBody>
      </p:sp>
      <p:sp>
        <p:nvSpPr>
          <p:cNvPr id="7" name="Title 1"/>
          <p:cNvSpPr txBox="1">
            <a:spLocks/>
          </p:cNvSpPr>
          <p:nvPr/>
        </p:nvSpPr>
        <p:spPr>
          <a:xfrm>
            <a:off x="10209668" y="5425350"/>
            <a:ext cx="2253163"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lựu</a:t>
            </a:r>
            <a:endParaRPr lang="en-US" sz="8000">
              <a:latin typeface="Arial-Rounded" pitchFamily="34" charset="0"/>
              <a:ea typeface="Arial-Rounded" pitchFamily="34" charset="0"/>
              <a:cs typeface="Arial-Rounded" pitchFamily="34" charset="0"/>
            </a:endParaRPr>
          </a:p>
        </p:txBody>
      </p:sp>
      <p:sp>
        <p:nvSpPr>
          <p:cNvPr id="8" name="Title 1"/>
          <p:cNvSpPr txBox="1">
            <a:spLocks/>
          </p:cNvSpPr>
          <p:nvPr/>
        </p:nvSpPr>
        <p:spPr>
          <a:xfrm>
            <a:off x="2629790" y="5286677"/>
            <a:ext cx="127185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iu</a:t>
            </a:r>
            <a:endParaRPr lang="en-US" sz="80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523005" y="5286677"/>
            <a:ext cx="1862121"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i</a:t>
            </a:r>
            <a:r>
              <a:rPr lang="en-US" sz="8000" smtClean="0">
                <a:solidFill>
                  <a:srgbClr val="FF0000"/>
                </a:solidFill>
                <a:latin typeface="Arial-Rounded" pitchFamily="34" charset="0"/>
                <a:ea typeface="Arial-Rounded" pitchFamily="34" charset="0"/>
                <a:cs typeface="Arial-Rounded" pitchFamily="34" charset="0"/>
              </a:rPr>
              <a:t>u</a:t>
            </a:r>
            <a:endParaRPr lang="en-US" sz="8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456263" y="5286677"/>
            <a:ext cx="1399039"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ưu</a:t>
            </a:r>
            <a:endParaRPr lang="en-US" sz="80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610181" y="5286677"/>
            <a:ext cx="2048333"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ư</a:t>
            </a:r>
            <a:r>
              <a:rPr lang="en-US" sz="8000" smtClean="0">
                <a:solidFill>
                  <a:srgbClr val="FF0000"/>
                </a:solidFill>
                <a:latin typeface="Arial-Rounded" pitchFamily="34" charset="0"/>
                <a:ea typeface="Arial-Rounded" pitchFamily="34" charset="0"/>
                <a:cs typeface="Arial-Rounded" pitchFamily="34" charset="0"/>
              </a:rPr>
              <a:t>u</a:t>
            </a:r>
            <a:endParaRPr lang="en-US" sz="8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0663549" y="5286677"/>
            <a:ext cx="153894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ưu</a:t>
            </a:r>
            <a:endParaRPr lang="en-US" sz="8000">
              <a:solidFill>
                <a:srgbClr val="FF0000"/>
              </a:solidFill>
              <a:latin typeface="Arial-Rounded" pitchFamily="34" charset="0"/>
              <a:ea typeface="Arial-Rounded" pitchFamily="34" charset="0"/>
              <a:cs typeface="Arial-Rounded" pitchFamily="34" charset="0"/>
            </a:endParaRPr>
          </a:p>
        </p:txBody>
      </p:sp>
      <p:pic>
        <p:nvPicPr>
          <p:cNvPr id="1026"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924" y="408161"/>
            <a:ext cx="4550126"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5045"/>
          <a:stretch/>
        </p:blipFill>
        <p:spPr bwMode="auto">
          <a:xfrm>
            <a:off x="4087334" y="5399950"/>
            <a:ext cx="1974850" cy="139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Lựu Việt Nam trái to"/>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6218" y="1271337"/>
            <a:ext cx="5541818" cy="346363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3 món salad nhìn là mê từ trái lựu - Nhịp sống kinh tế Việt Nam &amp;amp;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1114" y="1271337"/>
            <a:ext cx="5195454" cy="346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fade">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fade">
                                      <p:cBhvr>
                                        <p:cTn id="58" dur="500"/>
                                        <p:tgtEl>
                                          <p:spTgt spid="1033"/>
                                        </p:tgtEl>
                                      </p:cBhvr>
                                    </p:animEffect>
                                  </p:childTnLst>
                                </p:cTn>
                              </p:par>
                              <p:par>
                                <p:cTn id="59" presetID="10" presetClass="entr" presetSubtype="0" fill="hold" nodeType="with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fade">
                                      <p:cBhvr>
                                        <p:cTn id="61" dur="500"/>
                                        <p:tgtEl>
                                          <p:spTgt spid="10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033"/>
                                        </p:tgtEl>
                                      </p:cBhvr>
                                    </p:animEffect>
                                    <p:set>
                                      <p:cBhvr>
                                        <p:cTn id="66" dur="1" fill="hold">
                                          <p:stCondLst>
                                            <p:cond delay="499"/>
                                          </p:stCondLst>
                                        </p:cTn>
                                        <p:tgtEl>
                                          <p:spTgt spid="103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029"/>
                                        </p:tgtEl>
                                      </p:cBhvr>
                                    </p:animEffect>
                                    <p:set>
                                      <p:cBhvr>
                                        <p:cTn id="69" dur="1" fill="hold">
                                          <p:stCondLst>
                                            <p:cond delay="499"/>
                                          </p:stCondLst>
                                        </p:cTn>
                                        <p:tgtEl>
                                          <p:spTgt spid="102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55"/>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4876800"/>
            <a:ext cx="126809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581001" y="2105022"/>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a:latin typeface="Arial-Rounded" pitchFamily="34" charset="0"/>
                <a:ea typeface="Arial-Rounded" pitchFamily="34" charset="0"/>
                <a:cs typeface="Arial-Rounded" pitchFamily="34" charset="0"/>
              </a:rPr>
              <a:t>h</a:t>
            </a:r>
          </a:p>
        </p:txBody>
      </p:sp>
      <p:sp>
        <p:nvSpPr>
          <p:cNvPr id="5" name="Title 1"/>
          <p:cNvSpPr txBox="1">
            <a:spLocks/>
          </p:cNvSpPr>
          <p:nvPr/>
        </p:nvSpPr>
        <p:spPr>
          <a:xfrm>
            <a:off x="6095527" y="2105022"/>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3560849" y="3688098"/>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h</a:t>
            </a: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2986983" y="47355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iu</a:t>
            </a:r>
            <a:endParaRPr lang="en-US" sz="106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727452" y="4572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7513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509208" y="5439506"/>
            <a:ext cx="708389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latin typeface="Arial-Rounded" pitchFamily="34" charset="0"/>
                <a:ea typeface="Arial-Rounded" pitchFamily="34" charset="0"/>
                <a:cs typeface="Arial-Rounded" pitchFamily="34" charset="0"/>
              </a:rPr>
              <a:t>cái rìu</a:t>
            </a:r>
            <a:endParaRPr lang="en-US" sz="11500">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554" b="32723"/>
          <a:stretch/>
        </p:blipFill>
        <p:spPr bwMode="auto">
          <a:xfrm>
            <a:off x="5905500" y="5419265"/>
            <a:ext cx="2841625" cy="100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ồng Tuyết: Chiếc rìu của người tiều p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2118" y="604999"/>
            <a:ext cx="5875682" cy="37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95"/>
        <p:cNvGrpSpPr/>
        <p:nvPr/>
      </p:nvGrpSpPr>
      <p:grpSpPr>
        <a:xfrm>
          <a:off x="0" y="0"/>
          <a:ext cx="0" cy="0"/>
          <a:chOff x="0" y="0"/>
          <a:chExt cx="0" cy="0"/>
        </a:xfrm>
      </p:grpSpPr>
      <p:sp>
        <p:nvSpPr>
          <p:cNvPr id="2" name="Title 1"/>
          <p:cNvSpPr txBox="1">
            <a:spLocks/>
          </p:cNvSpPr>
          <p:nvPr/>
        </p:nvSpPr>
        <p:spPr>
          <a:xfrm>
            <a:off x="2656748" y="5257800"/>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cái địu</a:t>
            </a:r>
            <a:endParaRPr lang="en-US" sz="12800">
              <a:latin typeface="Arial-Rounded" pitchFamily="34" charset="0"/>
              <a:ea typeface="Arial-Rounded" pitchFamily="34" charset="0"/>
              <a:cs typeface="Arial-Rounded" pitchFamily="34" charset="0"/>
            </a:endParaRPr>
          </a:p>
        </p:txBody>
      </p:sp>
      <p:sp>
        <p:nvSpPr>
          <p:cNvPr id="3" name="Title 1"/>
          <p:cNvSpPr txBox="1">
            <a:spLocks/>
          </p:cNvSpPr>
          <p:nvPr/>
        </p:nvSpPr>
        <p:spPr>
          <a:xfrm>
            <a:off x="6286500" y="52578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iu</a:t>
            </a:r>
            <a:endParaRPr lang="en-US" sz="12800">
              <a:solidFill>
                <a:srgbClr val="FF0000"/>
              </a:solidFill>
              <a:latin typeface="Arial-Rounded" pitchFamily="34" charset="0"/>
              <a:ea typeface="Arial-Rounded" pitchFamily="34" charset="0"/>
              <a:cs typeface="Arial-Rounded" pitchFamily="34" charset="0"/>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7911" y="-144463"/>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12598" y="7938"/>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924" y="408161"/>
            <a:ext cx="4550126" cy="455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656748" y="5105401"/>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quả lựu</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6354035" y="51054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ưu</a:t>
            </a:r>
            <a:endParaRPr lang="en-US" sz="12800">
              <a:solidFill>
                <a:srgbClr val="FF0000"/>
              </a:solidFill>
              <a:latin typeface="Arial-Rounded" pitchFamily="34" charset="0"/>
              <a:ea typeface="Arial-Rounded" pitchFamily="34" charset="0"/>
              <a:cs typeface="Arial-Rounded" pitchFamily="34" charset="0"/>
            </a:endParaRPr>
          </a:p>
        </p:txBody>
      </p:sp>
      <p:pic>
        <p:nvPicPr>
          <p:cNvPr id="5" name="Picture 5" descr="Lựu Việt Nam trái t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6218" y="1066800"/>
            <a:ext cx="5541818" cy="3463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3 món salad nhìn là mê từ trái lựu - Nhịp sống kinh tế Việt Nam &amp;amp; Thế gi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1114" y="1066800"/>
            <a:ext cx="5195454" cy="346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56748" y="5105401"/>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con cừu</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6449285" y="51054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ưu</a:t>
            </a:r>
            <a:endParaRPr lang="en-US" sz="12800">
              <a:solidFill>
                <a:srgbClr val="FF0000"/>
              </a:solidFill>
              <a:latin typeface="Arial-Rounded" pitchFamily="34" charset="0"/>
              <a:ea typeface="Arial-Rounded" pitchFamily="34" charset="0"/>
              <a:cs typeface="Arial-Rounded" pitchFamily="34" charset="0"/>
            </a:endParaRPr>
          </a:p>
        </p:txBody>
      </p:sp>
      <p:pic>
        <p:nvPicPr>
          <p:cNvPr id="11266" name="Picture 2" descr="Con c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6752"/>
            <a:ext cx="4399048" cy="43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30"/>
        <p:cNvGrpSpPr/>
        <p:nvPr/>
      </p:nvGrpSpPr>
      <p:grpSpPr>
        <a:xfrm>
          <a:off x="0" y="0"/>
          <a:ext cx="0" cy="0"/>
          <a:chOff x="0" y="0"/>
          <a:chExt cx="0" cy="0"/>
        </a:xfrm>
      </p:grpSpPr>
      <p:sp>
        <p:nvSpPr>
          <p:cNvPr id="8" name="Title 1"/>
          <p:cNvSpPr txBox="1">
            <a:spLocks/>
          </p:cNvSpPr>
          <p:nvPr/>
        </p:nvSpPr>
        <p:spPr>
          <a:xfrm>
            <a:off x="8478327"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9" name="Title 1"/>
          <p:cNvSpPr txBox="1">
            <a:spLocks/>
          </p:cNvSpPr>
          <p:nvPr/>
        </p:nvSpPr>
        <p:spPr>
          <a:xfrm>
            <a:off x="5143500"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1972214"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198210" y="5271562"/>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rìu</a:t>
            </a:r>
            <a:endParaRPr lang="en-US" sz="5400">
              <a:latin typeface="Arial-Rounded" pitchFamily="34" charset="0"/>
              <a:ea typeface="Arial-Rounded" pitchFamily="34" charset="0"/>
              <a:cs typeface="Arial-Rounded" pitchFamily="34" charset="0"/>
            </a:endParaRPr>
          </a:p>
        </p:txBody>
      </p:sp>
      <p:pic>
        <p:nvPicPr>
          <p:cNvPr id="17" name="Picture 2" descr="Con cừ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455" y="1371600"/>
            <a:ext cx="3305070" cy="330507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hoáng ngợp lựu Israel siêu mọng nước siêu to Homefarm - Thực Phẩm Nhập  Khẩu Cao Cấ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6875" y="1672061"/>
            <a:ext cx="3004609" cy="30046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Địu Em Bé, Địu ngồi 4 Tư Thế Có Túi Để Đồ Tiện Dụng Comfybab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2006898"/>
            <a:ext cx="2334934" cy="23349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ồng Tuyết: Chiếc rìu của người tiều ph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6304">
            <a:off x="244732" y="2528665"/>
            <a:ext cx="2265329" cy="144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97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78"/>
        <p:cNvGrpSpPr/>
        <p:nvPr/>
      </p:nvGrpSpPr>
      <p:grpSpPr>
        <a:xfrm>
          <a:off x="0" y="0"/>
          <a:ext cx="0" cy="0"/>
          <a:chOff x="0" y="0"/>
          <a:chExt cx="0" cy="0"/>
        </a:xfrm>
      </p:grpSpPr>
      <p:sp>
        <p:nvSpPr>
          <p:cNvPr id="15" name="Title 1"/>
          <p:cNvSpPr txBox="1">
            <a:spLocks/>
          </p:cNvSpPr>
          <p:nvPr/>
        </p:nvSpPr>
        <p:spPr>
          <a:xfrm>
            <a:off x="8478327"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5143500"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7" name="Title 1"/>
          <p:cNvSpPr txBox="1">
            <a:spLocks/>
          </p:cNvSpPr>
          <p:nvPr/>
        </p:nvSpPr>
        <p:spPr>
          <a:xfrm>
            <a:off x="1972214"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8" name="Title 1"/>
          <p:cNvSpPr txBox="1">
            <a:spLocks/>
          </p:cNvSpPr>
          <p:nvPr/>
        </p:nvSpPr>
        <p:spPr>
          <a:xfrm>
            <a:off x="-198210" y="5635293"/>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rìu</a:t>
            </a:r>
            <a:endParaRPr lang="en-US" sz="5400">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65" y="3866739"/>
            <a:ext cx="10480124" cy="17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027" y="-152400"/>
            <a:ext cx="4942599" cy="472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04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2565773"/>
              </p:ext>
            </p:extLst>
          </p:nvPr>
        </p:nvGraphicFramePr>
        <p:xfrm>
          <a:off x="218629" y="762000"/>
          <a:ext cx="11880016" cy="5852160"/>
        </p:xfrm>
        <a:graphic>
          <a:graphicData uri="http://schemas.openxmlformats.org/drawingml/2006/table">
            <a:tbl>
              <a:tblPr firstRow="1" bandRow="1">
                <a:tableStyleId>{5C22544A-7EE6-4342-B048-85BDC9FD1C3A}</a:tableStyleId>
              </a:tblPr>
              <a:tblGrid>
                <a:gridCol w="742501"/>
                <a:gridCol w="742501"/>
                <a:gridCol w="742501"/>
                <a:gridCol w="742501"/>
                <a:gridCol w="742501"/>
                <a:gridCol w="742501"/>
                <a:gridCol w="742501"/>
                <a:gridCol w="742501"/>
                <a:gridCol w="742501"/>
                <a:gridCol w="742501"/>
                <a:gridCol w="742501"/>
                <a:gridCol w="742501"/>
                <a:gridCol w="742501"/>
                <a:gridCol w="742501"/>
                <a:gridCol w="742501"/>
                <a:gridCol w="742501"/>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5624" y="76201"/>
            <a:ext cx="6858333" cy="941185"/>
            <a:chOff x="63500" y="1429216"/>
            <a:chExt cx="5080245" cy="705889"/>
          </a:xfrm>
        </p:grpSpPr>
        <p:sp>
          <p:nvSpPr>
            <p:cNvPr id="13" name="Rounded Rectangle 12"/>
            <p:cNvSpPr/>
            <p:nvPr/>
          </p:nvSpPr>
          <p:spPr>
            <a:xfrm>
              <a:off x="384357" y="1429216"/>
              <a:ext cx="4759388"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67818" y="1628776"/>
            <a:ext cx="8172732"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Łu</a:t>
            </a:r>
            <a:endParaRPr lang="en-US" sz="28600">
              <a:solidFill>
                <a:srgbClr val="FF0000"/>
              </a:solidFill>
              <a:latin typeface="HP001 4 hàng" pitchFamily="34" charset="0"/>
            </a:endParaRPr>
          </a:p>
        </p:txBody>
      </p:sp>
      <p:sp>
        <p:nvSpPr>
          <p:cNvPr id="8" name="TextBox 7"/>
          <p:cNvSpPr txBox="1"/>
          <p:nvPr/>
        </p:nvSpPr>
        <p:spPr>
          <a:xfrm>
            <a:off x="6616927" y="3009901"/>
            <a:ext cx="5498873"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Łu</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283495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1014"/>
        <p:cNvGrpSpPr/>
        <p:nvPr/>
      </p:nvGrpSpPr>
      <p:grpSpPr>
        <a:xfrm>
          <a:off x="0" y="0"/>
          <a:ext cx="0" cy="0"/>
          <a:chOff x="0" y="0"/>
          <a:chExt cx="0" cy="0"/>
        </a:xfrm>
      </p:grpSpPr>
      <p:grpSp>
        <p:nvGrpSpPr>
          <p:cNvPr id="3" name="Group 2"/>
          <p:cNvGrpSpPr/>
          <p:nvPr/>
        </p:nvGrpSpPr>
        <p:grpSpPr>
          <a:xfrm>
            <a:off x="3218919" y="1929997"/>
            <a:ext cx="5383242" cy="1138834"/>
            <a:chOff x="143293" y="1429216"/>
            <a:chExt cx="2513144"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Khởi động</a:t>
              </a:r>
              <a:endParaRPr lang="en-US" sz="5400">
                <a:latin typeface="Arial-Rounded" pitchFamily="34" charset="0"/>
                <a:ea typeface="Arial-Rounded" pitchFamily="34" charset="0"/>
                <a:cs typeface="Arial-Rounded" pitchFamily="34" charset="0"/>
              </a:endParaRPr>
            </a:p>
          </p:txBody>
        </p:sp>
        <p:sp>
          <p:nvSpPr>
            <p:cNvPr id="5" name="Oval 4"/>
            <p:cNvSpPr/>
            <p:nvPr/>
          </p:nvSpPr>
          <p:spPr>
            <a:xfrm>
              <a:off x="143293" y="1458734"/>
              <a:ext cx="482131"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54704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3786" y="5145658"/>
            <a:ext cx="2750229" cy="1712343"/>
          </a:xfrm>
          <a:prstGeom prst="rect">
            <a:avLst/>
          </a:prstGeom>
        </p:spPr>
      </p:pic>
      <p:pic>
        <p:nvPicPr>
          <p:cNvPr id="4" name="I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9600" y="228600"/>
            <a:ext cx="11109325" cy="4160837"/>
          </a:xfrm>
        </p:spPr>
      </p:pic>
    </p:spTree>
    <p:extLst>
      <p:ext uri="{BB962C8B-B14F-4D97-AF65-F5344CB8AC3E}">
        <p14:creationId xmlns:p14="http://schemas.microsoft.com/office/powerpoint/2010/main" val="1986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2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6219126"/>
              </p:ext>
            </p:extLst>
          </p:nvPr>
        </p:nvGraphicFramePr>
        <p:xfrm>
          <a:off x="218629" y="762000"/>
          <a:ext cx="11880016" cy="5852160"/>
        </p:xfrm>
        <a:graphic>
          <a:graphicData uri="http://schemas.openxmlformats.org/drawingml/2006/table">
            <a:tbl>
              <a:tblPr firstRow="1" bandRow="1">
                <a:tableStyleId>{5C22544A-7EE6-4342-B048-85BDC9FD1C3A}</a:tableStyleId>
              </a:tblPr>
              <a:tblGrid>
                <a:gridCol w="742501"/>
                <a:gridCol w="742501"/>
                <a:gridCol w="742501"/>
                <a:gridCol w="742501"/>
                <a:gridCol w="742501"/>
                <a:gridCol w="742501"/>
                <a:gridCol w="742501"/>
                <a:gridCol w="742501"/>
                <a:gridCol w="742501"/>
                <a:gridCol w="742501"/>
                <a:gridCol w="742501"/>
                <a:gridCol w="742501"/>
                <a:gridCol w="742501"/>
                <a:gridCol w="742501"/>
                <a:gridCol w="742501"/>
                <a:gridCol w="742501"/>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1325772" y="1628776"/>
            <a:ext cx="8500638"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ŔĎ  </a:t>
            </a:r>
            <a:endParaRPr lang="en-US" sz="28600">
              <a:solidFill>
                <a:srgbClr val="FF0000"/>
              </a:solidFill>
              <a:latin typeface="HP001 4 hàng" pitchFamily="34" charset="0"/>
            </a:endParaRPr>
          </a:p>
        </p:txBody>
      </p:sp>
      <p:sp>
        <p:nvSpPr>
          <p:cNvPr id="8" name="TextBox 7"/>
          <p:cNvSpPr txBox="1"/>
          <p:nvPr/>
        </p:nvSpPr>
        <p:spPr>
          <a:xfrm>
            <a:off x="6635977" y="3009901"/>
            <a:ext cx="8500638"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ŔĎ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460046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3786" y="5145658"/>
            <a:ext cx="2750229" cy="1712343"/>
          </a:xfrm>
          <a:prstGeom prst="rect">
            <a:avLst/>
          </a:prstGeom>
        </p:spPr>
      </p:pic>
      <p:pic>
        <p:nvPicPr>
          <p:cNvPr id="3" name="Ư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4133" y="172958"/>
            <a:ext cx="12220258" cy="4576921"/>
          </a:xfrm>
        </p:spPr>
      </p:pic>
    </p:spTree>
    <p:extLst>
      <p:ext uri="{BB962C8B-B14F-4D97-AF65-F5344CB8AC3E}">
        <p14:creationId xmlns:p14="http://schemas.microsoft.com/office/powerpoint/2010/main" val="13853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27718726"/>
              </p:ext>
            </p:extLst>
          </p:nvPr>
        </p:nvGraphicFramePr>
        <p:xfrm>
          <a:off x="233361" y="322738"/>
          <a:ext cx="11880016" cy="5852160"/>
        </p:xfrm>
        <a:graphic>
          <a:graphicData uri="http://schemas.openxmlformats.org/drawingml/2006/table">
            <a:tbl>
              <a:tblPr firstRow="1" bandRow="1">
                <a:tableStyleId>{5C22544A-7EE6-4342-B048-85BDC9FD1C3A}</a:tableStyleId>
              </a:tblPr>
              <a:tblGrid>
                <a:gridCol w="742501"/>
                <a:gridCol w="742501"/>
                <a:gridCol w="742501"/>
                <a:gridCol w="742501"/>
                <a:gridCol w="742501"/>
                <a:gridCol w="742501"/>
                <a:gridCol w="742501"/>
                <a:gridCol w="742501"/>
                <a:gridCol w="742501"/>
                <a:gridCol w="742501"/>
                <a:gridCol w="742501"/>
                <a:gridCol w="742501"/>
                <a:gridCol w="742501"/>
                <a:gridCol w="742501"/>
                <a:gridCol w="742501"/>
                <a:gridCol w="742501"/>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46050" y="1183168"/>
            <a:ext cx="9308720" cy="4539506"/>
          </a:xfrm>
          <a:prstGeom prst="rect">
            <a:avLst/>
          </a:prstGeom>
          <a:noFill/>
        </p:spPr>
        <p:txBody>
          <a:bodyPr wrap="square" lIns="121725" tIns="60862" rIns="121725" bIns="60862" rtlCol="0">
            <a:spAutoFit/>
          </a:bodyPr>
          <a:lstStyle/>
          <a:p>
            <a:r>
              <a:rPr lang="en-US" sz="28700" smtClean="0">
                <a:solidFill>
                  <a:srgbClr val="FF0000"/>
                </a:solidFill>
                <a:latin typeface="HP001 4 hàng" pitchFamily="34" charset="0"/>
              </a:rPr>
              <a:t>ǟìu </a:t>
            </a:r>
            <a:endParaRPr lang="en-US" sz="28700">
              <a:solidFill>
                <a:srgbClr val="FF0000"/>
              </a:solidFill>
              <a:latin typeface="HP001 4 hàng" pitchFamily="34" charset="0"/>
            </a:endParaRPr>
          </a:p>
        </p:txBody>
      </p:sp>
      <p:sp>
        <p:nvSpPr>
          <p:cNvPr id="16" name="TextBox 15"/>
          <p:cNvSpPr txBox="1"/>
          <p:nvPr/>
        </p:nvSpPr>
        <p:spPr>
          <a:xfrm>
            <a:off x="7710714" y="2570877"/>
            <a:ext cx="4633686"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ǟìu </a:t>
            </a:r>
            <a:endParaRPr lang="en-US" sz="140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171" y="-20081"/>
            <a:ext cx="2750229" cy="1712343"/>
          </a:xfrm>
          <a:prstGeom prst="rect">
            <a:avLst/>
          </a:prstGeom>
        </p:spPr>
      </p:pic>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590800" y="-2118188"/>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50850" y="-306070"/>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391339" y="-2643174"/>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43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3.41564E-6 -3.7037E-6 L 0.01286 -0.04259 L 0.02212 -0.08148 L 0.02983 -0.11851 L 0.03652 -0.15463 L 0.03909 -0.18518 L 0.03909 -0.20833 L 0.03549 -0.225 L 0.03035 -0.23426 L 0.02366 -0.23703 L 0.01954 -0.23426 L 0.018 -0.225 L 0.01903 -0.21481 L 0.02623 -0.20555 L 0.03652 -0.20277 L 0.04475 -0.20185 L 0.05812 -0.20185 L 0.07201 -0.2 L 0.08333 -0.19074 L 0.0895 -0.18055 L 0.09413 -0.16666 L 0.09773 -0.14814 L 0.09773 -0.04166 L 0.09825 -0.025 L 0.10236 -0.01389 L 0.10905 -0.00463 L 0.11831 -0.00277 L 0.1286 -0.01203 L 0.13786 -0.03148 L 0.1502 -0.06851 L 0.15946 -0.10833 L 0.16718 -0.1574 L 0.17284 -0.21018 L 0.17284 -0.03703 L 0.17528 -0.01666 L 0.17991 -0.00926 L 0.18672 -0.0037 L 0.19547 -0.0037 L 0.20319 -0.01111 L 0.21283 -0.02592 L 0.22273 -0.05463 L 0.23354 -0.09722 L 0.24125 -0.13055 L 0.24382 -0.16296 L 0.25051 -0.21111 L 0.25051 -0.05 L 0.25257 -0.02592 L 0.25668 -0.01389 L 0.26543 -0.00555 L 0.27623 -0.00463 L 0.28755 -0.01018 L 0.30092 -0.03055 L 0.31121 -0.06203 L 0.32098 -0.1037 L 0.3287 -0.14907 L 0.33024 -0.21018 L 0.33024 -0.04629 L 0.33127 -0.02777 L 0.33372 -0.01574 L 0.34207 -0.00648 L 0.34876 -0.00463 L 0.35686 -0.00926 L 0.36458 -0.02037 L 0.37384 -0.04259 L 0.38374 -0.075 L 0.3894 -0.09814 L 0.3921 -0.11551 " pathEditMode="relative" rAng="0" ptsTypes="AAAAAAAAAAAAAAAAAAAAAAAAAAAAAAAAAAAAAAAAAAAAAAAAAAAAAAAAAAAAAAAAAAA">
                                      <p:cBhvr>
                                        <p:cTn id="11" dur="18000" fill="hold"/>
                                        <p:tgtEl>
                                          <p:spTgt spid="17"/>
                                        </p:tgtEl>
                                        <p:attrNameLst>
                                          <p:attrName>ppt_x</p:attrName>
                                          <p:attrName>ppt_y</p:attrName>
                                        </p:attrNameLst>
                                      </p:cBhvr>
                                      <p:rCtr x="19599" y="-11852"/>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750"/>
                                        <p:tgtEl>
                                          <p:spTgt spid="15"/>
                                        </p:tgtEl>
                                      </p:cBhvr>
                                    </p:animEffect>
                                  </p:childTnLst>
                                </p:cTn>
                              </p:par>
                            </p:childTnLst>
                          </p:cTn>
                        </p:par>
                        <p:par>
                          <p:cTn id="20" fill="hold">
                            <p:stCondLst>
                              <p:cond delay="20750"/>
                            </p:stCondLst>
                            <p:childTnLst>
                              <p:par>
                                <p:cTn id="21" presetID="10" presetClass="exit" presetSubtype="0" fill="hold" nodeType="after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par>
                          <p:cTn id="24" fill="hold">
                            <p:stCondLst>
                              <p:cond delay="2125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750"/>
                                        <p:tgtEl>
                                          <p:spTgt spid="8"/>
                                        </p:tgtEl>
                                      </p:cBhvr>
                                    </p:animEffect>
                                  </p:childTnLst>
                                </p:cTn>
                              </p:par>
                            </p:childTnLst>
                          </p:cTn>
                        </p:par>
                        <p:par>
                          <p:cTn id="28" fill="hold">
                            <p:stCondLst>
                              <p:cond delay="23000"/>
                            </p:stCondLst>
                            <p:childTnLst>
                              <p:par>
                                <p:cTn id="29" presetID="0" presetClass="path" presetSubtype="0" accel="50000" decel="50000" fill="hold" nodeType="afterEffect">
                                  <p:stCondLst>
                                    <p:cond delay="0"/>
                                  </p:stCondLst>
                                  <p:childTnLst>
                                    <p:animMotion origin="layout" path="M -7.07819E-6 3.7037E-7 L 0.02584 0.04561 " pathEditMode="relative" ptsTypes="AA">
                                      <p:cBhvr>
                                        <p:cTn id="30" dur="2000" fill="hold"/>
                                        <p:tgtEl>
                                          <p:spTgt spid="8"/>
                                        </p:tgtEl>
                                        <p:attrNameLst>
                                          <p:attrName>ppt_x</p:attrName>
                                          <p:attrName>ppt_y</p:attrName>
                                        </p:attrNameLst>
                                      </p:cBhvr>
                                    </p:animMotion>
                                  </p:childTnLst>
                                </p:cTn>
                              </p:par>
                            </p:childTnLst>
                          </p:cTn>
                        </p:par>
                        <p:par>
                          <p:cTn id="31" fill="hold">
                            <p:stCondLst>
                              <p:cond delay="25000"/>
                            </p:stCondLst>
                            <p:childTnLst>
                              <p:par>
                                <p:cTn id="32" presetID="2" presetClass="exit" presetSubtype="4" fill="hold" nodeType="afterEffect">
                                  <p:stCondLst>
                                    <p:cond delay="0"/>
                                  </p:stCondLst>
                                  <p:childTnLst>
                                    <p:anim calcmode="lin" valueType="num">
                                      <p:cBhvr additive="base">
                                        <p:cTn id="33" dur="1750"/>
                                        <p:tgtEl>
                                          <p:spTgt spid="8"/>
                                        </p:tgtEl>
                                        <p:attrNameLst>
                                          <p:attrName>ppt_x</p:attrName>
                                        </p:attrNameLst>
                                      </p:cBhvr>
                                      <p:tavLst>
                                        <p:tav tm="0">
                                          <p:val>
                                            <p:strVal val="ppt_x"/>
                                          </p:val>
                                        </p:tav>
                                        <p:tav tm="100000">
                                          <p:val>
                                            <p:strVal val="ppt_x"/>
                                          </p:val>
                                        </p:tav>
                                      </p:tavLst>
                                    </p:anim>
                                    <p:anim calcmode="lin" valueType="num">
                                      <p:cBhvr additive="base">
                                        <p:cTn id="34" dur="1750"/>
                                        <p:tgtEl>
                                          <p:spTgt spid="8"/>
                                        </p:tgtEl>
                                        <p:attrNameLst>
                                          <p:attrName>ppt_y</p:attrName>
                                        </p:attrNameLst>
                                      </p:cBhvr>
                                      <p:tavLst>
                                        <p:tav tm="0">
                                          <p:val>
                                            <p:strVal val="ppt_y"/>
                                          </p:val>
                                        </p:tav>
                                        <p:tav tm="100000">
                                          <p:val>
                                            <p:strVal val="1+ppt_h/2"/>
                                          </p:val>
                                        </p:tav>
                                      </p:tavLst>
                                    </p:anim>
                                    <p:set>
                                      <p:cBhvr>
                                        <p:cTn id="35" dur="1" fill="hold">
                                          <p:stCondLst>
                                            <p:cond delay="174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415895741"/>
              </p:ext>
            </p:extLst>
          </p:nvPr>
        </p:nvGraphicFramePr>
        <p:xfrm>
          <a:off x="218629" y="838200"/>
          <a:ext cx="11880016" cy="5852160"/>
        </p:xfrm>
        <a:graphic>
          <a:graphicData uri="http://schemas.openxmlformats.org/drawingml/2006/table">
            <a:tbl>
              <a:tblPr firstRow="1" bandRow="1">
                <a:tableStyleId>{5C22544A-7EE6-4342-B048-85BDC9FD1C3A}</a:tableStyleId>
              </a:tblPr>
              <a:tblGrid>
                <a:gridCol w="742501"/>
                <a:gridCol w="742501"/>
                <a:gridCol w="742501"/>
                <a:gridCol w="742501"/>
                <a:gridCol w="742501"/>
                <a:gridCol w="742501"/>
                <a:gridCol w="742501"/>
                <a:gridCol w="742501"/>
                <a:gridCol w="742501"/>
                <a:gridCol w="742501"/>
                <a:gridCol w="742501"/>
                <a:gridCol w="742501"/>
                <a:gridCol w="742501"/>
                <a:gridCol w="742501"/>
                <a:gridCol w="742501"/>
                <a:gridCol w="742501"/>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171" y="-20081"/>
            <a:ext cx="2750229" cy="1712343"/>
          </a:xfrm>
          <a:prstGeom prst="rect">
            <a:avLst/>
          </a:prstGeom>
        </p:spPr>
      </p:pic>
      <p:sp>
        <p:nvSpPr>
          <p:cNvPr id="16" name="TextBox 15"/>
          <p:cNvSpPr txBox="1"/>
          <p:nvPr/>
        </p:nvSpPr>
        <p:spPr>
          <a:xfrm>
            <a:off x="-985932" y="1689844"/>
            <a:ext cx="8415432" cy="4539506"/>
          </a:xfrm>
          <a:prstGeom prst="rect">
            <a:avLst/>
          </a:prstGeom>
          <a:noFill/>
        </p:spPr>
        <p:txBody>
          <a:bodyPr wrap="square" lIns="121725" tIns="60862" rIns="121725" bIns="60862" rtlCol="0">
            <a:spAutoFit/>
          </a:bodyPr>
          <a:lstStyle/>
          <a:p>
            <a:pPr algn="ctr"/>
            <a:r>
              <a:rPr lang="en-US" sz="28700" smtClean="0">
                <a:solidFill>
                  <a:srgbClr val="FF0000"/>
                </a:solidFill>
                <a:latin typeface="HP001 4 hàng" pitchFamily="34" charset="0"/>
              </a:rPr>
              <a:t>lựu </a:t>
            </a:r>
            <a:endParaRPr lang="en-US" sz="28700">
              <a:solidFill>
                <a:srgbClr val="FF0000"/>
              </a:solidFill>
              <a:latin typeface="HP001 4 hàng" pitchFamily="34" charset="0"/>
            </a:endParaRPr>
          </a:p>
        </p:txBody>
      </p:sp>
      <p:sp>
        <p:nvSpPr>
          <p:cNvPr id="15" name="TextBox 14"/>
          <p:cNvSpPr txBox="1"/>
          <p:nvPr/>
        </p:nvSpPr>
        <p:spPr>
          <a:xfrm>
            <a:off x="6939015" y="3090202"/>
            <a:ext cx="4362171" cy="2277349"/>
          </a:xfrm>
          <a:prstGeom prst="rect">
            <a:avLst/>
          </a:prstGeom>
          <a:noFill/>
        </p:spPr>
        <p:txBody>
          <a:bodyPr wrap="square" lIns="121725" tIns="60862" rIns="121725" bIns="60862" rtlCol="0">
            <a:spAutoFit/>
          </a:bodyPr>
          <a:lstStyle/>
          <a:p>
            <a:pPr algn="ctr"/>
            <a:r>
              <a:rPr lang="en-US" sz="14000">
                <a:solidFill>
                  <a:srgbClr val="FF0000"/>
                </a:solidFill>
                <a:latin typeface="HP001 4 hàng" pitchFamily="34" charset="0"/>
              </a:rPr>
              <a:t> lựu </a:t>
            </a:r>
          </a:p>
        </p:txBody>
      </p:sp>
      <p:pic>
        <p:nvPicPr>
          <p:cNvPr id="9"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667000" y="581025"/>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136512" y="-1387326"/>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23875" y="-495019"/>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1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4.32099E-6 -1.48148E-6 L 0.03318 -0.11806 L 0.0517 -0.18611 L 0.06404 -0.22917 L 0.07716 -0.28333 L 0.08487 -0.32778 L 0.08565 -0.36667 L 0.08565 -0.4 L 0.08102 -0.41806 L 0.07562 -0.42639 L 0.06944 -0.42917 L 0.06404 -0.42778 L 0.05555 -0.41667 L 0.04629 -0.39722 L 0.04012 -0.37222 L 0.03549 -0.34583 L 0.03163 -0.3 L 0.03163 -0.01667 L 0.03626 0.03611 L 0.04244 0.06528 L 0.0517 0.08333 L 0.06481 0.09444 L 0.08012 0.09167 L 0.09182 0.07917 L 0.10416 0.04305 L 0.11728 -0.01111 L 0.125 -0.0625 L 0.13117 -0.11111 L 0.13117 0.05 L 0.13336 0.07199 L 0.1403 0.08889 L 0.14737 0.09305 L 0.16203 0.09305 L 0.17361 0.08194 L 0.18737 0.05139 L 0.19984 0.00555 L 0.20975 -0.04445 L 0.21052 -0.11111 L 0.21052 0.04861 L 0.2136 0.07639 L 0.21836 0.08889 L 0.22376 0.09444 L 0.23148 0.09444 L 0.24305 0.08611 L 0.25617 0.05833 L 0.27006 0.00278 L 0.28228 -0.07083 L 0.28626 -0.1125 L 0.28626 0.05417 L 0.29089 0.07917 L 0.29861 0.09028 L 0.31095 0.09305 L 0.31867 0.09167 L 0.33024 0.08055 L 0.34323 0.05139 L 0.35339 0.0125 L 0.36265 -0.02778 L 0.36638 -0.05695 L 0.36715 -0.10995 L 0.36715 0.05972 L 0.37114 0.08194 L 0.37886 0.09167 L 0.38799 0.09444 L 0.39802 0.08472 L 0.40895 0.06667 L 0.42117 0.02083 L 0.42888 -0.01111 " pathEditMode="relative" ptsTypes="AAAAAAAAAAAAAAAAAAAAAAAAAAAAAAAAAAAAAAAAAAAAAAAAAAAAAAAAAAAAAAAAAAA">
                                      <p:cBhvr>
                                        <p:cTn id="11" dur="21000" fill="hold"/>
                                        <p:tgtEl>
                                          <p:spTgt spid="17"/>
                                        </p:tgtEl>
                                        <p:attrNameLst>
                                          <p:attrName>ppt_x</p:attrName>
                                          <p:attrName>ppt_y</p:attrName>
                                        </p:attrNameLst>
                                      </p:cBhvr>
                                    </p:animMotion>
                                  </p:childTnLst>
                                </p:cTn>
                              </p:par>
                            </p:childTnLst>
                          </p:cTn>
                        </p:par>
                        <p:par>
                          <p:cTn id="12" fill="hold">
                            <p:stCondLst>
                              <p:cond delay="21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22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2500"/>
                            </p:stCondLst>
                            <p:childTnLst>
                              <p:par>
                                <p:cTn id="21" presetID="0" presetClass="path" presetSubtype="0" accel="50000" decel="50000" fill="hold" nodeType="afterEffect">
                                  <p:stCondLst>
                                    <p:cond delay="0"/>
                                  </p:stCondLst>
                                  <p:childTnLst>
                                    <p:animMotion origin="layout" path="M 3.12757E-6 8.14815E-6 L 0.00617 -0.00555 L 0.01543 -0.00555 L 0.02083 0.00278 L 0.0216 0.0139 L 0.01929 0.0264 L 0.0108 0.04167 L 3.12757E-6 0.05001 " pathEditMode="relative" ptsTypes="AAAAAAAA">
                                      <p:cBhvr>
                                        <p:cTn id="22" dur="2000" fill="hold"/>
                                        <p:tgtEl>
                                          <p:spTgt spid="8"/>
                                        </p:tgtEl>
                                        <p:attrNameLst>
                                          <p:attrName>ppt_x</p:attrName>
                                          <p:attrName>ppt_y</p:attrName>
                                        </p:attrNameLst>
                                      </p:cBhvr>
                                    </p:animMotion>
                                  </p:childTnLst>
                                </p:cTn>
                              </p:par>
                            </p:childTnLst>
                          </p:cTn>
                        </p:par>
                        <p:par>
                          <p:cTn id="23" fill="hold">
                            <p:stCondLst>
                              <p:cond delay="24500"/>
                            </p:stCondLst>
                            <p:childTnLst>
                              <p:par>
                                <p:cTn id="24" presetID="10" presetClass="exit" presetSubtype="0" fill="hold" nodeType="after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250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500"/>
                                        <p:tgtEl>
                                          <p:spTgt spid="9"/>
                                        </p:tgtEl>
                                      </p:cBhvr>
                                    </p:animEffect>
                                  </p:childTnLst>
                                </p:cTn>
                              </p:par>
                            </p:childTnLst>
                          </p:cTn>
                        </p:par>
                        <p:par>
                          <p:cTn id="31" fill="hold">
                            <p:stCondLst>
                              <p:cond delay="26500"/>
                            </p:stCondLst>
                            <p:childTnLst>
                              <p:par>
                                <p:cTn id="32" presetID="2" presetClass="exit" presetSubtype="4" fill="hold" nodeType="afterEffect">
                                  <p:stCondLst>
                                    <p:cond delay="0"/>
                                  </p:stCondLst>
                                  <p:childTnLst>
                                    <p:anim calcmode="lin" valueType="num">
                                      <p:cBhvr additive="base">
                                        <p:cTn id="33" dur="1500"/>
                                        <p:tgtEl>
                                          <p:spTgt spid="9"/>
                                        </p:tgtEl>
                                        <p:attrNameLst>
                                          <p:attrName>ppt_x</p:attrName>
                                        </p:attrNameLst>
                                      </p:cBhvr>
                                      <p:tavLst>
                                        <p:tav tm="0">
                                          <p:val>
                                            <p:strVal val="ppt_x"/>
                                          </p:val>
                                        </p:tav>
                                        <p:tav tm="100000">
                                          <p:val>
                                            <p:strVal val="ppt_x"/>
                                          </p:val>
                                        </p:tav>
                                      </p:tavLst>
                                    </p:anim>
                                    <p:anim calcmode="lin" valueType="num">
                                      <p:cBhvr additive="base">
                                        <p:cTn id="34" dur="1500"/>
                                        <p:tgtEl>
                                          <p:spTgt spid="9"/>
                                        </p:tgtEl>
                                        <p:attrNameLst>
                                          <p:attrName>ppt_y</p:attrName>
                                        </p:attrNameLst>
                                      </p:cBhvr>
                                      <p:tavLst>
                                        <p:tav tm="0">
                                          <p:val>
                                            <p:strVal val="ppt_y"/>
                                          </p:val>
                                        </p:tav>
                                        <p:tav tm="100000">
                                          <p:val>
                                            <p:strVal val="1+ppt_h/2"/>
                                          </p:val>
                                        </p:tav>
                                      </p:tavLst>
                                    </p:anim>
                                    <p:set>
                                      <p:cBhvr>
                                        <p:cTn id="35" dur="1" fill="hold">
                                          <p:stCondLst>
                                            <p:cond delay="1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00575105"/>
              </p:ext>
            </p:extLst>
          </p:nvPr>
        </p:nvGraphicFramePr>
        <p:xfrm>
          <a:off x="218630" y="838200"/>
          <a:ext cx="12065638" cy="5486400"/>
        </p:xfrm>
        <a:graphic>
          <a:graphicData uri="http://schemas.openxmlformats.org/drawingml/2006/table">
            <a:tbl>
              <a:tblPr firstRow="1" bandRow="1">
                <a:tableStyleId>{5C22544A-7EE6-4342-B048-85BDC9FD1C3A}</a:tableStyleId>
              </a:tblPr>
              <a:tblGrid>
                <a:gridCol w="464063"/>
                <a:gridCol w="464063"/>
                <a:gridCol w="464063"/>
                <a:gridCol w="464063"/>
                <a:gridCol w="464063"/>
                <a:gridCol w="464063"/>
                <a:gridCol w="464063"/>
                <a:gridCol w="464063"/>
                <a:gridCol w="336066"/>
                <a:gridCol w="592060"/>
                <a:gridCol w="464063"/>
                <a:gridCol w="464063"/>
                <a:gridCol w="464063"/>
                <a:gridCol w="464063"/>
                <a:gridCol w="464063"/>
                <a:gridCol w="464063"/>
                <a:gridCol w="464063"/>
                <a:gridCol w="464063"/>
                <a:gridCol w="464063"/>
                <a:gridCol w="464063"/>
                <a:gridCol w="464063"/>
                <a:gridCol w="464063"/>
                <a:gridCol w="464063"/>
                <a:gridCol w="464063"/>
                <a:gridCol w="464063"/>
                <a:gridCol w="464063"/>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8630" y="203423"/>
            <a:ext cx="3433014" cy="941185"/>
            <a:chOff x="63500" y="1429216"/>
            <a:chExt cx="2542972" cy="705889"/>
          </a:xfrm>
        </p:grpSpPr>
        <p:sp>
          <p:nvSpPr>
            <p:cNvPr id="13" name="Rounded Rectangle 12"/>
            <p:cNvSpPr/>
            <p:nvPr/>
          </p:nvSpPr>
          <p:spPr>
            <a:xfrm>
              <a:off x="384357" y="1429216"/>
              <a:ext cx="222211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0" name="TextBox 9"/>
          <p:cNvSpPr txBox="1"/>
          <p:nvPr/>
        </p:nvSpPr>
        <p:spPr>
          <a:xfrm>
            <a:off x="356514" y="2726847"/>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ŔĎ </a:t>
            </a:r>
            <a:r>
              <a:rPr lang="en-US" sz="9000">
                <a:solidFill>
                  <a:srgbClr val="FF0000"/>
                </a:solidFill>
                <a:latin typeface="HP001 4 hàng" pitchFamily="34" charset="0"/>
              </a:rPr>
              <a:t>ŔĎ</a:t>
            </a:r>
          </a:p>
        </p:txBody>
      </p:sp>
      <p:sp>
        <p:nvSpPr>
          <p:cNvPr id="9" name="TextBox 8"/>
          <p:cNvSpPr txBox="1"/>
          <p:nvPr/>
        </p:nvSpPr>
        <p:spPr>
          <a:xfrm>
            <a:off x="6873728" y="2726848"/>
            <a:ext cx="5800788"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pitchFamily="34" charset="0"/>
              </a:rPr>
              <a:t>Łu </a:t>
            </a:r>
            <a:r>
              <a:rPr lang="en-US" sz="9000" smtClean="0">
                <a:solidFill>
                  <a:srgbClr val="FF0000"/>
                </a:solidFill>
                <a:latin typeface="HP001 4 hàng" pitchFamily="34" charset="0"/>
              </a:rPr>
              <a:t>Łu</a:t>
            </a:r>
            <a:r>
              <a:rPr lang="en-US" sz="18000" smtClean="0">
                <a:solidFill>
                  <a:srgbClr val="FF0000"/>
                </a:solidFill>
                <a:latin typeface="HP001 4 hàng" pitchFamily="34" charset="0"/>
              </a:rPr>
              <a:t>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990886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62567657"/>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057074" y="3126898"/>
            <a:ext cx="11446889" cy="2892902"/>
          </a:xfrm>
          <a:prstGeom prst="rect">
            <a:avLst/>
          </a:prstGeom>
          <a:noFill/>
        </p:spPr>
        <p:txBody>
          <a:bodyPr wrap="square" lIns="121725" tIns="60862" rIns="121725" bIns="60862" rtlCol="0">
            <a:spAutoFit/>
          </a:bodyPr>
          <a:lstStyle/>
          <a:p>
            <a:r>
              <a:rPr lang="vi-VN" sz="18000" smtClean="0">
                <a:solidFill>
                  <a:srgbClr val="FF0000"/>
                </a:solidFill>
                <a:latin typeface="HP001 4H"/>
                <a:ea typeface="HP001 4H"/>
              </a:rPr>
              <a:t> cái </a:t>
            </a:r>
            <a:r>
              <a:rPr lang="vi-VN" sz="18000">
                <a:solidFill>
                  <a:srgbClr val="FF0000"/>
                </a:solidFill>
                <a:latin typeface="HP001 4H"/>
                <a:ea typeface="HP001 4H"/>
              </a:rPr>
              <a:t>ǟìu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1862711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06268883"/>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309091" y="3974864"/>
            <a:ext cx="11446889" cy="1507907"/>
          </a:xfrm>
          <a:prstGeom prst="rect">
            <a:avLst/>
          </a:prstGeom>
          <a:noFill/>
        </p:spPr>
        <p:txBody>
          <a:bodyPr wrap="square" lIns="121725" tIns="60862" rIns="121725" bIns="60862" rtlCol="0">
            <a:spAutoFit/>
          </a:bodyPr>
          <a:lstStyle/>
          <a:p>
            <a:pPr algn="ctr"/>
            <a:r>
              <a:rPr lang="vi-VN" sz="9000">
                <a:solidFill>
                  <a:srgbClr val="FF0000"/>
                </a:solidFill>
                <a:latin typeface="HP001 4H"/>
                <a:ea typeface="HP001 4H"/>
              </a:rPr>
              <a:t>cái </a:t>
            </a:r>
            <a:r>
              <a:rPr lang="vi-VN" sz="9000" smtClean="0">
                <a:solidFill>
                  <a:srgbClr val="FF0000"/>
                </a:solidFill>
                <a:latin typeface="HP001 4H"/>
                <a:ea typeface="HP001 4H"/>
              </a:rPr>
              <a:t>ǟìu</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10199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62053853"/>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028700" y="3126898"/>
            <a:ext cx="11508925"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a:t>
            </a:r>
            <a:r>
              <a:rPr lang="el-GR" sz="18000" smtClean="0">
                <a:solidFill>
                  <a:srgbClr val="FF0000"/>
                </a:solidFill>
                <a:latin typeface="HP001 4 hàng" pitchFamily="34" charset="0"/>
              </a:rPr>
              <a:t> </a:t>
            </a:r>
            <a:r>
              <a:rPr lang="en-US" sz="18000">
                <a:solidFill>
                  <a:srgbClr val="FF0000"/>
                </a:solidFill>
                <a:latin typeface="HP001 4 hàng" pitchFamily="34" charset="0"/>
              </a:rPr>
              <a:t> </a:t>
            </a:r>
            <a:r>
              <a:rPr lang="en-US" sz="18000" smtClean="0">
                <a:solidFill>
                  <a:srgbClr val="FF0000"/>
                </a:solidFill>
                <a:latin typeface="HP001 4 hàng" pitchFamily="34" charset="0"/>
              </a:rPr>
              <a:t>Ǖ</a:t>
            </a:r>
            <a:r>
              <a:rPr lang="el-GR" sz="18000" smtClean="0">
                <a:solidFill>
                  <a:srgbClr val="FF0000"/>
                </a:solidFill>
                <a:latin typeface="HP001 4 hàng" pitchFamily="34" charset="0"/>
              </a:rPr>
              <a:t>ί</a:t>
            </a:r>
            <a:r>
              <a:rPr lang="en-US" sz="18000">
                <a:solidFill>
                  <a:srgbClr val="FF0000"/>
                </a:solidFill>
                <a:latin typeface="HP001 4 hàng" pitchFamily="34" charset="0"/>
              </a:rPr>
              <a:t>ả lựu </a:t>
            </a:r>
          </a:p>
        </p:txBody>
      </p:sp>
    </p:spTree>
    <p:extLst>
      <p:ext uri="{BB962C8B-B14F-4D97-AF65-F5344CB8AC3E}">
        <p14:creationId xmlns:p14="http://schemas.microsoft.com/office/powerpoint/2010/main" val="3934739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712592821"/>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96980" y="3978494"/>
            <a:ext cx="11508925" cy="1507907"/>
          </a:xfrm>
          <a:prstGeom prst="rect">
            <a:avLst/>
          </a:prstGeom>
          <a:noFill/>
        </p:spPr>
        <p:txBody>
          <a:bodyPr wrap="square" lIns="121725" tIns="60862" rIns="121725" bIns="60862" rtlCol="0">
            <a:spAutoFit/>
          </a:bodyPr>
          <a:lstStyle/>
          <a:p>
            <a:pPr algn="ctr"/>
            <a:r>
              <a:rPr lang="el-GR" sz="9000" smtClean="0">
                <a:solidFill>
                  <a:srgbClr val="FF0000"/>
                </a:solidFill>
                <a:latin typeface="HP001 4 hàng" pitchFamily="34" charset="0"/>
              </a:rPr>
              <a:t> </a:t>
            </a:r>
            <a:r>
              <a:rPr lang="en-US" sz="9000">
                <a:solidFill>
                  <a:srgbClr val="FF0000"/>
                </a:solidFill>
                <a:latin typeface="HP001 4 hàng" pitchFamily="34" charset="0"/>
              </a:rPr>
              <a:t> Ǖ</a:t>
            </a:r>
            <a:r>
              <a:rPr lang="el-GR" sz="9000">
                <a:solidFill>
                  <a:srgbClr val="FF0000"/>
                </a:solidFill>
                <a:latin typeface="HP001 4 hàng" pitchFamily="34" charset="0"/>
              </a:rPr>
              <a:t>ί</a:t>
            </a:r>
            <a:r>
              <a:rPr lang="en-US" sz="9000">
                <a:solidFill>
                  <a:srgbClr val="FF0000"/>
                </a:solidFill>
                <a:latin typeface="HP001 4 hàng" pitchFamily="34" charset="0"/>
              </a:rPr>
              <a:t>ả lựu </a:t>
            </a:r>
          </a:p>
        </p:txBody>
      </p:sp>
    </p:spTree>
    <p:extLst>
      <p:ext uri="{BB962C8B-B14F-4D97-AF65-F5344CB8AC3E}">
        <p14:creationId xmlns:p14="http://schemas.microsoft.com/office/powerpoint/2010/main" val="3629021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47290" l="100" r="54800">
                        <a14:foregroundMark x1="6200" y1="6574" x2="10600" y2="19377"/>
                        <a14:foregroundMark x1="10600" y1="6574" x2="18100" y2="10496"/>
                        <a14:foregroundMark x1="3100" y1="2768" x2="5700" y2="1499"/>
                        <a14:foregroundMark x1="3900" y1="3576" x2="6500" y2="6574"/>
                        <a14:foregroundMark x1="12200" y1="14072" x2="13700" y2="16724"/>
                        <a14:foregroundMark x1="9600" y1="24452" x2="9800" y2="30681"/>
                        <a14:foregroundMark x1="24200" y1="15225" x2="37600" y2="17532"/>
                        <a14:foregroundMark x1="35300" y1="17878" x2="36100" y2="19608"/>
                        <a14:foregroundMark x1="36900" y1="16148" x2="36900" y2="17532"/>
                        <a14:foregroundMark x1="8800" y1="32065" x2="12400" y2="31488"/>
                        <a14:foregroundMark x1="26000" y1="29758" x2="36100" y2="28604"/>
                        <a14:foregroundMark x1="41000" y1="33333" x2="43000" y2="40715"/>
                        <a14:foregroundMark x1="13200" y1="8997" x2="12700" y2="14302"/>
                      </a14:backgroundRemoval>
                    </a14:imgEffect>
                  </a14:imgLayer>
                </a14:imgProps>
              </a:ext>
              <a:ext uri="{28A0092B-C50C-407E-A947-70E740481C1C}">
                <a14:useLocalDpi xmlns:a14="http://schemas.microsoft.com/office/drawing/2010/main" val="0"/>
              </a:ext>
            </a:extLst>
          </a:blip>
          <a:srcRect r="45534" b="54748"/>
          <a:stretch/>
        </p:blipFill>
        <p:spPr>
          <a:xfrm>
            <a:off x="157766" y="1352806"/>
            <a:ext cx="2933112" cy="2112818"/>
          </a:xfrm>
          <a:prstGeom prst="rect">
            <a:avLst/>
          </a:prstGeom>
        </p:spPr>
      </p:pic>
      <p:pic>
        <p:nvPicPr>
          <p:cNvPr id="7" name="Picture 6">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14437" y1="23958" x2="15711" y2="37240"/>
                        <a14:foregroundMark x1="39278" y1="37240" x2="78769" y2="32031"/>
                        <a14:foregroundMark x1="63907" y1="28646" x2="64544" y2="34115"/>
                        <a14:foregroundMark x1="36943" y1="30729" x2="45860" y2="38021"/>
                        <a14:foregroundMark x1="52442" y1="55469" x2="54565" y2="73698"/>
                        <a14:foregroundMark x1="12951" y1="9635" x2="10191" y2="38021"/>
                        <a14:foregroundMark x1="9130" y1="13802" x2="21019" y2="33333"/>
                        <a14:foregroundMark x1="15711" y1="17969" x2="25053" y2="33333"/>
                        <a14:foregroundMark x1="17834" y1="15104" x2="19958" y2="16406"/>
                        <a14:foregroundMark x1="5308" y1="14583" x2="7856" y2="30729"/>
                        <a14:foregroundMark x1="7431" y1="33333" x2="5308" y2="54167"/>
                      </a14:backgroundRemoval>
                    </a14:imgEffect>
                  </a14:imgLayer>
                </a14:imgProps>
              </a:ext>
              <a:ext uri="{28A0092B-C50C-407E-A947-70E740481C1C}">
                <a14:useLocalDpi xmlns:a14="http://schemas.microsoft.com/office/drawing/2010/main" val="0"/>
              </a:ext>
            </a:extLst>
          </a:blip>
          <a:stretch>
            <a:fillRect/>
          </a:stretch>
        </p:blipFill>
        <p:spPr>
          <a:xfrm>
            <a:off x="1828800" y="3962399"/>
            <a:ext cx="2524157" cy="2057911"/>
          </a:xfrm>
          <a:prstGeom prst="rect">
            <a:avLst/>
          </a:prstGeom>
        </p:spPr>
      </p:pic>
      <p:pic>
        <p:nvPicPr>
          <p:cNvPr id="8" name="Picture 7">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36979" y1="28571" x2="64323" y2="28032"/>
                      </a14:backgroundRemoval>
                    </a14:imgEffect>
                  </a14:imgLayer>
                </a14:imgProps>
              </a:ext>
              <a:ext uri="{28A0092B-C50C-407E-A947-70E740481C1C}">
                <a14:useLocalDpi xmlns:a14="http://schemas.microsoft.com/office/drawing/2010/main" val="0"/>
              </a:ext>
            </a:extLst>
          </a:blip>
          <a:stretch>
            <a:fillRect/>
          </a:stretch>
        </p:blipFill>
        <p:spPr>
          <a:xfrm>
            <a:off x="6629400" y="21038"/>
            <a:ext cx="2756867" cy="2663536"/>
          </a:xfrm>
          <a:prstGeom prst="rect">
            <a:avLst/>
          </a:prstGeom>
        </p:spPr>
      </p:pic>
      <p:pic>
        <p:nvPicPr>
          <p:cNvPr id="9" name="Picture 8">
            <a:hlinkClick r:id="rId13" action="ppaction://hlinksldjump"/>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1879" b="79030" l="524" r="90445">
                        <a14:foregroundMark x1="37565" y1="47030" x2="39267" y2="63273"/>
                        <a14:foregroundMark x1="48429" y1="47030" x2="41492" y2="64000"/>
                        <a14:foregroundMark x1="43194" y1="53576" x2="45026" y2="57576"/>
                        <a14:foregroundMark x1="28403" y1="56000" x2="31414" y2="64000"/>
                        <a14:foregroundMark x1="29319" y1="49939" x2="27094" y2="56364"/>
                      </a14:backgroundRemoval>
                    </a14:imgEffect>
                  </a14:imgLayer>
                </a14:imgProps>
              </a:ext>
              <a:ext uri="{28A0092B-C50C-407E-A947-70E740481C1C}">
                <a14:useLocalDpi xmlns:a14="http://schemas.microsoft.com/office/drawing/2010/main" val="0"/>
              </a:ext>
            </a:extLst>
          </a:blip>
          <a:srcRect l="13689" t="17778" r="11476" b="25253"/>
          <a:stretch/>
        </p:blipFill>
        <p:spPr>
          <a:xfrm>
            <a:off x="6050784" y="3037864"/>
            <a:ext cx="2376055" cy="1953491"/>
          </a:xfrm>
          <a:prstGeom prst="rect">
            <a:avLst/>
          </a:prstGeom>
        </p:spPr>
      </p:pic>
      <p:sp>
        <p:nvSpPr>
          <p:cNvPr id="10" name="Right Arrow 9">
            <a:hlinkClick r:id="rId16" action="ppaction://hlinksldjump"/>
          </p:cNvPr>
          <p:cNvSpPr/>
          <p:nvPr/>
        </p:nvSpPr>
        <p:spPr>
          <a:xfrm>
            <a:off x="10363200" y="6477000"/>
            <a:ext cx="1752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Đi đến bài học</a:t>
            </a:r>
            <a:endParaRPr lang="en-US" sz="1600"/>
          </a:p>
        </p:txBody>
      </p:sp>
    </p:spTree>
    <p:extLst>
      <p:ext uri="{BB962C8B-B14F-4D97-AF65-F5344CB8AC3E}">
        <p14:creationId xmlns:p14="http://schemas.microsoft.com/office/powerpoint/2010/main" val="3927816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08" t="28646" r="27379" b="28385"/>
          <a:stretch/>
        </p:blipFill>
        <p:spPr bwMode="auto">
          <a:xfrm>
            <a:off x="508210" y="536352"/>
            <a:ext cx="10827659" cy="563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19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81" t="5858" b="63636"/>
          <a:stretch/>
        </p:blipFill>
        <p:spPr>
          <a:xfrm>
            <a:off x="1534427" y="52384"/>
            <a:ext cx="8851277" cy="4062416"/>
          </a:xfrm>
          <a:prstGeom prst="rect">
            <a:avLst/>
          </a:prstGeom>
        </p:spPr>
      </p:pic>
      <p:grpSp>
        <p:nvGrpSpPr>
          <p:cNvPr id="7" name="Group 6"/>
          <p:cNvGrpSpPr/>
          <p:nvPr/>
        </p:nvGrpSpPr>
        <p:grpSpPr>
          <a:xfrm>
            <a:off x="218629" y="203423"/>
            <a:ext cx="2660598" cy="94118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16316" y="4436897"/>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	Bà đã nghỉ hưu. Ngày ngày, bà đi chợ, nấu ăn và chăm lo cho con cháu. Mỗi lần đưa bé đi dạo, bà hay kể về ngày xưa. Lời bà dịu </a:t>
            </a:r>
            <a:r>
              <a:rPr lang="en-US">
                <a:latin typeface="Arial-Rounded" pitchFamily="34" charset="0"/>
                <a:ea typeface="Arial-Rounded" pitchFamily="34" charset="0"/>
                <a:cs typeface="Arial-Rounded" pitchFamily="34" charset="0"/>
              </a:rPr>
              <a:t>ê</a:t>
            </a:r>
            <a:r>
              <a:rPr lang="en-US" smtClean="0">
                <a:latin typeface="Arial-Rounded" pitchFamily="34" charset="0"/>
                <a:ea typeface="Arial-Rounded" pitchFamily="34" charset="0"/>
                <a:cs typeface="Arial-Rounded" pitchFamily="34" charset="0"/>
              </a:rPr>
              <a:t>m.</a:t>
            </a:r>
          </a:p>
        </p:txBody>
      </p:sp>
      <p:cxnSp>
        <p:nvCxnSpPr>
          <p:cNvPr id="32" name="Straight Connector 31"/>
          <p:cNvCxnSpPr/>
          <p:nvPr/>
        </p:nvCxnSpPr>
        <p:spPr>
          <a:xfrm>
            <a:off x="3903653" y="5212869"/>
            <a:ext cx="8507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91687" y="5243149"/>
            <a:ext cx="9840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06158" y="4267617"/>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5245884" y="4267617"/>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4876800" y="4646131"/>
            <a:ext cx="108244"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684695" y="5788065"/>
            <a:ext cx="89458"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264051" y="5053892"/>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9" name="Straight Connector 18"/>
          <p:cNvCxnSpPr/>
          <p:nvPr/>
        </p:nvCxnSpPr>
        <p:spPr>
          <a:xfrm flipH="1">
            <a:off x="9065696" y="5809337"/>
            <a:ext cx="144073"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761167" y="6359724"/>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4</a:t>
            </a:r>
            <a:endParaRPr lang="en-US" sz="2800" b="1">
              <a:solidFill>
                <a:schemeClr val="tx1"/>
              </a:solidFill>
              <a:latin typeface="Arial" pitchFamily="34" charset="0"/>
              <a:ea typeface="Arial-Rounded" pitchFamily="34" charset="0"/>
              <a:cs typeface="Arial" pitchFamily="34" charset="0"/>
            </a:endParaRPr>
          </a:p>
        </p:txBody>
      </p:sp>
      <p:cxnSp>
        <p:nvCxnSpPr>
          <p:cNvPr id="18" name="Straight Connector 17"/>
          <p:cNvCxnSpPr/>
          <p:nvPr/>
        </p:nvCxnSpPr>
        <p:spPr>
          <a:xfrm>
            <a:off x="7315200" y="6421628"/>
            <a:ext cx="8161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58090" y="2154895"/>
            <a:ext cx="586740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n</a:t>
            </a:r>
            <a:r>
              <a:rPr lang="en-US" sz="9600" smtClean="0">
                <a:solidFill>
                  <a:schemeClr val="bg1"/>
                </a:solidFill>
                <a:latin typeface="Arial-Rounded" pitchFamily="34" charset="0"/>
                <a:ea typeface="Arial-Rounded" pitchFamily="34" charset="0"/>
                <a:cs typeface="Arial-Rounded" pitchFamily="34" charset="0"/>
              </a:rPr>
              <a:t>ghỉ hưu</a:t>
            </a:r>
          </a:p>
        </p:txBody>
      </p:sp>
      <p:sp>
        <p:nvSpPr>
          <p:cNvPr id="7" name="Title 1"/>
          <p:cNvSpPr txBox="1">
            <a:spLocks/>
          </p:cNvSpPr>
          <p:nvPr/>
        </p:nvSpPr>
        <p:spPr>
          <a:xfrm>
            <a:off x="7211290" y="2154895"/>
            <a:ext cx="4432713"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dịu êm</a:t>
            </a:r>
          </a:p>
        </p:txBody>
      </p:sp>
    </p:spTree>
    <p:extLst>
      <p:ext uri="{BB962C8B-B14F-4D97-AF65-F5344CB8AC3E}">
        <p14:creationId xmlns:p14="http://schemas.microsoft.com/office/powerpoint/2010/main" val="26938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201345" y="1412268"/>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z="5400" smtClean="0">
                <a:latin typeface="Arial-Rounded" pitchFamily="34" charset="0"/>
                <a:ea typeface="Arial-Rounded" pitchFamily="34" charset="0"/>
                <a:cs typeface="Arial-Rounded" pitchFamily="34" charset="0"/>
              </a:rPr>
              <a:t>m</a:t>
            </a:r>
            <a:r>
              <a:rPr lang="en-US" sz="5400">
                <a:latin typeface="Arial-Rounded" pitchFamily="34" charset="0"/>
                <a:ea typeface="Arial-Rounded" pitchFamily="34" charset="0"/>
                <a:cs typeface="Arial-Rounded" pitchFamily="34" charset="0"/>
              </a:rPr>
              <a:t>.</a:t>
            </a:r>
          </a:p>
        </p:txBody>
      </p:sp>
      <p:sp>
        <p:nvSpPr>
          <p:cNvPr id="46" name="Rounded Rectangle 45"/>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Ai xuất hiện trong bài?</a:t>
            </a:r>
            <a:endParaRPr lang="en-US" sz="4800">
              <a:latin typeface="Arial-Rounded" pitchFamily="34" charset="0"/>
              <a:ea typeface="Arial-Rounded" pitchFamily="34" charset="0"/>
              <a:cs typeface="Arial-Rounded" pitchFamily="34" charset="0"/>
            </a:endParaRPr>
          </a:p>
        </p:txBody>
      </p:sp>
      <p:cxnSp>
        <p:nvCxnSpPr>
          <p:cNvPr id="47" name="Straight Connector 46"/>
          <p:cNvCxnSpPr/>
          <p:nvPr/>
        </p:nvCxnSpPr>
        <p:spPr>
          <a:xfrm>
            <a:off x="6611003" y="1729740"/>
            <a:ext cx="52862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3471" y="4038600"/>
            <a:ext cx="25383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05430" y="1691640"/>
            <a:ext cx="753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2476720"/>
            <a:ext cx="1143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1345" y="3200400"/>
            <a:ext cx="117408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21390" y="4038600"/>
            <a:ext cx="3600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9530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Ngày ngày, bà làm những gì?</a:t>
            </a:r>
            <a:endParaRPr lang="en-US" sz="4800">
              <a:latin typeface="Arial-Rounded" pitchFamily="34" charset="0"/>
              <a:ea typeface="Arial-Rounded" pitchFamily="34" charset="0"/>
              <a:cs typeface="Arial-Rounded" pitchFamily="34" charset="0"/>
            </a:endParaRPr>
          </a:p>
        </p:txBody>
      </p:sp>
      <p:sp>
        <p:nvSpPr>
          <p:cNvPr id="24" name="Rounded Rectangle 23"/>
          <p:cNvSpPr/>
          <p:nvPr/>
        </p:nvSpPr>
        <p:spPr>
          <a:xfrm>
            <a:off x="49530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Bà thường làm gì khi đưa bé đi dạo?</a:t>
            </a:r>
            <a:endParaRPr lang="en-US" sz="4800">
              <a:latin typeface="Arial-Rounded" pitchFamily="34" charset="0"/>
              <a:ea typeface="Arial-Rounded" pitchFamily="34" charset="0"/>
              <a:cs typeface="Arial-Rounded" pitchFamily="34" charset="0"/>
            </a:endParaRPr>
          </a:p>
        </p:txBody>
      </p:sp>
      <p:sp>
        <p:nvSpPr>
          <p:cNvPr id="28" name="Rounded Rectangle 27"/>
          <p:cNvSpPr/>
          <p:nvPr/>
        </p:nvSpPr>
        <p:spPr>
          <a:xfrm>
            <a:off x="495300" y="5373256"/>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Lời bà như thế nào?</a:t>
            </a:r>
            <a:endParaRPr lang="en-US" sz="4800">
              <a:latin typeface="Arial-Rounded" pitchFamily="34" charset="0"/>
              <a:ea typeface="Arial-Rounded" pitchFamily="34" charset="0"/>
              <a:cs typeface="Arial-Rounded" pitchFamily="34" charset="0"/>
            </a:endParaRPr>
          </a:p>
        </p:txBody>
      </p:sp>
      <p:sp>
        <p:nvSpPr>
          <p:cNvPr id="29" name="Rounded Rectangle 28"/>
          <p:cNvSpPr/>
          <p:nvPr/>
        </p:nvSpPr>
        <p:spPr>
          <a:xfrm>
            <a:off x="457853" y="5373256"/>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Em hãy nhận xét về người bà trong bài.</a:t>
            </a:r>
            <a:endParaRPr lang="en-US" sz="4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812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animBg="1"/>
      <p:bldP spid="24" grpId="0" animBg="1"/>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a:xfrm>
            <a:off x="216725" y="4445931"/>
            <a:ext cx="11818300" cy="219590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mtClean="0">
                <a:latin typeface="Arial-Rounded" pitchFamily="34" charset="0"/>
                <a:ea typeface="Arial-Rounded" pitchFamily="34" charset="0"/>
                <a:cs typeface="Arial-Rounded" pitchFamily="34" charset="0"/>
              </a:rPr>
              <a:t>m</a:t>
            </a:r>
            <a:r>
              <a:rPr lang="en-US">
                <a:latin typeface="Arial-Rounded" pitchFamily="34" charset="0"/>
                <a:ea typeface="Arial-Rounded" pitchFamily="34" charset="0"/>
                <a:cs typeface="Arial-Rounded" pitchFamily="34" charset="0"/>
              </a:rPr>
              <a:t>.</a:t>
            </a:r>
          </a:p>
        </p:txBody>
      </p:sp>
      <p:sp>
        <p:nvSpPr>
          <p:cNvPr id="9" name="Title 1"/>
          <p:cNvSpPr txBox="1">
            <a:spLocks/>
          </p:cNvSpPr>
          <p:nvPr/>
        </p:nvSpPr>
        <p:spPr>
          <a:xfrm>
            <a:off x="7734300"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4361373"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2" name="Title 1"/>
          <p:cNvSpPr txBox="1">
            <a:spLocks/>
          </p:cNvSpPr>
          <p:nvPr/>
        </p:nvSpPr>
        <p:spPr>
          <a:xfrm>
            <a:off x="7506777" y="24020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4687239" y="2511093"/>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rìu</a:t>
            </a:r>
            <a:endParaRPr lang="en-US" sz="600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444724" y="0"/>
            <a:ext cx="4584470"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444724" y="1067002"/>
            <a:ext cx="5309901"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4493272" cy="42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485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18629" y="203423"/>
            <a:ext cx="2660598"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469769" y="770154"/>
            <a:ext cx="935860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Bà em</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360" t="56970" b="5858"/>
          <a:stretch/>
        </p:blipFill>
        <p:spPr>
          <a:xfrm>
            <a:off x="1911927" y="1475138"/>
            <a:ext cx="9129073" cy="5078061"/>
          </a:xfrm>
          <a:prstGeom prst="rect">
            <a:avLst/>
          </a:prstGeom>
        </p:spPr>
      </p:pic>
    </p:spTree>
    <p:extLst>
      <p:ext uri="{BB962C8B-B14F-4D97-AF65-F5344CB8AC3E}">
        <p14:creationId xmlns:p14="http://schemas.microsoft.com/office/powerpoint/2010/main" val="32779009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352" y="1143000"/>
            <a:ext cx="7511528" cy="282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09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6725" y="4445931"/>
            <a:ext cx="11818300" cy="219590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mtClean="0">
                <a:latin typeface="Arial-Rounded" pitchFamily="34" charset="0"/>
                <a:ea typeface="Arial-Rounded" pitchFamily="34" charset="0"/>
                <a:cs typeface="Arial-Rounded" pitchFamily="34" charset="0"/>
              </a:rPr>
              <a:t>m</a:t>
            </a:r>
            <a:r>
              <a:rPr lang="en-US">
                <a:latin typeface="Arial-Rounded" pitchFamily="34" charset="0"/>
                <a:ea typeface="Arial-Rounded" pitchFamily="34" charset="0"/>
                <a:cs typeface="Arial-Rounded" pitchFamily="34" charset="0"/>
              </a:rPr>
              <a:t>.</a:t>
            </a:r>
          </a:p>
        </p:txBody>
      </p:sp>
      <p:sp>
        <p:nvSpPr>
          <p:cNvPr id="9" name="Title 1"/>
          <p:cNvSpPr txBox="1">
            <a:spLocks/>
          </p:cNvSpPr>
          <p:nvPr/>
        </p:nvSpPr>
        <p:spPr>
          <a:xfrm>
            <a:off x="7734300"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4361373"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2" name="Title 1"/>
          <p:cNvSpPr txBox="1">
            <a:spLocks/>
          </p:cNvSpPr>
          <p:nvPr/>
        </p:nvSpPr>
        <p:spPr>
          <a:xfrm>
            <a:off x="7506777" y="24020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4687239" y="2511093"/>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rìu</a:t>
            </a:r>
            <a:endParaRPr lang="en-US" sz="600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444724" y="0"/>
            <a:ext cx="4584470"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444724" y="1067002"/>
            <a:ext cx="5309901"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4493272" cy="42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169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909" y="1143000"/>
            <a:ext cx="9711503" cy="3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21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07554"/>
            <a:ext cx="8589963" cy="627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58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0" y="1791313"/>
            <a:ext cx="134556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48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sp>
        <p:nvSpPr>
          <p:cNvPr id="3" name="Title 1"/>
          <p:cNvSpPr txBox="1">
            <a:spLocks/>
          </p:cNvSpPr>
          <p:nvPr/>
        </p:nvSpPr>
        <p:spPr>
          <a:xfrm>
            <a:off x="3483863" y="1224531"/>
            <a:ext cx="483839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rau củ</a:t>
            </a:r>
            <a:endParaRPr lang="en-US" sz="7200">
              <a:latin typeface="Arial-Rounded" pitchFamily="34" charset="0"/>
              <a:ea typeface="Arial-Rounded" pitchFamily="34" charset="0"/>
              <a:cs typeface="Arial-Rounded" pitchFamily="34" charset="0"/>
            </a:endParaRPr>
          </a:p>
        </p:txBody>
      </p:sp>
      <p:sp>
        <p:nvSpPr>
          <p:cNvPr id="4" name="Title 1"/>
          <p:cNvSpPr txBox="1">
            <a:spLocks/>
          </p:cNvSpPr>
          <p:nvPr/>
        </p:nvSpPr>
        <p:spPr>
          <a:xfrm>
            <a:off x="3619560" y="2481787"/>
            <a:ext cx="456700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con trâu</a:t>
            </a:r>
            <a:endParaRPr lang="en-US" sz="7200">
              <a:latin typeface="Arial-Rounded" pitchFamily="34" charset="0"/>
              <a:ea typeface="Arial-Rounded" pitchFamily="34" charset="0"/>
              <a:cs typeface="Arial-Rounded" pitchFamily="34" charset="0"/>
            </a:endParaRPr>
          </a:p>
        </p:txBody>
      </p:sp>
      <p:sp>
        <p:nvSpPr>
          <p:cNvPr id="5" name="Title 1"/>
          <p:cNvSpPr txBox="1">
            <a:spLocks/>
          </p:cNvSpPr>
          <p:nvPr/>
        </p:nvSpPr>
        <p:spPr>
          <a:xfrm>
            <a:off x="4015870" y="3829941"/>
            <a:ext cx="377438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chú tễu</a:t>
            </a:r>
            <a:endParaRPr lang="en-US" sz="7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1832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sp>
        <p:nvSpPr>
          <p:cNvPr id="3" name="Title 1"/>
          <p:cNvSpPr txBox="1">
            <a:spLocks/>
          </p:cNvSpPr>
          <p:nvPr/>
        </p:nvSpPr>
        <p:spPr>
          <a:xfrm>
            <a:off x="216725" y="1981200"/>
            <a:ext cx="11818300" cy="2922749"/>
          </a:xfrm>
          <a:prstGeom prst="rect">
            <a:avLst/>
          </a:prstGeom>
          <a:solidFill>
            <a:schemeClr val="accent5">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Tree>
    <p:extLst>
      <p:ext uri="{BB962C8B-B14F-4D97-AF65-F5344CB8AC3E}">
        <p14:creationId xmlns:p14="http://schemas.microsoft.com/office/powerpoint/2010/main" val="3560690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85" b="67768"/>
          <a:stretch/>
        </p:blipFill>
        <p:spPr>
          <a:xfrm>
            <a:off x="80567" y="-281606"/>
            <a:ext cx="12194274" cy="5733344"/>
          </a:xfrm>
          <a:prstGeom prst="rect">
            <a:avLst/>
          </a:prstGeom>
        </p:spPr>
      </p:pic>
      <p:sp>
        <p:nvSpPr>
          <p:cNvPr id="2" name="Rectangle 1"/>
          <p:cNvSpPr/>
          <p:nvPr/>
        </p:nvSpPr>
        <p:spPr>
          <a:xfrm>
            <a:off x="-41526" y="-281606"/>
            <a:ext cx="11871578"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95" y="-16932"/>
            <a:ext cx="2236433"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3783" y="32016"/>
            <a:ext cx="1144429" cy="697627"/>
          </a:xfrm>
          <a:prstGeom prst="rect">
            <a:avLst/>
          </a:prstGeom>
          <a:noFill/>
        </p:spPr>
        <p:txBody>
          <a:bodyPr wrap="square" lIns="121690" tIns="60845" rIns="121690" bIns="60845"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30350" y="481574"/>
            <a:ext cx="1144429" cy="938486"/>
          </a:xfrm>
          <a:prstGeom prst="rect">
            <a:avLst/>
          </a:prstGeom>
          <a:noFill/>
        </p:spPr>
        <p:txBody>
          <a:bodyPr wrap="square" lIns="121690" tIns="60845" rIns="121690" bIns="60845"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44</a:t>
            </a:r>
            <a:endParaRPr lang="en-US" sz="5300"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83451" y="1937274"/>
            <a:ext cx="3500465"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29" name="Group 28"/>
          <p:cNvGrpSpPr/>
          <p:nvPr/>
        </p:nvGrpSpPr>
        <p:grpSpPr>
          <a:xfrm>
            <a:off x="-66386" y="5264725"/>
            <a:ext cx="12430124" cy="1600205"/>
            <a:chOff x="695008" y="5406302"/>
            <a:chExt cx="10717370" cy="1600206"/>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Bà đã nghỉ h</a:t>
              </a:r>
              <a:r>
                <a:rPr lang="en-US" sz="5100" b="1" smtClean="0">
                  <a:solidFill>
                    <a:srgbClr val="FF0000"/>
                  </a:solidFill>
                  <a:latin typeface="Arial-Rounded" pitchFamily="34" charset="0"/>
                  <a:ea typeface="Arial-Rounded" pitchFamily="34" charset="0"/>
                  <a:cs typeface="Arial-Rounded" pitchFamily="34" charset="0"/>
                </a:rPr>
                <a:t>ưu</a:t>
              </a:r>
              <a:r>
                <a:rPr lang="en-US" sz="5100" b="1" smtClean="0">
                  <a:latin typeface="Arial-Rounded" pitchFamily="34" charset="0"/>
                  <a:ea typeface="Arial-Rounded" pitchFamily="34" charset="0"/>
                  <a:cs typeface="Arial-Rounded" pitchFamily="34" charset="0"/>
                </a:rPr>
                <a:t> mà luôn bận </a:t>
              </a:r>
              <a:r>
                <a:rPr lang="en-US" sz="5100" b="1" smtClean="0">
                  <a:latin typeface="Arial-Rounded" pitchFamily="34" charset="0"/>
                  <a:ea typeface="Arial-Rounded" pitchFamily="34" charset="0"/>
                  <a:cs typeface="Arial-Rounded" pitchFamily="34" charset="0"/>
                </a:rPr>
                <a:t>b</a:t>
              </a:r>
              <a:r>
                <a:rPr lang="en-US" sz="5100" b="1" smtClean="0">
                  <a:solidFill>
                    <a:srgbClr val="FF0000"/>
                  </a:solidFill>
                  <a:latin typeface="Arial-Rounded" pitchFamily="34" charset="0"/>
                  <a:ea typeface="Arial-Rounded" pitchFamily="34" charset="0"/>
                  <a:cs typeface="Arial-Rounded" pitchFamily="34" charset="0"/>
                </a:rPr>
                <a:t>iu</a:t>
              </a: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sp>
          <p:nvSpPr>
            <p:cNvPr id="16" name="Title 1"/>
            <p:cNvSpPr txBox="1">
              <a:spLocks/>
            </p:cNvSpPr>
            <p:nvPr/>
          </p:nvSpPr>
          <p:spPr>
            <a:xfrm>
              <a:off x="8475026" y="550542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35476" y="-53288"/>
            <a:ext cx="10878249"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a:t>
            </a:r>
            <a:r>
              <a:rPr lang="en-US" sz="8800" b="1" smtClean="0">
                <a:solidFill>
                  <a:schemeClr val="bg1"/>
                </a:solidFill>
                <a:latin typeface="Arial-Rounded" pitchFamily="34" charset="0"/>
                <a:ea typeface="Arial-Rounded" pitchFamily="34" charset="0"/>
                <a:cs typeface="Arial-Rounded" pitchFamily="34" charset="0"/>
              </a:rPr>
              <a:t>iu   ưu</a:t>
            </a:r>
            <a:endParaRPr lang="en-US" sz="88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026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3" name="Title 1"/>
          <p:cNvSpPr txBox="1">
            <a:spLocks/>
          </p:cNvSpPr>
          <p:nvPr/>
        </p:nvSpPr>
        <p:spPr>
          <a:xfrm>
            <a:off x="3581001"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a:latin typeface="Arial-Rounded" pitchFamily="34" charset="0"/>
                <a:ea typeface="Arial-Rounded" pitchFamily="34" charset="0"/>
                <a:cs typeface="Arial-Rounded" pitchFamily="34" charset="0"/>
              </a:rPr>
              <a:t>h</a:t>
            </a:r>
          </a:p>
        </p:txBody>
      </p:sp>
      <p:sp>
        <p:nvSpPr>
          <p:cNvPr id="4" name="Title 1"/>
          <p:cNvSpPr txBox="1">
            <a:spLocks/>
          </p:cNvSpPr>
          <p:nvPr/>
        </p:nvSpPr>
        <p:spPr>
          <a:xfrm>
            <a:off x="6095527"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60849" y="4026957"/>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h</a:t>
            </a: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grpSp>
        <p:nvGrpSpPr>
          <p:cNvPr id="6" name="Group 5"/>
          <p:cNvGrpSpPr/>
          <p:nvPr/>
        </p:nvGrpSpPr>
        <p:grpSpPr>
          <a:xfrm>
            <a:off x="103855" y="343567"/>
            <a:ext cx="2325928" cy="824072"/>
            <a:chOff x="63500" y="1429216"/>
            <a:chExt cx="1970813" cy="705889"/>
          </a:xfrm>
        </p:grpSpPr>
        <p:sp>
          <p:nvSpPr>
            <p:cNvPr id="7" name="Rounded Rectangle 6"/>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Rounded MT Bold" pitchFamily="34" charset="0"/>
                  <a:ea typeface="Arial-Rounded" pitchFamily="34" charset="0"/>
                  <a:cs typeface="Arial-Rounded" pitchFamily="34" charset="0"/>
                </a:rPr>
                <a:t>3</a:t>
              </a:r>
            </a:p>
          </p:txBody>
        </p:sp>
      </p:grpSp>
      <p:sp>
        <p:nvSpPr>
          <p:cNvPr id="10" name="Title 1"/>
          <p:cNvSpPr txBox="1">
            <a:spLocks/>
          </p:cNvSpPr>
          <p:nvPr/>
        </p:nvSpPr>
        <p:spPr>
          <a:xfrm>
            <a:off x="2986983" y="812416"/>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iu</a:t>
            </a:r>
            <a:endParaRPr lang="en-US" sz="106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727452" y="796059"/>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778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251</Words>
  <Application>Microsoft Office PowerPoint</Application>
  <PresentationFormat>Custom</PresentationFormat>
  <Paragraphs>120</Paragraphs>
  <Slides>38</Slides>
  <Notes>23</Notes>
  <HiddenSlides>0</HiddenSlides>
  <MMClips>2</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53</cp:revision>
  <dcterms:created xsi:type="dcterms:W3CDTF">2021-06-01T16:00:24Z</dcterms:created>
  <dcterms:modified xsi:type="dcterms:W3CDTF">2021-06-14T14:31:57Z</dcterms:modified>
</cp:coreProperties>
</file>