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88" r:id="rId3"/>
    <p:sldId id="280" r:id="rId4"/>
    <p:sldId id="277" r:id="rId5"/>
    <p:sldId id="258" r:id="rId6"/>
    <p:sldId id="259" r:id="rId7"/>
    <p:sldId id="281" r:id="rId8"/>
    <p:sldId id="260" r:id="rId9"/>
    <p:sldId id="262" r:id="rId10"/>
    <p:sldId id="265" r:id="rId11"/>
    <p:sldId id="266" r:id="rId12"/>
    <p:sldId id="267" r:id="rId13"/>
    <p:sldId id="275" r:id="rId14"/>
    <p:sldId id="282" r:id="rId15"/>
    <p:sldId id="271" r:id="rId16"/>
    <p:sldId id="272" r:id="rId17"/>
    <p:sldId id="273" r:id="rId18"/>
    <p:sldId id="274" r:id="rId19"/>
    <p:sldId id="283" r:id="rId20"/>
    <p:sldId id="284" r:id="rId21"/>
    <p:sldId id="285" r:id="rId22"/>
    <p:sldId id="286" r:id="rId23"/>
    <p:sldId id="287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2" autoAdjust="0"/>
  </p:normalViewPr>
  <p:slideViewPr>
    <p:cSldViewPr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8229600" cy="43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362828" y="4616061"/>
            <a:ext cx="4114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9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Hổ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tượng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ở </a:t>
            </a:r>
            <a:r>
              <a:rPr lang="en-US" sz="1600" dirty="0" err="1"/>
              <a:t>lăng</a:t>
            </a:r>
            <a:r>
              <a:rPr lang="en-US" sz="1600" dirty="0"/>
              <a:t> Lê </a:t>
            </a:r>
            <a:r>
              <a:rPr lang="en-US" sz="1600" dirty="0" err="1"/>
              <a:t>Lợi</a:t>
            </a:r>
            <a:r>
              <a:rPr lang="vi-VN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Thanh </a:t>
            </a:r>
            <a:r>
              <a:rPr lang="en-US" sz="1600" dirty="0" err="1">
                <a:solidFill>
                  <a:schemeClr val="tx1"/>
                </a:solidFill>
              </a:rPr>
              <a:t>Hóa</a:t>
            </a:r>
            <a:endParaRPr lang="vi-VN" sz="1600" dirty="0">
              <a:solidFill>
                <a:schemeClr val="tx1"/>
              </a:solidFill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E7838C25-6800-3ADA-3031-968EDB248C87}"/>
              </a:ext>
            </a:extLst>
          </p:cNvPr>
          <p:cNvSpPr txBox="1"/>
          <p:nvPr/>
        </p:nvSpPr>
        <p:spPr>
          <a:xfrm>
            <a:off x="5181600" y="4492950"/>
            <a:ext cx="3274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10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chim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đánh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trống</a:t>
            </a:r>
            <a:r>
              <a:rPr lang="vi-VN" sz="1600" dirty="0">
                <a:solidFill>
                  <a:schemeClr val="tx1"/>
                </a:solidFill>
              </a:rPr>
              <a:t>, 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ượng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đá</a:t>
            </a:r>
            <a:r>
              <a:rPr lang="en-US" sz="1600" dirty="0">
                <a:solidFill>
                  <a:schemeClr val="tx1"/>
                </a:solidFill>
              </a:rPr>
              <a:t>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Phật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Tích</a:t>
            </a:r>
            <a:r>
              <a:rPr lang="vi-VN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Ninh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0FA33-C60F-A44D-5FBD-7D65BAA6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66749"/>
            <a:ext cx="3534850" cy="3780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96255-98AE-27D3-1A21-9A8F1B307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525" y="728439"/>
            <a:ext cx="3729424" cy="3780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140040-8538-3DA9-610B-F725699D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66750"/>
            <a:ext cx="5120461" cy="4320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AD3CAD-C09A-A69B-F2AA-585391646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95350"/>
            <a:ext cx="7924800" cy="4092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B45D8-CC0E-5BAE-D50E-5D6C432C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71550"/>
            <a:ext cx="7987550" cy="3976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243A11-2A78-EAD7-60A7-F6E24E0A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42950"/>
            <a:ext cx="5334000" cy="4275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F5AEF0-454A-703F-4E45-5C9151BB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95349"/>
            <a:ext cx="5715000" cy="4145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079443-A2E0-8D48-CFCB-D22329163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42950"/>
            <a:ext cx="6147804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F892D-7238-C00C-4ECA-9DD505DA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5187899" cy="881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1A1C7-696D-5738-1B55-28DA66080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28950"/>
            <a:ext cx="1894576" cy="1771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C0FF8-F951-7EF4-D646-2B1386952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028950"/>
            <a:ext cx="2276222" cy="1788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4B3D5-584F-A635-A3E8-D27630D3F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276350"/>
            <a:ext cx="2840957" cy="3712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604F0-FFCD-44E9-3A61-8FB07CCFB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71550"/>
            <a:ext cx="7730388" cy="2180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54A93B-6A9D-989B-8C45-55D5316ED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333750"/>
            <a:ext cx="7730388" cy="1646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E9593C-F590-81BE-5CB7-CB88B3104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05594"/>
            <a:ext cx="8054238" cy="3828356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590800" y="643929"/>
            <a:ext cx="3583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err="1">
                <a:solidFill>
                  <a:srgbClr val="FF0000"/>
                </a:solidFill>
              </a:rPr>
              <a:t>Sản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phẩm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mĩ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thuật</a:t>
            </a:r>
            <a:r>
              <a:rPr lang="en-US" sz="2400" b="1" i="1" dirty="0">
                <a:solidFill>
                  <a:srgbClr val="FF0000"/>
                </a:solidFill>
              </a:rPr>
              <a:t> 3D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47950"/>
            <a:ext cx="4495800" cy="2390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22612"/>
            <a:ext cx="4495800" cy="2390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8446"/>
            <a:ext cx="4572001" cy="23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C6BEB5-040B-58DB-2F69-B45DEA1F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44" y="590550"/>
            <a:ext cx="6195556" cy="4452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A7FE1-4F50-B493-185A-72979B776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78789"/>
            <a:ext cx="5608650" cy="43434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92C97E55-F0D7-A964-38D8-3420BF4E64E7}"/>
              </a:ext>
            </a:extLst>
          </p:cNvPr>
          <p:cNvSpPr txBox="1"/>
          <p:nvPr/>
        </p:nvSpPr>
        <p:spPr>
          <a:xfrm>
            <a:off x="304800" y="2190750"/>
            <a:ext cx="1752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err="1">
                <a:solidFill>
                  <a:srgbClr val="FF0000"/>
                </a:solidFill>
              </a:rPr>
              <a:t>Sản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phẩm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mĩ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thuật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2D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E7FB19-96A5-679E-8582-5B67D3A3C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66750"/>
            <a:ext cx="6553200" cy="4405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7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7B30D0-709D-A085-95D2-E22815FA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66750"/>
            <a:ext cx="7106845" cy="4361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A66158-2613-DC76-6E07-40E8157BE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81202"/>
            <a:ext cx="6099806" cy="1920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7834E4-9C7F-13F1-C1F6-6F8792266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94006"/>
            <a:ext cx="4424470" cy="2035144"/>
          </a:xfrm>
          <a:prstGeom prst="rect">
            <a:avLst/>
          </a:prstGeom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58C68F58-752D-3C29-D5DB-8872C54CA41C}"/>
              </a:ext>
            </a:extLst>
          </p:cNvPr>
          <p:cNvSpPr txBox="1"/>
          <p:nvPr/>
        </p:nvSpPr>
        <p:spPr>
          <a:xfrm>
            <a:off x="1030603" y="4629150"/>
            <a:ext cx="723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3. </a:t>
            </a:r>
            <a:r>
              <a:rPr lang="en-US" sz="1600" i="1" dirty="0" err="1"/>
              <a:t>Đánh</a:t>
            </a:r>
            <a:r>
              <a:rPr lang="en-US" sz="1600" i="1" dirty="0"/>
              <a:t> </a:t>
            </a:r>
            <a:r>
              <a:rPr lang="en-US" sz="1600" i="1" dirty="0" err="1"/>
              <a:t>nhau</a:t>
            </a:r>
            <a:r>
              <a:rPr lang="en-US" sz="1600" i="1" dirty="0"/>
              <a:t> </a:t>
            </a:r>
            <a:r>
              <a:rPr lang="en-US" sz="1600" i="1" dirty="0" err="1"/>
              <a:t>với</a:t>
            </a:r>
            <a:r>
              <a:rPr lang="en-US" sz="1600" i="1" dirty="0"/>
              <a:t> </a:t>
            </a:r>
            <a:r>
              <a:rPr lang="en-US" sz="1600" i="1" dirty="0" err="1"/>
              <a:t>hổ</a:t>
            </a:r>
            <a:r>
              <a:rPr lang="en-US" sz="1600" i="1" dirty="0"/>
              <a:t>,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khắc</a:t>
            </a:r>
            <a:r>
              <a:rPr lang="en-US" sz="1600" dirty="0"/>
              <a:t> </a:t>
            </a:r>
            <a:r>
              <a:rPr lang="en-US" sz="1600" dirty="0" err="1"/>
              <a:t>gỗ</a:t>
            </a:r>
            <a:r>
              <a:rPr lang="en-US" sz="1600" dirty="0"/>
              <a:t>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Chảy</a:t>
            </a:r>
            <a:r>
              <a:rPr lang="en-US" sz="1600" dirty="0"/>
              <a:t>, </a:t>
            </a:r>
            <a:r>
              <a:rPr lang="en-US" sz="1600" dirty="0" err="1"/>
              <a:t>xã</a:t>
            </a:r>
            <a:r>
              <a:rPr lang="en-US" sz="1600" dirty="0"/>
              <a:t> </a:t>
            </a:r>
            <a:r>
              <a:rPr lang="en-US" sz="1600" dirty="0" err="1"/>
              <a:t>Liêm</a:t>
            </a:r>
            <a:r>
              <a:rPr lang="en-US" sz="1600" dirty="0"/>
              <a:t> </a:t>
            </a:r>
            <a:r>
              <a:rPr lang="en-US" sz="1600" dirty="0" err="1"/>
              <a:t>Thuận</a:t>
            </a:r>
            <a:r>
              <a:rPr lang="en-US" sz="1600" dirty="0" smtClean="0"/>
              <a:t>, </a:t>
            </a:r>
            <a:r>
              <a:rPr lang="en-US" sz="1600" dirty="0"/>
              <a:t>Thanh </a:t>
            </a:r>
            <a:r>
              <a:rPr lang="en-US" sz="1600" dirty="0" err="1"/>
              <a:t>Liêm</a:t>
            </a:r>
            <a:r>
              <a:rPr lang="en-US" sz="1600" dirty="0"/>
              <a:t>, </a:t>
            </a:r>
            <a:r>
              <a:rPr lang="en-US" sz="1600" dirty="0" err="1" smtClean="0"/>
              <a:t>Hà</a:t>
            </a:r>
            <a:r>
              <a:rPr lang="en-US" sz="1600" dirty="0" smtClean="0"/>
              <a:t> </a:t>
            </a:r>
            <a:r>
              <a:rPr lang="en-US" sz="1600" dirty="0"/>
              <a:t>Nam </a:t>
            </a:r>
            <a:r>
              <a:rPr lang="vi-VN" sz="1600" dirty="0">
                <a:solidFill>
                  <a:schemeClr val="tx1"/>
                </a:solidFill>
              </a:rPr>
              <a:t>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3DBBE7-A9A8-4391-AE6D-3268A980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84" y="895350"/>
            <a:ext cx="7709786" cy="37338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CEE7167-6651-788E-5667-4ACB30DF9403}"/>
              </a:ext>
            </a:extLst>
          </p:cNvPr>
          <p:cNvSpPr txBox="1"/>
          <p:nvPr/>
        </p:nvSpPr>
        <p:spPr>
          <a:xfrm>
            <a:off x="914400" y="4705350"/>
            <a:ext cx="7501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4. </a:t>
            </a:r>
            <a:r>
              <a:rPr lang="en-US" sz="1600" i="1" dirty="0" err="1">
                <a:solidFill>
                  <a:schemeClr val="tx1"/>
                </a:solidFill>
              </a:rPr>
              <a:t>Chuốc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rượu</a:t>
            </a:r>
            <a:r>
              <a:rPr lang="en-US" sz="1600" i="1" dirty="0"/>
              <a:t>,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khắc</a:t>
            </a:r>
            <a:r>
              <a:rPr lang="en-US" sz="1600" dirty="0"/>
              <a:t> </a:t>
            </a:r>
            <a:r>
              <a:rPr lang="en-US" sz="1600" dirty="0" err="1"/>
              <a:t>gỗ</a:t>
            </a:r>
            <a:r>
              <a:rPr lang="en-US" sz="1600" dirty="0"/>
              <a:t> ở </a:t>
            </a:r>
            <a:r>
              <a:rPr lang="en-US" sz="1600" dirty="0" err="1"/>
              <a:t>đình</a:t>
            </a:r>
            <a:r>
              <a:rPr lang="en-US" sz="1600" dirty="0"/>
              <a:t> Hoàng </a:t>
            </a:r>
            <a:r>
              <a:rPr lang="en-US" sz="1600" dirty="0" err="1"/>
              <a:t>Xá</a:t>
            </a:r>
            <a:r>
              <a:rPr lang="en-US" sz="1600" dirty="0"/>
              <a:t>,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trấn</a:t>
            </a:r>
            <a:r>
              <a:rPr lang="en-US" sz="1600" dirty="0"/>
              <a:t> Vân </a:t>
            </a:r>
            <a:r>
              <a:rPr lang="en-US" sz="1600" dirty="0" err="1"/>
              <a:t>Đình</a:t>
            </a:r>
            <a:r>
              <a:rPr lang="en-US" sz="1600" dirty="0"/>
              <a:t>, </a:t>
            </a:r>
            <a:r>
              <a:rPr lang="en-US" sz="1600" dirty="0" err="1"/>
              <a:t>huyện</a:t>
            </a:r>
            <a:r>
              <a:rPr lang="en-US" sz="1600" dirty="0"/>
              <a:t> </a:t>
            </a:r>
            <a:r>
              <a:rPr lang="en-US" sz="1600" dirty="0" err="1"/>
              <a:t>Ứng</a:t>
            </a:r>
            <a:r>
              <a:rPr lang="en-US" sz="1600" dirty="0"/>
              <a:t> </a:t>
            </a:r>
            <a:r>
              <a:rPr lang="en-US" sz="1600" dirty="0" err="1"/>
              <a:t>Hòa</a:t>
            </a:r>
            <a:r>
              <a:rPr lang="en-US" sz="1600" dirty="0"/>
              <a:t>, Hà </a:t>
            </a:r>
            <a:r>
              <a:rPr lang="en-US" sz="1600" dirty="0" err="1"/>
              <a:t>Nội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B3D909-BAF1-5072-936B-52E14DC5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23950"/>
            <a:ext cx="7812316" cy="324689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152400" y="4476750"/>
            <a:ext cx="8991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600" dirty="0">
                <a:solidFill>
                  <a:schemeClr val="tx1"/>
                </a:solidFill>
              </a:rPr>
              <a:t>5. </a:t>
            </a:r>
            <a:r>
              <a:rPr lang="vi-VN" sz="1600" i="1" dirty="0">
                <a:solidFill>
                  <a:schemeClr val="tx1"/>
                </a:solidFill>
              </a:rPr>
              <a:t>Người cầm dao nắm đuôi nghê</a:t>
            </a:r>
            <a:r>
              <a:rPr lang="vi-VN" sz="1600" dirty="0">
                <a:solidFill>
                  <a:schemeClr val="tx1"/>
                </a:solidFill>
              </a:rPr>
              <a:t>, chạm khắc gỗ ở đền vua </a:t>
            </a:r>
            <a:r>
              <a:rPr lang="vi-VN" sz="1600" dirty="0" smtClean="0">
                <a:solidFill>
                  <a:schemeClr val="tx1"/>
                </a:solidFill>
              </a:rPr>
              <a:t>Đinh,Trường </a:t>
            </a:r>
            <a:r>
              <a:rPr lang="vi-VN" sz="1600" dirty="0">
                <a:solidFill>
                  <a:schemeClr val="tx1"/>
                </a:solidFill>
              </a:rPr>
              <a:t>Yên </a:t>
            </a:r>
            <a:r>
              <a:rPr lang="en-US" sz="1600" dirty="0"/>
              <a:t>,</a:t>
            </a:r>
            <a:r>
              <a:rPr lang="vi-VN" sz="1600" dirty="0" smtClean="0">
                <a:solidFill>
                  <a:schemeClr val="tx1"/>
                </a:solidFill>
              </a:rPr>
              <a:t>Hoa Lư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  <a:r>
              <a:rPr lang="vi-VN" sz="1600" dirty="0" smtClean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Ninh Bình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1219200" y="4629150"/>
            <a:ext cx="78843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6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Ngư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ông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chèo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thuyền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bắt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cá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>
                <a:solidFill>
                  <a:schemeClr val="tx1"/>
                </a:solidFill>
              </a:rPr>
              <a:t>chùa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Nội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Bắc</a:t>
            </a:r>
            <a:r>
              <a:rPr lang="en-US" sz="1600" dirty="0">
                <a:solidFill>
                  <a:schemeClr val="tx1"/>
                </a:solidFill>
              </a:rPr>
              <a:t> Giang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5786E-1E2B-D396-8BB3-10D7173C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33" y="1017653"/>
            <a:ext cx="7884334" cy="3611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02D91BA-8348-C92A-656A-613DF22974FD}"/>
              </a:ext>
            </a:extLst>
          </p:cNvPr>
          <p:cNvSpPr txBox="1"/>
          <p:nvPr/>
        </p:nvSpPr>
        <p:spPr>
          <a:xfrm>
            <a:off x="566564" y="4408904"/>
            <a:ext cx="3172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7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 err="1">
                <a:solidFill>
                  <a:schemeClr val="tx1"/>
                </a:solidFill>
              </a:rPr>
              <a:t>Thiếu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nữ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Hương</a:t>
            </a:r>
            <a:r>
              <a:rPr lang="en-US" sz="1600" dirty="0"/>
              <a:t> </a:t>
            </a:r>
            <a:r>
              <a:rPr lang="en-US" sz="1600" dirty="0" err="1"/>
              <a:t>Lộc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>
                <a:solidFill>
                  <a:schemeClr val="tx1"/>
                </a:solidFill>
              </a:rPr>
              <a:t>Nam </a:t>
            </a:r>
            <a:r>
              <a:rPr lang="en-US" sz="1600" dirty="0" err="1">
                <a:solidFill>
                  <a:schemeClr val="tx1"/>
                </a:solidFill>
              </a:rPr>
              <a:t>Định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54476-7225-2873-12BA-9598EC83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72509"/>
            <a:ext cx="2362200" cy="36123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719E71-8042-8E8B-DA09-C959F4251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74762"/>
            <a:ext cx="3936563" cy="3513571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E7838C25-6800-3ADA-3031-968EDB248C87}"/>
              </a:ext>
            </a:extLst>
          </p:cNvPr>
          <p:cNvSpPr txBox="1"/>
          <p:nvPr/>
        </p:nvSpPr>
        <p:spPr>
          <a:xfrm>
            <a:off x="5029200" y="4408903"/>
            <a:ext cx="3479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8</a:t>
            </a:r>
            <a:r>
              <a:rPr lang="vi-VN" sz="1600" dirty="0">
                <a:solidFill>
                  <a:schemeClr val="tx1"/>
                </a:solidFill>
              </a:rPr>
              <a:t>. </a:t>
            </a:r>
            <a:r>
              <a:rPr lang="en-US" sz="1600" i="1" dirty="0">
                <a:solidFill>
                  <a:schemeClr val="tx1"/>
                </a:solidFill>
              </a:rPr>
              <a:t>Hai </a:t>
            </a:r>
            <a:r>
              <a:rPr lang="en-US" sz="1600" i="1" dirty="0" err="1">
                <a:solidFill>
                  <a:schemeClr val="tx1"/>
                </a:solidFill>
              </a:rPr>
              <a:t>người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đá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cầu</a:t>
            </a:r>
            <a:r>
              <a:rPr lang="vi-VN" sz="1600" dirty="0">
                <a:solidFill>
                  <a:schemeClr val="tx1"/>
                </a:solidFill>
              </a:rPr>
              <a:t>, chạm khắc gỗ ở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Thổ</a:t>
            </a:r>
            <a:r>
              <a:rPr lang="en-US" sz="1600" dirty="0"/>
              <a:t> Tang</a:t>
            </a:r>
            <a:r>
              <a:rPr lang="vi-VN" sz="1600" dirty="0">
                <a:solidFill>
                  <a:schemeClr val="tx1"/>
                </a:solidFill>
              </a:rPr>
              <a:t>, tỉnh </a:t>
            </a:r>
            <a:r>
              <a:rPr lang="en-US" sz="1600" dirty="0" err="1">
                <a:solidFill>
                  <a:schemeClr val="tx1"/>
                </a:solidFill>
              </a:rPr>
              <a:t>Vĩnh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Phúc</a:t>
            </a:r>
            <a:endParaRPr lang="vi-VN" sz="1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162</Words>
  <Application>Microsoft Office PowerPoint</Application>
  <PresentationFormat>On-screen Show (16:9)</PresentationFormat>
  <Paragraphs>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laptop hoangkhuong</cp:lastModifiedBy>
  <cp:revision>46</cp:revision>
  <dcterms:created xsi:type="dcterms:W3CDTF">2021-10-03T03:45:32Z</dcterms:created>
  <dcterms:modified xsi:type="dcterms:W3CDTF">2023-08-04T22:24:51Z</dcterms:modified>
</cp:coreProperties>
</file>