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56" r:id="rId5"/>
    <p:sldId id="267" r:id="rId6"/>
    <p:sldId id="258" r:id="rId7"/>
    <p:sldId id="259" r:id="rId8"/>
    <p:sldId id="260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5772-F449-41A7-9413-1067B5F0BD3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C7D4-6518-4188-8325-7382B027165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82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447800" y="999811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.A – Đến Lớp Học Rất Vu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71800" y="46770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6765" y="1623695"/>
            <a:ext cx="5619750" cy="38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-76200" y="1752600"/>
            <a:ext cx="2362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Không học và làm bài đầy đủ em sẽ bị điểm kém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24600" y="1524000"/>
            <a:ext cx="2590800" cy="1752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đầy đủ em sẽ được điểm tốt, được tuyên dương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7" grpId="0" animBg="1"/>
      <p:bldP spid="7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428" y="1981200"/>
            <a:ext cx="42305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0" y="5562600"/>
            <a:ext cx="8839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738630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2634615"/>
            <a:ext cx="673735" cy="673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805" y="1828800"/>
            <a:ext cx="6356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590800"/>
            <a:ext cx="8305800" cy="1828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4038600" y="1219200"/>
            <a:ext cx="4800600" cy="1905000"/>
          </a:xfrm>
          <a:prstGeom prst="wedgeRoundRectCallout">
            <a:avLst>
              <a:gd name="adj1" fmla="val -70943"/>
              <a:gd name="adj2" fmla="val 750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71700"/>
            <a:ext cx="24384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WPS Presentation</Application>
  <PresentationFormat>On-screen Show (4:3)</PresentationFormat>
  <Paragraphs>32</Paragraphs>
  <Slides>8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Segoe UI</vt:lpstr>
      <vt:lpstr>Times New Roman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9</cp:revision>
  <dcterms:created xsi:type="dcterms:W3CDTF">2020-08-27T03:05:00Z</dcterms:created>
  <dcterms:modified xsi:type="dcterms:W3CDTF">2020-09-05T07:27:39Z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