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4" r:id="rId4"/>
    <p:sldId id="294" r:id="rId6"/>
    <p:sldId id="264" r:id="rId7"/>
    <p:sldId id="285" r:id="rId8"/>
    <p:sldId id="258" r:id="rId9"/>
    <p:sldId id="259" r:id="rId10"/>
    <p:sldId id="260" r:id="rId11"/>
    <p:sldId id="261" r:id="rId12"/>
    <p:sldId id="26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34765-4F26-49B3-86C8-91CA142907D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20577-9BE0-43DD-98EB-ABF5C5ACAE7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8E25-4B59-44A2-A82D-E87DFE0BD1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CDC42-43CE-47EC-9DEA-56FC350DBD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7" y="2598372"/>
            <a:ext cx="469309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12: Giữ gìn trật tự trong trường, lớp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200400" cy="331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Ribbon 4"/>
          <p:cNvSpPr/>
          <p:nvPr/>
        </p:nvSpPr>
        <p:spPr>
          <a:xfrm>
            <a:off x="3276600" y="9906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“Nghe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38800" y="1676400"/>
            <a:ext cx="1447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181600" y="2286000"/>
            <a:ext cx="2057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 m</a:t>
            </a:r>
            <a:r>
              <a:rPr lang="vi-VN" dirty="0"/>
              <a:t>ư</a:t>
            </a:r>
            <a:r>
              <a:rPr lang="en-US" dirty="0"/>
              <a:t>a, </a:t>
            </a:r>
            <a:r>
              <a:rPr lang="en-US" dirty="0" err="1"/>
              <a:t>nắng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43778" y="2842419"/>
            <a:ext cx="1752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c</a:t>
            </a:r>
            <a:r>
              <a:rPr lang="vi-VN" dirty="0"/>
              <a:t>ơ</a:t>
            </a:r>
            <a:r>
              <a:rPr lang="en-US" dirty="0"/>
              <a:t>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24400" y="3429000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Gắp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ăn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3962400"/>
            <a:ext cx="1447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67683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895600" y="0"/>
            <a:ext cx="6019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" y="1990725"/>
            <a:ext cx="8317865" cy="357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67683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895600" y="0"/>
            <a:ext cx="6019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371600"/>
            <a:ext cx="6262370" cy="40722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57400" y="5638800"/>
            <a:ext cx="563880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Giữ gìn trật tự trong lớp giúp các em lắng nghe, tiếp thu được bài học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4367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124200" y="0"/>
            <a:ext cx="6019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3886200" cy="267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95400"/>
            <a:ext cx="3486150" cy="242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116075"/>
            <a:ext cx="4114800" cy="27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285" y="990600"/>
            <a:ext cx="1216025" cy="1076325"/>
          </a:xfrm>
          <a:prstGeom prst="rect">
            <a:avLst/>
          </a:prstGeom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005" y="3970655"/>
            <a:ext cx="1216025" cy="10763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65" y="864235"/>
            <a:ext cx="1155065" cy="107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00400" y="0"/>
            <a:ext cx="59436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724400" cy="33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3371" y="3505200"/>
            <a:ext cx="452062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295400" y="2133600"/>
            <a:ext cx="6858000" cy="1905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4267200" y="990600"/>
            <a:ext cx="4419600" cy="2133600"/>
          </a:xfrm>
          <a:prstGeom prst="wedgeRoundRectCallout">
            <a:avLst>
              <a:gd name="adj1" fmla="val -63814"/>
              <a:gd name="adj2" fmla="val 5775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2150110"/>
            <a:ext cx="2663825" cy="272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WPS Presentation</Application>
  <PresentationFormat>On-screen Show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Segoe UI</vt:lpstr>
      <vt:lpstr>Times New Roman</vt:lpstr>
      <vt:lpstr>Times New Roman</vt:lpstr>
      <vt:lpstr>Microsoft YaHei</vt:lpstr>
      <vt:lpstr>Arial Unicode MS</vt:lpstr>
      <vt:lpstr>Calibri</vt:lpstr>
      <vt:lpstr>等线</vt:lpstr>
      <vt:lpstr>等线</vt:lpstr>
      <vt:lpstr>汉仪小麦体简</vt:lpstr>
      <vt:lpstr>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8</cp:revision>
  <dcterms:created xsi:type="dcterms:W3CDTF">2020-08-27T14:38:00Z</dcterms:created>
  <dcterms:modified xsi:type="dcterms:W3CDTF">2020-09-05T07:07:30Z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