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</p:sldMasterIdLst>
  <p:notesMasterIdLst>
    <p:notesMasterId r:id="rId40"/>
  </p:notesMasterIdLst>
  <p:sldIdLst>
    <p:sldId id="257" r:id="rId6"/>
    <p:sldId id="258" r:id="rId7"/>
    <p:sldId id="256" r:id="rId8"/>
    <p:sldId id="335" r:id="rId9"/>
    <p:sldId id="334" r:id="rId10"/>
    <p:sldId id="336" r:id="rId11"/>
    <p:sldId id="337" r:id="rId12"/>
    <p:sldId id="338" r:id="rId13"/>
    <p:sldId id="339" r:id="rId14"/>
    <p:sldId id="340" r:id="rId15"/>
    <p:sldId id="310" r:id="rId16"/>
    <p:sldId id="341" r:id="rId17"/>
    <p:sldId id="313" r:id="rId18"/>
    <p:sldId id="342" r:id="rId19"/>
    <p:sldId id="343" r:id="rId20"/>
    <p:sldId id="266" r:id="rId21"/>
    <p:sldId id="349" r:id="rId22"/>
    <p:sldId id="348" r:id="rId23"/>
    <p:sldId id="350" r:id="rId24"/>
    <p:sldId id="351" r:id="rId25"/>
    <p:sldId id="344" r:id="rId26"/>
    <p:sldId id="345" r:id="rId27"/>
    <p:sldId id="346" r:id="rId28"/>
    <p:sldId id="305" r:id="rId29"/>
    <p:sldId id="353" r:id="rId30"/>
    <p:sldId id="354" r:id="rId31"/>
    <p:sldId id="355" r:id="rId32"/>
    <p:sldId id="356" r:id="rId33"/>
    <p:sldId id="321" r:id="rId34"/>
    <p:sldId id="322" r:id="rId35"/>
    <p:sldId id="323" r:id="rId36"/>
    <p:sldId id="326" r:id="rId37"/>
    <p:sldId id="306" r:id="rId38"/>
    <p:sldId id="1169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9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1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53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4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5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71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57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85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25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5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E341909-C73E-1EB9-DF33-B32535615B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26B1D08-63D0-93CC-56B5-1465A134303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F8C8C5E-0650-8B6F-6C49-E01E477B16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475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50.svg"/><Relationship Id="rId10" Type="http://schemas.openxmlformats.org/officeDocument/2006/relationships/image" Target="../media/image46.png"/><Relationship Id="rId4" Type="http://schemas.openxmlformats.org/officeDocument/2006/relationships/image" Target="../media/image35.sv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1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2.pn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.jp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10" Type="http://schemas.openxmlformats.org/officeDocument/2006/relationships/image" Target="../media/image2.jpg"/><Relationship Id="rId4" Type="http://schemas.openxmlformats.org/officeDocument/2006/relationships/image" Target="../media/image35.svg"/><Relationship Id="rId9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4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57.png"/><Relationship Id="rId4" Type="http://schemas.openxmlformats.org/officeDocument/2006/relationships/image" Target="../media/image35.svg"/><Relationship Id="rId9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60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svg"/><Relationship Id="rId15" Type="http://schemas.openxmlformats.org/officeDocument/2006/relationships/image" Target="../media/image59.svg"/><Relationship Id="rId10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slide" Target="slide4.xml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slide" Target="slide16.xml"/><Relationship Id="rId12" Type="http://schemas.openxmlformats.org/officeDocument/2006/relationships/image" Target="../media/image73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63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png"/><Relationship Id="rId11" Type="http://schemas.openxmlformats.org/officeDocument/2006/relationships/image" Target="../media/image2.jpg"/><Relationship Id="rId5" Type="http://schemas.openxmlformats.org/officeDocument/2006/relationships/image" Target="../media/image35.svg"/><Relationship Id="rId10" Type="http://schemas.openxmlformats.org/officeDocument/2006/relationships/image" Target="../media/image63.png"/><Relationship Id="rId4" Type="http://schemas.openxmlformats.org/officeDocument/2006/relationships/image" Target="../media/image34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60.png"/><Relationship Id="rId18" Type="http://schemas.openxmlformats.org/officeDocument/2006/relationships/image" Target="../media/image82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8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6.png"/><Relationship Id="rId4" Type="http://schemas.openxmlformats.org/officeDocument/2006/relationships/image" Target="../media/image35.svg"/><Relationship Id="rId9" Type="http://schemas.openxmlformats.org/officeDocument/2006/relationships/image" Target="../media/image46.png"/><Relationship Id="rId1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11" Type="http://schemas.microsoft.com/office/2007/relationships/hdphoto" Target="../media/hdphoto1.wdp"/><Relationship Id="rId5" Type="http://schemas.openxmlformats.org/officeDocument/2006/relationships/image" Target="../media/image35.svg"/><Relationship Id="rId15" Type="http://schemas.openxmlformats.org/officeDocument/2006/relationships/image" Target="../media/image81.png"/><Relationship Id="rId10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openxmlformats.org/officeDocument/2006/relationships/image" Target="../media/image45.png"/><Relationship Id="rId1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11" Type="http://schemas.openxmlformats.org/officeDocument/2006/relationships/image" Target="../media/image45.png"/><Relationship Id="rId5" Type="http://schemas.openxmlformats.org/officeDocument/2006/relationships/image" Target="../media/image35.svg"/><Relationship Id="rId15" Type="http://schemas.openxmlformats.org/officeDocument/2006/relationships/image" Target="../media/image85.jpeg"/><Relationship Id="rId10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86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47.png"/><Relationship Id="rId15" Type="http://schemas.openxmlformats.org/officeDocument/2006/relationships/image" Target="../media/image87.png"/><Relationship Id="rId10" Type="http://schemas.openxmlformats.org/officeDocument/2006/relationships/image" Target="../media/image44.png"/><Relationship Id="rId4" Type="http://schemas.openxmlformats.org/officeDocument/2006/relationships/image" Target="../media/image35.svg"/><Relationship Id="rId9" Type="http://schemas.openxmlformats.org/officeDocument/2006/relationships/image" Target="../media/image46.png"/><Relationship Id="rId1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90.png"/><Relationship Id="rId18" Type="http://schemas.openxmlformats.org/officeDocument/2006/relationships/image" Target="../media/image2.jpg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12" Type="http://schemas.openxmlformats.org/officeDocument/2006/relationships/image" Target="../media/image89.sv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88.png"/><Relationship Id="rId5" Type="http://schemas.openxmlformats.org/officeDocument/2006/relationships/image" Target="../media/image44.png"/><Relationship Id="rId15" Type="http://schemas.openxmlformats.org/officeDocument/2006/relationships/image" Target="../media/image92.png"/><Relationship Id="rId10" Type="http://schemas.microsoft.com/office/2007/relationships/hdphoto" Target="../media/hdphoto7.wdp"/><Relationship Id="rId4" Type="http://schemas.openxmlformats.org/officeDocument/2006/relationships/image" Target="../media/image35.svg"/><Relationship Id="rId9" Type="http://schemas.openxmlformats.org/officeDocument/2006/relationships/image" Target="../media/image47.png"/><Relationship Id="rId14" Type="http://schemas.openxmlformats.org/officeDocument/2006/relationships/image" Target="../media/image9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hyperlink" Target="https://www.facebook.com/huongthaoGAD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28.svg"/><Relationship Id="rId10" Type="http://schemas.openxmlformats.org/officeDocument/2006/relationships/image" Target="../media/image2.jpg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62CBCCE-A291-B7D7-E5AD-728BC71621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CB9BF2-3F17-2C3C-7830-5A205707A151}"/>
              </a:ext>
            </a:extLst>
          </p:cNvPr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20" name="Picture 19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765AC10-9C7C-240D-9A31-4923065319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4" name="Picture 2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D063CD0-B54D-E547-E871-595D7D7CCD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9266819-D90D-928E-A832-F186011B774C}"/>
              </a:ext>
            </a:extLst>
          </p:cNvPr>
          <p:cNvSpPr txBox="1"/>
          <p:nvPr/>
        </p:nvSpPr>
        <p:spPr>
          <a:xfrm>
            <a:off x="1400176" y="1926193"/>
            <a:ext cx="634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D952AB3-0C2B-17B7-4AB9-C29644B467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565E539-587A-8C75-CE6F-71D3A567C4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545AA35-3A53-1708-00EA-E5A75F7212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BF3FB5-F870-0D87-7250-4D3E057978DC}"/>
              </a:ext>
            </a:extLst>
          </p:cNvPr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DDEEA67-2406-D08D-90AC-DD12DAB354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34C921A-1396-57FB-60F6-6781DD59AC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07751F-57A8-00A6-7BFF-6FA7ADDDB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40048D6-BC36-2D49-7DF3-DD98ABC6F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086784-66A4-4F27-AFEF-DF6A76FE9EC5}"/>
              </a:ext>
            </a:extLst>
          </p:cNvPr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D2AA6-6B1E-0105-17DB-CA3C140389E1}"/>
              </a:ext>
            </a:extLst>
          </p:cNvPr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  <p:extLst>
      <p:ext uri="{BB962C8B-B14F-4D97-AF65-F5344CB8AC3E}">
        <p14:creationId xmlns:p14="http://schemas.microsoft.com/office/powerpoint/2010/main" val="10395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13948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2685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970</Words>
  <Application>Microsoft Office PowerPoint</Application>
  <PresentationFormat>Widescreen</PresentationFormat>
  <Paragraphs>292</Paragraphs>
  <Slides>34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Berkshire Swash</vt:lpstr>
      <vt:lpstr>Arial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Pattaya</vt:lpstr>
      <vt:lpstr>Roboto</vt:lpstr>
      <vt:lpstr>Roboto Condensed Light</vt:lpstr>
      <vt:lpstr>SVN-Hole Hearted</vt:lpstr>
      <vt:lpstr>Times New Roman</vt:lpstr>
      <vt:lpstr>1_Office Theme</vt:lpstr>
      <vt:lpstr>2_Office Theme</vt:lpstr>
      <vt:lpstr>Weltkindertag! by Slidego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56</cp:revision>
  <dcterms:created xsi:type="dcterms:W3CDTF">2023-06-17T05:57:30Z</dcterms:created>
  <dcterms:modified xsi:type="dcterms:W3CDTF">2023-08-08T14:43:09Z</dcterms:modified>
</cp:coreProperties>
</file>