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-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B5DE549-44FA-08F6-2519-FA2A73FF7A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9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5" Type="http://schemas.microsoft.com/office/2007/relationships/hdphoto" Target="../media/hdphoto11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microsoft.com/office/2007/relationships/hdphoto" Target="../media/hdphoto10.wdp"/><Relationship Id="rId14" Type="http://schemas.openxmlformats.org/officeDocument/2006/relationships/image" Target="../media/image53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openxmlformats.org/officeDocument/2006/relationships/image" Target="../media/image49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3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20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29.png"/><Relationship Id="rId15" Type="http://schemas.microsoft.com/office/2007/relationships/hdphoto" Target="../media/hdphoto10.wdp"/><Relationship Id="rId10" Type="http://schemas.openxmlformats.org/officeDocument/2006/relationships/image" Target="../media/image67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51.png"/><Relationship Id="rId2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478</Words>
  <Application>Microsoft Office PowerPoint</Application>
  <PresentationFormat>Widescreen</PresentationFormat>
  <Paragraphs>106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2023-06-19T12:45:47Z</dcterms:created>
  <dcterms:modified xsi:type="dcterms:W3CDTF">2023-07-15T08:24:44Z</dcterms:modified>
</cp:coreProperties>
</file>