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9" r:id="rId2"/>
    <p:sldId id="267" r:id="rId3"/>
    <p:sldId id="268" r:id="rId4"/>
    <p:sldId id="269" r:id="rId5"/>
    <p:sldId id="270" r:id="rId6"/>
    <p:sldId id="271" r:id="rId7"/>
    <p:sldId id="272" r:id="rId8"/>
    <p:sldId id="256" r:id="rId9"/>
    <p:sldId id="257" r:id="rId10"/>
    <p:sldId id="266" r:id="rId11"/>
    <p:sldId id="260" r:id="rId12"/>
    <p:sldId id="273" r:id="rId13"/>
    <p:sldId id="282" r:id="rId14"/>
    <p:sldId id="316" r:id="rId15"/>
    <p:sldId id="318" r:id="rId16"/>
    <p:sldId id="319" r:id="rId17"/>
    <p:sldId id="320" r:id="rId18"/>
    <p:sldId id="321" r:id="rId19"/>
    <p:sldId id="329" r:id="rId20"/>
    <p:sldId id="330" r:id="rId21"/>
    <p:sldId id="33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265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474" autoAdjust="0"/>
  </p:normalViewPr>
  <p:slideViewPr>
    <p:cSldViewPr>
      <p:cViewPr varScale="1">
        <p:scale>
          <a:sx n="34" d="100"/>
          <a:sy n="34" d="100"/>
        </p:scale>
        <p:origin x="145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92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0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19ADADA-CFB5-E8FC-026E-8BBD20C35A4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05" r:id="rId21"/>
    <p:sldLayoutId id="2147483706" r:id="rId22"/>
    <p:sldLayoutId id="2147483695" r:id="rId23"/>
    <p:sldLayoutId id="2147483696" r:id="rId2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60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2.sv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72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8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2.svg"/><Relationship Id="rId7" Type="http://schemas.openxmlformats.org/officeDocument/2006/relationships/image" Target="../media/image9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9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slide" Target="slide24.xml"/><Relationship Id="rId18" Type="http://schemas.openxmlformats.org/officeDocument/2006/relationships/image" Target="../media/image104.png"/><Relationship Id="rId26" Type="http://schemas.openxmlformats.org/officeDocument/2006/relationships/image" Target="../media/image109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5.wav"/><Relationship Id="rId11" Type="http://schemas.openxmlformats.org/officeDocument/2006/relationships/image" Target="../media/image100.png"/><Relationship Id="rId24" Type="http://schemas.openxmlformats.org/officeDocument/2006/relationships/image" Target="../media/image108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7.jpeg"/><Relationship Id="rId28" Type="http://schemas.openxmlformats.org/officeDocument/2006/relationships/image" Target="../media/image110.png"/><Relationship Id="rId10" Type="http://schemas.openxmlformats.org/officeDocument/2006/relationships/image" Target="../media/image99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98.gif"/><Relationship Id="rId14" Type="http://schemas.openxmlformats.org/officeDocument/2006/relationships/image" Target="../media/image102.png"/><Relationship Id="rId22" Type="http://schemas.openxmlformats.org/officeDocument/2006/relationships/image" Target="../media/image106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14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30.png"/><Relationship Id="rId11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10.png"/><Relationship Id="rId11" Type="http://schemas.openxmlformats.org/officeDocument/2006/relationships/image" Target="../media/image113.png"/><Relationship Id="rId5" Type="http://schemas.openxmlformats.org/officeDocument/2006/relationships/image" Target="../media/image1100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2.png"/><Relationship Id="rId3" Type="http://schemas.openxmlformats.org/officeDocument/2006/relationships/audio" Target="../media/audio7.wav"/><Relationship Id="rId7" Type="http://schemas.openxmlformats.org/officeDocument/2006/relationships/image" Target="../media/image117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1170.png"/><Relationship Id="rId4" Type="http://schemas.openxmlformats.org/officeDocument/2006/relationships/image" Target="../media/image111.png"/><Relationship Id="rId9" Type="http://schemas.openxmlformats.org/officeDocument/2006/relationships/image" Target="../media/image1160.png"/><Relationship Id="rId1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audio" Target="../media/audio7.wav"/><Relationship Id="rId7" Type="http://schemas.openxmlformats.org/officeDocument/2006/relationships/image" Target="../media/image1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11.pn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4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1.png"/><Relationship Id="rId11" Type="http://schemas.openxmlformats.org/officeDocument/2006/relationships/image" Target="../media/image112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11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6.svg"/><Relationship Id="rId3" Type="http://schemas.openxmlformats.org/officeDocument/2006/relationships/image" Target="../media/image42.svg"/><Relationship Id="rId7" Type="http://schemas.openxmlformats.org/officeDocument/2006/relationships/image" Target="../media/image121.svg"/><Relationship Id="rId12" Type="http://schemas.openxmlformats.org/officeDocument/2006/relationships/image" Target="../media/image125.png"/><Relationship Id="rId2" Type="http://schemas.openxmlformats.org/officeDocument/2006/relationships/image" Target="../media/image4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48.svg"/><Relationship Id="rId5" Type="http://schemas.openxmlformats.org/officeDocument/2006/relationships/image" Target="../media/image22.svg"/><Relationship Id="rId15" Type="http://schemas.openxmlformats.org/officeDocument/2006/relationships/image" Target="../media/image14.svg"/><Relationship Id="rId10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00.png"/><Relationship Id="rId4" Type="http://schemas.openxmlformats.org/officeDocument/2006/relationships/image" Target="../media/image28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14.svg"/><Relationship Id="rId19" Type="http://schemas.openxmlformats.org/officeDocument/2006/relationships/image" Target="../media/image53.png"/><Relationship Id="rId4" Type="http://schemas.openxmlformats.org/officeDocument/2006/relationships/image" Target="../media/image42.svg"/><Relationship Id="rId9" Type="http://schemas.openxmlformats.org/officeDocument/2006/relationships/image" Target="../media/image13.png"/><Relationship Id="rId1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svg"/><Relationship Id="rId7" Type="http://schemas.openxmlformats.org/officeDocument/2006/relationships/image" Target="../media/image14.sv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</TotalTime>
  <Words>472</Words>
  <Application>Microsoft Office PowerPoint</Application>
  <PresentationFormat>Custom</PresentationFormat>
  <Paragraphs>114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等线</vt:lpstr>
      <vt:lpstr>Arial</vt:lpstr>
      <vt:lpstr>Calibri</vt:lpstr>
      <vt:lpstr>Cambria</vt:lpstr>
      <vt:lpstr>Cambria Math</vt:lpstr>
      <vt:lpstr>SVN-Hole Hearted</vt:lpstr>
      <vt:lpstr>Times New Roman</vt:lpstr>
      <vt:lpstr>字魂112号-阿开童漫体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28</cp:revision>
  <dcterms:created xsi:type="dcterms:W3CDTF">2006-08-16T00:00:00Z</dcterms:created>
  <dcterms:modified xsi:type="dcterms:W3CDTF">2024-08-11T01:36:54Z</dcterms:modified>
  <cp:category>9Slide.vn</cp:category>
  <dc:identifier>DAGEmfzFEig</dc:identifier>
</cp:coreProperties>
</file>