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07" r:id="rId3"/>
  </p:sldMasterIdLst>
  <p:notesMasterIdLst>
    <p:notesMasterId r:id="rId24"/>
  </p:notesMasterIdLst>
  <p:sldIdLst>
    <p:sldId id="258" r:id="rId4"/>
    <p:sldId id="269" r:id="rId5"/>
    <p:sldId id="259" r:id="rId6"/>
    <p:sldId id="263" r:id="rId7"/>
    <p:sldId id="267" r:id="rId8"/>
    <p:sldId id="270" r:id="rId9"/>
    <p:sldId id="271" r:id="rId10"/>
    <p:sldId id="277" r:id="rId11"/>
    <p:sldId id="278" r:id="rId12"/>
    <p:sldId id="279" r:id="rId13"/>
    <p:sldId id="274" r:id="rId14"/>
    <p:sldId id="272" r:id="rId15"/>
    <p:sldId id="280" r:id="rId16"/>
    <p:sldId id="273" r:id="rId17"/>
    <p:sldId id="281" r:id="rId18"/>
    <p:sldId id="282" r:id="rId19"/>
    <p:sldId id="283" r:id="rId20"/>
    <p:sldId id="284" r:id="rId21"/>
    <p:sldId id="285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6E459-1FC9-49DA-A945-64BAEBFBEA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1FCB-EDEC-47FA-9C4C-A121D3FC4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4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6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18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3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4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0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0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82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382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83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616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821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4616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984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132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01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994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866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407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9838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64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5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8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8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68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0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68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16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2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0599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8483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86605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99876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5690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494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165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33913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4603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683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36963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6994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784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8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1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49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80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53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333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0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3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4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0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2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5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90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6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556" y="3134205"/>
            <a:ext cx="6156088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34882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3" y="467714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848920" y="193655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36895" y="2976384"/>
            <a:ext cx="9570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con </a:t>
            </a:r>
            <a:r>
              <a:rPr lang="vi-VN" altLang="ko-K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ko-K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71531" y="811161"/>
            <a:ext cx="83529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918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6" t="5975" r="7727" b="75029"/>
          <a:stretch/>
        </p:blipFill>
        <p:spPr>
          <a:xfrm>
            <a:off x="1716065" y="1237957"/>
            <a:ext cx="7911261" cy="54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0696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25571" r="14381" b="48676"/>
          <a:stretch/>
        </p:blipFill>
        <p:spPr>
          <a:xfrm>
            <a:off x="739036" y="250383"/>
            <a:ext cx="10985326" cy="56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7312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50045" r="7944" b="16347"/>
          <a:stretch/>
        </p:blipFill>
        <p:spPr>
          <a:xfrm>
            <a:off x="668780" y="588723"/>
            <a:ext cx="10942847" cy="60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53727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645" y="1419268"/>
            <a:ext cx="406037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vi-VN" altLang="en-US" sz="11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95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65571" r="16183" b="29315"/>
          <a:stretch/>
        </p:blipFill>
        <p:spPr>
          <a:xfrm>
            <a:off x="138686" y="285595"/>
            <a:ext cx="11310103" cy="1041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70868" r="53261" b="8493"/>
          <a:stretch/>
        </p:blipFill>
        <p:spPr>
          <a:xfrm>
            <a:off x="2126984" y="1327314"/>
            <a:ext cx="6766495" cy="53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2" name="当我们同在一起.wav"/>
          </p:stSnd>
        </p:sndAc>
      </p:transition>
    </mc:Choice>
    <mc:Fallback xmlns="">
      <p:transition spd="slow" advTm="3000"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65571" r="16183" b="29315"/>
          <a:stretch/>
        </p:blipFill>
        <p:spPr>
          <a:xfrm>
            <a:off x="138686" y="285595"/>
            <a:ext cx="11310103" cy="1041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6" t="71574" r="6405" b="7787"/>
          <a:stretch/>
        </p:blipFill>
        <p:spPr>
          <a:xfrm>
            <a:off x="2126984" y="1327314"/>
            <a:ext cx="8767439" cy="53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3836" r="28027" b="84110"/>
          <a:stretch/>
        </p:blipFill>
        <p:spPr>
          <a:xfrm>
            <a:off x="129237" y="1202498"/>
            <a:ext cx="11743163" cy="34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8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16073" r="11808" b="51963"/>
          <a:stretch/>
        </p:blipFill>
        <p:spPr>
          <a:xfrm>
            <a:off x="341423" y="175362"/>
            <a:ext cx="11032209" cy="632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066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47306" r="8974" b="18539"/>
          <a:stretch/>
        </p:blipFill>
        <p:spPr>
          <a:xfrm>
            <a:off x="476391" y="338202"/>
            <a:ext cx="10997183" cy="62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t="80772" r="23825" b="5593"/>
          <a:stretch/>
        </p:blipFill>
        <p:spPr>
          <a:xfrm>
            <a:off x="638827" y="1991637"/>
            <a:ext cx="11004113" cy="31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0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  <p:sndAc>
          <p:stSnd>
            <p:snd r:embed="rId2" name="当我们同在一起.wav"/>
          </p:stSnd>
        </p:sndAc>
      </p:transition>
    </mc:Choice>
    <mc:Fallback xmlns="">
      <p:transition spd="slow" advTm="3000">
        <p:circle/>
        <p:sndAc>
          <p:stSnd>
            <p:snd r:embed="rId4" name="当我们同在一起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645" y="1419268"/>
            <a:ext cx="406037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11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en-US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3583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25" y="1823644"/>
            <a:ext cx="62826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em!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591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t="11282" r="10479" b="48513"/>
          <a:stretch/>
        </p:blipFill>
        <p:spPr>
          <a:xfrm>
            <a:off x="1603718" y="140677"/>
            <a:ext cx="9218359" cy="64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53128" r="7009" b="32308"/>
          <a:stretch/>
        </p:blipFill>
        <p:spPr>
          <a:xfrm>
            <a:off x="110361" y="1674056"/>
            <a:ext cx="12023915" cy="32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2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68308" r="9034" b="6872"/>
          <a:stretch/>
        </p:blipFill>
        <p:spPr>
          <a:xfrm>
            <a:off x="249957" y="1350497"/>
            <a:ext cx="11436810" cy="46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5045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645" y="1419268"/>
            <a:ext cx="4060371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vi-VN" altLang="en-US" sz="11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altLang="en-US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73102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73281" r="53156" b="7267"/>
          <a:stretch/>
        </p:blipFill>
        <p:spPr>
          <a:xfrm>
            <a:off x="2250832" y="1443817"/>
            <a:ext cx="7469944" cy="5414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8199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6" t="73584" r="7908" b="6964"/>
          <a:stretch/>
        </p:blipFill>
        <p:spPr>
          <a:xfrm>
            <a:off x="1871003" y="1443817"/>
            <a:ext cx="8820443" cy="5414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15134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6756" b="79523"/>
          <a:stretch/>
        </p:blipFill>
        <p:spPr>
          <a:xfrm>
            <a:off x="209558" y="284200"/>
            <a:ext cx="6388190" cy="953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5296" r="46052" b="75708"/>
          <a:stretch/>
        </p:blipFill>
        <p:spPr>
          <a:xfrm>
            <a:off x="1716065" y="1237957"/>
            <a:ext cx="9269261" cy="548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4040"/>
      </p:ext>
    </p:extLst>
  </p:cSld>
  <p:clrMapOvr>
    <a:masterClrMapping/>
  </p:clrMapOvr>
  <p:transition spd="slow" advTm="3000">
    <p:randomBar dir="vert"/>
    <p:sndAc>
      <p:stSnd>
        <p:snd r:embed="rId2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33</Words>
  <Application>Microsoft Office PowerPoint</Application>
  <PresentationFormat>Widescreen</PresentationFormat>
  <Paragraphs>13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Times New Roman</vt:lpstr>
      <vt:lpstr>Wingdings</vt:lpstr>
      <vt:lpstr>主管人员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</cp:revision>
  <dcterms:created xsi:type="dcterms:W3CDTF">2020-09-06T02:12:33Z</dcterms:created>
  <dcterms:modified xsi:type="dcterms:W3CDTF">2026-01-13T10:13:35Z</dcterms:modified>
</cp:coreProperties>
</file>