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wmf" ContentType="image/x-wmf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59" r:id="rId6"/>
    <p:sldId id="260" r:id="rId7"/>
    <p:sldId id="268" r:id="rId8"/>
    <p:sldId id="267" r:id="rId9"/>
    <p:sldId id="266" r:id="rId10"/>
    <p:sldId id="261" r:id="rId11"/>
    <p:sldId id="271" r:id="rId12"/>
    <p:sldId id="269" r:id="rId13"/>
    <p:sldId id="270" r:id="rId14"/>
    <p:sldId id="273" r:id="rId15"/>
    <p:sldId id="264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685801"/>
            <a:ext cx="6086475" cy="3046228"/>
          </a:xfrm>
        </p:spPr>
        <p:txBody>
          <a:bodyPr anchor="b">
            <a:normAutofit/>
          </a:bodyPr>
          <a:lstStyle>
            <a:lvl1pPr algn="ctr">
              <a:defRPr sz="27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114800"/>
            <a:ext cx="6086475" cy="2057400"/>
          </a:xfrm>
        </p:spPr>
        <p:txBody>
          <a:bodyPr/>
          <a:lstStyle>
            <a:lvl1pPr marL="0" indent="0" algn="ctr">
              <a:buNone/>
              <a:defRPr sz="1800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</p:spPr>
        <p:txBody>
          <a:bodyPr>
            <a:normAutofit/>
          </a:bodyPr>
          <a:lstStyle>
            <a:lvl1pPr algn="l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77407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41624"/>
            <a:ext cx="7886700" cy="1448026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553" y="566278"/>
            <a:ext cx="7134322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319" y="2057400"/>
            <a:ext cx="377364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56" y="2057401"/>
            <a:ext cx="3762626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707414" cy="1149350"/>
          </a:xfrm>
        </p:spPr>
        <p:txBody>
          <a:bodyPr>
            <a:normAutofit/>
          </a:bodyPr>
          <a:lstStyle>
            <a:lvl1pPr algn="ctr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DE66-8C32-46CB-8166-99D26D558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BB24-F575-432C-BC36-13C66E379D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54250"/>
            <a:ext cx="711517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350323" y="3223419"/>
            <a:ext cx="30861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281112" y="3224213"/>
            <a:ext cx="30861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756" y="6356350"/>
            <a:ext cx="65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3.GIF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239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TRƯỜNG TIỂU HỌC...............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3048000"/>
            <a:ext cx="63246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MÔN: ĐẠO ĐỨC</a:t>
            </a:r>
            <a:endParaRPr lang="en-US" sz="2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9: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Chăm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sóc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đỡ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nhỏ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981200" y="4724400"/>
            <a:ext cx="6477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GV</a:t>
            </a:r>
            <a:r>
              <a:rPr lang="en-US" sz="2800" b="1" dirty="0" smtClean="0">
                <a:latin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THẦY CÔ GIÁO</a:t>
            </a:r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DỰ GIỜ LỚP ....</a:t>
            </a:r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8 (2)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4500213"/>
          </a:xfrm>
        </p:spPr>
      </p:pic>
      <p:pic>
        <p:nvPicPr>
          <p:cNvPr id="6" name="Picture 5" descr="Yo cuando no vi mi quincena!@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429132"/>
            <a:ext cx="1828800" cy="1828800"/>
          </a:xfrm>
          <a:prstGeom prst="rect">
            <a:avLst/>
          </a:prstGeom>
        </p:spPr>
      </p:pic>
      <p:pic>
        <p:nvPicPr>
          <p:cNvPr id="12" name="Picture 11" descr="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429132"/>
            <a:ext cx="2071702" cy="2000264"/>
          </a:xfrm>
          <a:prstGeom prst="rect">
            <a:avLst/>
          </a:prstGeom>
        </p:spPr>
      </p:pic>
      <p:pic>
        <p:nvPicPr>
          <p:cNvPr id="13" name="Picture 12" descr="Yo cuando no vi mi quincena!@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50057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 (2)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4518501"/>
          </a:xfrm>
        </p:spPr>
      </p:pic>
      <p:pic>
        <p:nvPicPr>
          <p:cNvPr id="5" name="Picture 4" descr="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256"/>
            <a:ext cx="1828800" cy="1828800"/>
          </a:xfrm>
          <a:prstGeom prst="rect">
            <a:avLst/>
          </a:prstGeom>
        </p:spPr>
      </p:pic>
      <p:pic>
        <p:nvPicPr>
          <p:cNvPr id="6" name="Picture 5" descr="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357694"/>
            <a:ext cx="1828800" cy="1828800"/>
          </a:xfrm>
          <a:prstGeom prst="rect">
            <a:avLst/>
          </a:prstGeom>
        </p:spPr>
      </p:pic>
      <p:pic>
        <p:nvPicPr>
          <p:cNvPr id="7" name="Picture 6" descr="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429132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001092" cy="6858000"/>
          </a:xfrm>
        </p:spPr>
      </p:pic>
      <p:sp>
        <p:nvSpPr>
          <p:cNvPr id="3" name="Cloud Callout 2"/>
          <p:cNvSpPr/>
          <p:nvPr/>
        </p:nvSpPr>
        <p:spPr>
          <a:xfrm>
            <a:off x="611505" y="3573145"/>
            <a:ext cx="3960495" cy="20161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Dỗ dành em bé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42908" y="4643446"/>
            <a:ext cx="9448800" cy="1971679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71435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9001156" cy="292895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3"/>
          <p:cNvPicPr>
            <a:picLocks noChangeAspect="1"/>
          </p:cNvPicPr>
          <p:nvPr/>
        </p:nvPicPr>
        <p:blipFill>
          <a:blip r:embed="rId1"/>
          <a:srcRect b="10181"/>
          <a:stretch>
            <a:fillRect/>
          </a:stretch>
        </p:blipFill>
        <p:spPr>
          <a:xfrm>
            <a:off x="0" y="0"/>
            <a:ext cx="9144000" cy="6770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10903" y="2095500"/>
            <a:ext cx="5562600" cy="1442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8775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8775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Wave 6"/>
          <p:cNvSpPr/>
          <p:nvPr/>
        </p:nvSpPr>
        <p:spPr>
          <a:xfrm>
            <a:off x="395923" y="1090613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anh khó đấy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Nhạc: </a:t>
            </a:r>
            <a:r>
              <a:rPr lang="en-US"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Đình Khiêm</a:t>
            </a:r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en-US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Various Artists - Em Làm Kế Hoạch Nhỏ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91585" y="40716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4" descr="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282" y="142852"/>
            <a:ext cx="8929718" cy="6572296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5929330"/>
            <a:ext cx="792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27 (1)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92933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57356" y="6000768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9982" y="-2071726"/>
            <a:ext cx="9144000" cy="585789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525" y="1417955"/>
            <a:ext cx="5800725" cy="412178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27 (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2852"/>
            <a:ext cx="9144000" cy="60722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7356" y="621508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982" y="-2071726"/>
            <a:ext cx="9144000" cy="5857892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43042" y="5765184"/>
            <a:ext cx="6429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9982" y="-2071726"/>
            <a:ext cx="9144000" cy="585789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745" y="1650365"/>
            <a:ext cx="6196965" cy="366776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7356" y="6143644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12265" y="1558925"/>
            <a:ext cx="5805170" cy="3957955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42852"/>
            <a:ext cx="8929717" cy="642942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WPS Presentation</Application>
  <PresentationFormat>On-screen Show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Times New Roman</vt:lpstr>
      <vt:lpstr>Microsoft YaHei</vt:lpstr>
      <vt:lpstr>Arial Unicode MS</vt:lpstr>
      <vt:lpstr>Calibri</vt:lpstr>
      <vt:lpstr>Gill Sans MT</vt:lpstr>
      <vt:lpstr>Goudy Old Style</vt:lpstr>
      <vt:lpstr>Office Theme</vt:lpstr>
      <vt:lpstr>ClassicFrameVTI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ngoc</cp:lastModifiedBy>
  <cp:revision>22</cp:revision>
  <dcterms:created xsi:type="dcterms:W3CDTF">2020-08-31T05:15:00Z</dcterms:created>
  <dcterms:modified xsi:type="dcterms:W3CDTF">2020-09-02T01:43:51Z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