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7"/>
  </p:notesMasterIdLst>
  <p:sldIdLst>
    <p:sldId id="352" r:id="rId2"/>
    <p:sldId id="353" r:id="rId3"/>
    <p:sldId id="380" r:id="rId4"/>
    <p:sldId id="358" r:id="rId5"/>
    <p:sldId id="384" r:id="rId6"/>
    <p:sldId id="383" r:id="rId7"/>
    <p:sldId id="359" r:id="rId8"/>
    <p:sldId id="385" r:id="rId9"/>
    <p:sldId id="363" r:id="rId10"/>
    <p:sldId id="364" r:id="rId11"/>
    <p:sldId id="365" r:id="rId12"/>
    <p:sldId id="366" r:id="rId13"/>
    <p:sldId id="367" r:id="rId14"/>
    <p:sldId id="368" r:id="rId15"/>
    <p:sldId id="370" r:id="rId16"/>
    <p:sldId id="382" r:id="rId17"/>
    <p:sldId id="372" r:id="rId18"/>
    <p:sldId id="373" r:id="rId19"/>
    <p:sldId id="375" r:id="rId20"/>
    <p:sldId id="386" r:id="rId21"/>
    <p:sldId id="376" r:id="rId22"/>
    <p:sldId id="377" r:id="rId23"/>
    <p:sldId id="387" r:id="rId24"/>
    <p:sldId id="378" r:id="rId25"/>
    <p:sldId id="379" r:id="rId26"/>
  </p:sldIdLst>
  <p:sldSz cx="6858000" cy="5143500"/>
  <p:notesSz cx="6858000" cy="9144000"/>
  <p:embeddedFontLst>
    <p:embeddedFont>
      <p:font typeface="Kalam" panose="020B0604020202020204" charset="0"/>
      <p:regular r:id="rId28"/>
      <p:bold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UTM Avo" panose="02040603050506020204" pitchFamily="18" charset="0"/>
      <p:regular r:id="rId34"/>
      <p:bold r:id="rId35"/>
      <p:italic r:id="rId36"/>
      <p:boldItalic r:id="rId37"/>
    </p:embeddedFont>
    <p:embeddedFont>
      <p:font typeface="UTM Cookies" panose="02040603050506020204" pitchFamily="18" charset="0"/>
      <p:regular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7446B"/>
    <a:srgbClr val="FC7D77"/>
    <a:srgbClr val="BEE7FB"/>
    <a:srgbClr val="B7D574"/>
    <a:srgbClr val="7EA131"/>
    <a:srgbClr val="8AB036"/>
    <a:srgbClr val="F95D51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13DD2-7AD7-469D-8ECC-0ABE12998EEE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4A7F7F-5B2B-4D66-8DAB-E84A429182DF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B1730B-86F0-4D42-821E-AAECD5D617B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148DA7-E372-48B1-AAB9-BA29FA802E35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66E27C0-F1AE-423C-A2ED-3634C9897E40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1688168" y="1922136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THƯƠNG ÔNG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: 2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khổ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45C78C-8AB1-4F58-AC6B-2E1666A602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7070"/>
          <a:stretch/>
        </p:blipFill>
        <p:spPr>
          <a:xfrm>
            <a:off x="286883" y="315465"/>
            <a:ext cx="1401285" cy="13355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F3FAA5-24D4-43C2-BF45-5F8AA09CA802}"/>
              </a:ext>
            </a:extLst>
          </p:cNvPr>
          <p:cNvSpPr txBox="1"/>
          <p:nvPr/>
        </p:nvSpPr>
        <p:spPr>
          <a:xfrm>
            <a:off x="2709196" y="829135"/>
            <a:ext cx="2717914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tấy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khiễng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khà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Nhấc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Lon ton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gần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nhảu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vịn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2" y="511771"/>
            <a:ext cx="346873" cy="32778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709196" y="839557"/>
            <a:ext cx="993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2824721" y="1190410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40042E-4320-41CA-96D5-D54F9968D2E2}"/>
              </a:ext>
            </a:extLst>
          </p:cNvPr>
          <p:cNvCxnSpPr>
            <a:cxnSpLocks/>
          </p:cNvCxnSpPr>
          <p:nvPr/>
        </p:nvCxnSpPr>
        <p:spPr>
          <a:xfrm>
            <a:off x="2796145" y="1837051"/>
            <a:ext cx="190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5C98-9D52-40AB-9015-E26939F5AEB7}"/>
              </a:ext>
            </a:extLst>
          </p:cNvPr>
          <p:cNvCxnSpPr>
            <a:cxnSpLocks/>
          </p:cNvCxnSpPr>
          <p:nvPr/>
        </p:nvCxnSpPr>
        <p:spPr>
          <a:xfrm>
            <a:off x="2809170" y="1514260"/>
            <a:ext cx="2061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993243-B72C-4EED-8D79-2C393486A6D5}"/>
              </a:ext>
            </a:extLst>
          </p:cNvPr>
          <p:cNvCxnSpPr>
            <a:cxnSpLocks/>
          </p:cNvCxnSpPr>
          <p:nvPr/>
        </p:nvCxnSpPr>
        <p:spPr>
          <a:xfrm>
            <a:off x="2796145" y="2163507"/>
            <a:ext cx="4995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76E590-5AB6-46BA-813D-98BE011DD70E}"/>
              </a:ext>
            </a:extLst>
          </p:cNvPr>
          <p:cNvSpPr txBox="1"/>
          <p:nvPr/>
        </p:nvSpPr>
        <p:spPr>
          <a:xfrm>
            <a:off x="2236586" y="389829"/>
            <a:ext cx="26204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 ÔNG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22FCCF-4E27-47FF-82BD-FFFD000016B0}"/>
              </a:ext>
            </a:extLst>
          </p:cNvPr>
          <p:cNvCxnSpPr>
            <a:cxnSpLocks/>
          </p:cNvCxnSpPr>
          <p:nvPr/>
        </p:nvCxnSpPr>
        <p:spPr>
          <a:xfrm>
            <a:off x="2824721" y="2438185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B99A81-7586-4780-B60A-A3D375835F80}"/>
              </a:ext>
            </a:extLst>
          </p:cNvPr>
          <p:cNvCxnSpPr>
            <a:cxnSpLocks/>
          </p:cNvCxnSpPr>
          <p:nvPr/>
        </p:nvCxnSpPr>
        <p:spPr>
          <a:xfrm>
            <a:off x="2796145" y="3084826"/>
            <a:ext cx="409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C75E2A-E9E4-43BD-B856-5C30967571EA}"/>
              </a:ext>
            </a:extLst>
          </p:cNvPr>
          <p:cNvCxnSpPr>
            <a:cxnSpLocks/>
          </p:cNvCxnSpPr>
          <p:nvPr/>
        </p:nvCxnSpPr>
        <p:spPr>
          <a:xfrm>
            <a:off x="2809170" y="2762035"/>
            <a:ext cx="486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0C3E12-CDD8-4D02-ABF2-D301A13E31B9}"/>
              </a:ext>
            </a:extLst>
          </p:cNvPr>
          <p:cNvCxnSpPr>
            <a:cxnSpLocks/>
          </p:cNvCxnSpPr>
          <p:nvPr/>
        </p:nvCxnSpPr>
        <p:spPr>
          <a:xfrm>
            <a:off x="2796145" y="3411282"/>
            <a:ext cx="318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511A7C-43AF-4F92-962A-0B5FC1D67582}"/>
              </a:ext>
            </a:extLst>
          </p:cNvPr>
          <p:cNvCxnSpPr>
            <a:cxnSpLocks/>
          </p:cNvCxnSpPr>
          <p:nvPr/>
        </p:nvCxnSpPr>
        <p:spPr>
          <a:xfrm>
            <a:off x="2786620" y="3705010"/>
            <a:ext cx="3280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0A5123-0EEA-4FDB-8572-6AC7DD805139}"/>
              </a:ext>
            </a:extLst>
          </p:cNvPr>
          <p:cNvCxnSpPr>
            <a:cxnSpLocks/>
          </p:cNvCxnSpPr>
          <p:nvPr/>
        </p:nvCxnSpPr>
        <p:spPr>
          <a:xfrm>
            <a:off x="2766864" y="4380226"/>
            <a:ext cx="5954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68AF0B-8ACD-49DA-A4BF-7D5140BDF726}"/>
              </a:ext>
            </a:extLst>
          </p:cNvPr>
          <p:cNvCxnSpPr>
            <a:cxnSpLocks/>
          </p:cNvCxnSpPr>
          <p:nvPr/>
        </p:nvCxnSpPr>
        <p:spPr>
          <a:xfrm>
            <a:off x="2771069" y="4028860"/>
            <a:ext cx="2061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92B0D4-28EC-4540-887F-E87BBC198A62}"/>
              </a:ext>
            </a:extLst>
          </p:cNvPr>
          <p:cNvCxnSpPr>
            <a:cxnSpLocks/>
          </p:cNvCxnSpPr>
          <p:nvPr/>
        </p:nvCxnSpPr>
        <p:spPr>
          <a:xfrm>
            <a:off x="2758044" y="4678107"/>
            <a:ext cx="4995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khập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khiễng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khập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khà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nhấc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F77C86-4EC6-4CAC-A3BB-479D3A38DCE7}"/>
              </a:ext>
            </a:extLst>
          </p:cNvPr>
          <p:cNvSpPr/>
          <p:nvPr/>
        </p:nvSpPr>
        <p:spPr>
          <a:xfrm>
            <a:off x="73342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yếm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421F4A-B448-4F70-A1F1-0864A2408271}"/>
              </a:ext>
            </a:extLst>
          </p:cNvPr>
          <p:cNvSpPr/>
          <p:nvPr/>
        </p:nvSpPr>
        <p:spPr>
          <a:xfrm>
            <a:off x="733428" y="278329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BBE1D-EAA0-4740-8868-41251495C952}"/>
              </a:ext>
            </a:extLst>
          </p:cNvPr>
          <p:cNvSpPr/>
          <p:nvPr/>
        </p:nvSpPr>
        <p:spPr>
          <a:xfrm>
            <a:off x="733428" y="324100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nhanh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nhảu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62C038-C6D3-40BF-A5E0-5D4B2593FE16}"/>
              </a:ext>
            </a:extLst>
          </p:cNvPr>
          <p:cNvSpPr/>
          <p:nvPr/>
        </p:nvSpPr>
        <p:spPr>
          <a:xfrm>
            <a:off x="733428" y="3452544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6" y="665014"/>
            <a:ext cx="352093" cy="35209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60343" y="605276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148395" y="1101001"/>
            <a:ext cx="62298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ch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tr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8A382-26BF-46D5-AAD0-BBDEB2668F6E}"/>
              </a:ext>
            </a:extLst>
          </p:cNvPr>
          <p:cNvSpPr/>
          <p:nvPr/>
        </p:nvSpPr>
        <p:spPr>
          <a:xfrm>
            <a:off x="1403125" y="1756753"/>
            <a:ext cx="4975097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Lần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       ữ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tung </a:t>
            </a:r>
            <a:r>
              <a:rPr lang="en-US" sz="1800" dirty="0" err="1">
                <a:latin typeface="UTM Avo" panose="02040603050506020204" pitchFamily="18" charset="0"/>
              </a:rPr>
              <a:t>tăng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khắp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endParaRPr lang="en-US" sz="1800" dirty="0"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UTM Avo" panose="02040603050506020204" pitchFamily="18" charset="0"/>
              </a:rPr>
              <a:t>     ữ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      </a:t>
            </a:r>
            <a:r>
              <a:rPr lang="en-US" sz="1800" dirty="0" err="1">
                <a:latin typeface="UTM Avo" panose="02040603050506020204" pitchFamily="18" charset="0"/>
              </a:rPr>
              <a:t>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gà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ống</a:t>
            </a:r>
            <a:r>
              <a:rPr lang="en-US" sz="1800" dirty="0">
                <a:latin typeface="UTM Avo" panose="02040603050506020204" pitchFamily="18" charset="0"/>
              </a:rPr>
              <a:t>       </a:t>
            </a:r>
            <a:r>
              <a:rPr lang="en-US" sz="1800" dirty="0" err="1">
                <a:latin typeface="UTM Avo" panose="02040603050506020204" pitchFamily="18" charset="0"/>
              </a:rPr>
              <a:t>oai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nhảy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: “O…o!”</a:t>
            </a:r>
          </a:p>
          <a:p>
            <a:pPr algn="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(Theo </a:t>
            </a:r>
            <a:r>
              <a:rPr lang="en-US" sz="1800" dirty="0" err="1">
                <a:latin typeface="UTM Avo" panose="02040603050506020204" pitchFamily="18" charset="0"/>
              </a:rPr>
              <a:t>Trương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Xương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  <a:endParaRPr lang="vi-VN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73FA75-3245-4892-9379-00893317490A}"/>
              </a:ext>
            </a:extLst>
          </p:cNvPr>
          <p:cNvGrpSpPr/>
          <p:nvPr/>
        </p:nvGrpSpPr>
        <p:grpSpPr>
          <a:xfrm>
            <a:off x="3407282" y="1756753"/>
            <a:ext cx="417689" cy="417689"/>
            <a:chOff x="7507111" y="2996098"/>
            <a:chExt cx="417689" cy="41768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601DD4-3CFC-4CE8-B33C-B80F5FA37C7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3EBE86B-6E88-4350-AA9C-25BBF69A98D8}"/>
                </a:ext>
              </a:extLst>
            </p:cNvPr>
            <p:cNvCxnSpPr>
              <a:stCxn id="14" idx="0"/>
              <a:endCxn id="1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84F052-1970-40F7-9156-07C12BC4D442}"/>
                </a:ext>
              </a:extLst>
            </p:cNvPr>
            <p:cNvCxnSpPr>
              <a:stCxn id="14" idx="3"/>
              <a:endCxn id="1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8A6F3B-A11D-40F1-981E-4A73B76E1D5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0BB4129-E88B-48C1-A0A6-D6AA70DB6EBE}"/>
              </a:ext>
            </a:extLst>
          </p:cNvPr>
          <p:cNvSpPr txBox="1"/>
          <p:nvPr/>
        </p:nvSpPr>
        <p:spPr>
          <a:xfrm>
            <a:off x="3469372" y="1836785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577584-E0B7-4166-89B6-BC16867E9BBD}"/>
              </a:ext>
            </a:extLst>
          </p:cNvPr>
          <p:cNvGrpSpPr/>
          <p:nvPr/>
        </p:nvGrpSpPr>
        <p:grpSpPr>
          <a:xfrm>
            <a:off x="1588007" y="2586614"/>
            <a:ext cx="417689" cy="417689"/>
            <a:chOff x="7507111" y="2996098"/>
            <a:chExt cx="417689" cy="41768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FD4A61-B0BC-4128-84F3-958A75647A1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430B0D-07F8-4B9A-B07E-8CE69E2CDB43}"/>
                </a:ext>
              </a:extLst>
            </p:cNvPr>
            <p:cNvCxnSpPr>
              <a:stCxn id="20" idx="0"/>
              <a:endCxn id="2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D15BDBE-B69C-4A58-A4C0-4A70F9B3D5DF}"/>
                </a:ext>
              </a:extLst>
            </p:cNvPr>
            <p:cNvCxnSpPr>
              <a:stCxn id="20" idx="3"/>
              <a:endCxn id="2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A1C358-2846-41DD-A003-C1ECC5C7B50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9789CC3-E1B6-432D-A08E-7B27C9DBD063}"/>
              </a:ext>
            </a:extLst>
          </p:cNvPr>
          <p:cNvSpPr txBox="1"/>
          <p:nvPr/>
        </p:nvSpPr>
        <p:spPr>
          <a:xfrm>
            <a:off x="1616758" y="2661883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3A56CD-5321-480B-833A-5F470F71D3D8}"/>
              </a:ext>
            </a:extLst>
          </p:cNvPr>
          <p:cNvGrpSpPr/>
          <p:nvPr/>
        </p:nvGrpSpPr>
        <p:grpSpPr>
          <a:xfrm>
            <a:off x="3518422" y="2601331"/>
            <a:ext cx="417689" cy="417689"/>
            <a:chOff x="7507111" y="2996098"/>
            <a:chExt cx="417689" cy="41768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3144E7-308B-4A9F-B5F4-6AFA429134C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6BF821C-B5EC-4BE4-863A-655EDF7A85BD}"/>
                </a:ext>
              </a:extLst>
            </p:cNvPr>
            <p:cNvCxnSpPr>
              <a:stCxn id="26" idx="0"/>
              <a:endCxn id="2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9E6C9C-D5B6-4EA0-8CCD-D9EEDB7A904D}"/>
                </a:ext>
              </a:extLst>
            </p:cNvPr>
            <p:cNvCxnSpPr>
              <a:stCxn id="26" idx="3"/>
              <a:endCxn id="2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3D7B851-EBE4-4544-AB23-DA3CBA661E5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C850D19-81D5-4309-BCAA-42F5705CF62F}"/>
              </a:ext>
            </a:extLst>
          </p:cNvPr>
          <p:cNvSpPr txBox="1"/>
          <p:nvPr/>
        </p:nvSpPr>
        <p:spPr>
          <a:xfrm>
            <a:off x="3599560" y="2652785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0DFB6C-39D3-4BB1-9D81-24BF6848C70C}"/>
              </a:ext>
            </a:extLst>
          </p:cNvPr>
          <p:cNvGrpSpPr/>
          <p:nvPr/>
        </p:nvGrpSpPr>
        <p:grpSpPr>
          <a:xfrm>
            <a:off x="1303162" y="3056236"/>
            <a:ext cx="417689" cy="417689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6263AF8-54B2-4D1C-98C8-810F46F31CC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DFC033-1A8A-46CA-9FDD-CF6771FB0765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8EDF8BF-557F-4D1C-B3F4-39763265F126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CA55449-A798-49DC-B91E-E827642AB6B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7FBD0CE-B1DB-44E8-8C72-A3096BBE1985}"/>
              </a:ext>
            </a:extLst>
          </p:cNvPr>
          <p:cNvSpPr txBox="1"/>
          <p:nvPr/>
        </p:nvSpPr>
        <p:spPr>
          <a:xfrm>
            <a:off x="1441450" y="3074354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300E4BF-C949-4F56-9A1B-B6E4A447B064}"/>
              </a:ext>
            </a:extLst>
          </p:cNvPr>
          <p:cNvGrpSpPr/>
          <p:nvPr/>
        </p:nvGrpSpPr>
        <p:grpSpPr>
          <a:xfrm>
            <a:off x="2204980" y="2997206"/>
            <a:ext cx="417689" cy="417689"/>
            <a:chOff x="7507111" y="2996098"/>
            <a:chExt cx="417689" cy="4176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0AC28B6-AE34-422F-94C0-E47CA977D2D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584D16C-B5D9-4CA1-8388-6AC5E733CB49}"/>
                </a:ext>
              </a:extLst>
            </p:cNvPr>
            <p:cNvCxnSpPr>
              <a:stCxn id="38" idx="0"/>
              <a:endCxn id="3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7380D1-5624-4B17-89EF-C649DF868CA4}"/>
                </a:ext>
              </a:extLst>
            </p:cNvPr>
            <p:cNvCxnSpPr>
              <a:stCxn id="38" idx="3"/>
              <a:endCxn id="3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4F000B-FFD6-4C1A-93C3-2B947529051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B64CBE9-7842-493E-B2C4-54B7749EA442}"/>
              </a:ext>
            </a:extLst>
          </p:cNvPr>
          <p:cNvSpPr txBox="1"/>
          <p:nvPr/>
        </p:nvSpPr>
        <p:spPr>
          <a:xfrm>
            <a:off x="2208014" y="3067712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12" grpId="0"/>
      <p:bldP spid="18" grpId="0"/>
      <p:bldP spid="24" grpId="0"/>
      <p:bldP spid="30" grpId="0"/>
      <p:bldP spid="36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691037" y="663532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ac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A8890-D8B1-4D6A-B818-AE6933C315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9892" y="3271652"/>
            <a:ext cx="1471735" cy="1535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2A2F71-6C8C-4595-A0B3-D8B994C9E1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"/>
          <a:stretch/>
        </p:blipFill>
        <p:spPr>
          <a:xfrm>
            <a:off x="786043" y="1263256"/>
            <a:ext cx="5493612" cy="2008396"/>
          </a:xfrm>
          <a:prstGeom prst="rect">
            <a:avLst/>
          </a:prstGeom>
        </p:spPr>
      </p:pic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A5DA36B3-E843-495C-84D5-831F64AE6E04}"/>
              </a:ext>
            </a:extLst>
          </p:cNvPr>
          <p:cNvSpPr/>
          <p:nvPr/>
        </p:nvSpPr>
        <p:spPr>
          <a:xfrm rot="21420550">
            <a:off x="705647" y="1570385"/>
            <a:ext cx="1657545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múa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hát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B49B3D1E-B2B8-478C-961B-35917E8191D2}"/>
              </a:ext>
            </a:extLst>
          </p:cNvPr>
          <p:cNvSpPr/>
          <p:nvPr/>
        </p:nvSpPr>
        <p:spPr>
          <a:xfrm rot="215970">
            <a:off x="2460484" y="1424782"/>
            <a:ext cx="1657545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quét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rác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9B9B48B2-DFD6-4FA4-8235-D7FF6459E716}"/>
              </a:ext>
            </a:extLst>
          </p:cNvPr>
          <p:cNvSpPr/>
          <p:nvPr/>
        </p:nvSpPr>
        <p:spPr>
          <a:xfrm rot="21325833">
            <a:off x="4449818" y="1440339"/>
            <a:ext cx="1657545" cy="63681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rửa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bát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21">
            <a:extLst>
              <a:ext uri="{FF2B5EF4-FFF2-40B4-BE49-F238E27FC236}">
                <a16:creationId xmlns:a16="http://schemas.microsoft.com/office/drawing/2014/main" id="{D1FE551A-F790-4C32-B3D0-AE68D6E0F092}"/>
              </a:ext>
            </a:extLst>
          </p:cNvPr>
          <p:cNvSpPr/>
          <p:nvPr/>
        </p:nvSpPr>
        <p:spPr>
          <a:xfrm>
            <a:off x="972347" y="2578252"/>
            <a:ext cx="1657545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cô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bác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Rounded Rectangle 21">
            <a:extLst>
              <a:ext uri="{FF2B5EF4-FFF2-40B4-BE49-F238E27FC236}">
                <a16:creationId xmlns:a16="http://schemas.microsoft.com/office/drawing/2014/main" id="{9FEE094C-55FE-4721-B407-516B5E10EDDA}"/>
              </a:ext>
            </a:extLst>
          </p:cNvPr>
          <p:cNvSpPr/>
          <p:nvPr/>
        </p:nvSpPr>
        <p:spPr>
          <a:xfrm rot="207681">
            <a:off x="2836820" y="2506474"/>
            <a:ext cx="1643257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ca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nhạc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40084ED4-44AE-40CB-904D-5073AC3E8330}"/>
              </a:ext>
            </a:extLst>
          </p:cNvPr>
          <p:cNvSpPr/>
          <p:nvPr/>
        </p:nvSpPr>
        <p:spPr>
          <a:xfrm rot="21045527">
            <a:off x="4637501" y="2426352"/>
            <a:ext cx="1657545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phát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quà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8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58A27E-A782-4B87-A013-B1878B5DB54B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E62991-64EE-4B27-986E-D45F50A0D9F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89D711C-EFB6-4497-8C6C-08C911AD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D1794B-369D-4BE3-9735-B9758CF2CD1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559D4D-8CF9-4993-A875-BC26E8FD0493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032548A-047E-4992-98BB-983760B99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93D905-9F24-4DBF-850D-256164CFF595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9C2E6D-49F0-43CB-8F1E-602C35CF45BB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63AC83-DB54-4488-8743-8F57D1541B72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99B4F36-6754-445D-BA6B-AD33463158EB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31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633819" y="417836"/>
            <a:ext cx="5996762" cy="12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398D1-9CF5-4C18-A71F-CE23CE53B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23" y="1760036"/>
            <a:ext cx="5545154" cy="27835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02703A-C296-4C05-A530-D7E8507BE868}"/>
              </a:ext>
            </a:extLst>
          </p:cNvPr>
          <p:cNvSpPr txBox="1"/>
          <p:nvPr/>
        </p:nvSpPr>
        <p:spPr>
          <a:xfrm>
            <a:off x="2134304" y="745734"/>
            <a:ext cx="4164895" cy="55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: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bếp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sân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vườn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quạt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chổi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,…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A3019B-5C52-47BA-9073-284CD50D0385}"/>
              </a:ext>
            </a:extLst>
          </p:cNvPr>
          <p:cNvSpPr txBox="1"/>
          <p:nvPr/>
        </p:nvSpPr>
        <p:spPr>
          <a:xfrm>
            <a:off x="2631377" y="1144266"/>
            <a:ext cx="4164895" cy="55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: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tưới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cây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nhặt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rau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sửa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quạt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,…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628954" y="445791"/>
            <a:ext cx="5996763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B3AB6-3FA6-4B59-9466-9FF3617EE0B5}"/>
              </a:ext>
            </a:extLst>
          </p:cNvPr>
          <p:cNvSpPr/>
          <p:nvPr/>
        </p:nvSpPr>
        <p:spPr>
          <a:xfrm>
            <a:off x="336854" y="1405373"/>
            <a:ext cx="3842686" cy="221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may </a:t>
            </a:r>
            <a:r>
              <a:rPr lang="en-US" sz="1800" dirty="0" err="1">
                <a:latin typeface="UTM Avo" panose="02040603050506020204" pitchFamily="18" charset="0"/>
              </a:rPr>
              <a:t>chiếc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mới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Anh cu </a:t>
            </a:r>
            <a:r>
              <a:rPr lang="en-US" sz="1800" dirty="0" err="1">
                <a:latin typeface="UTM Avo" panose="02040603050506020204" pitchFamily="18" charset="0"/>
              </a:rPr>
              <a:t>Phương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khoái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Khen</a:t>
            </a:r>
            <a:r>
              <a:rPr lang="en-US" sz="1800" dirty="0">
                <a:latin typeface="UTM Avo" panose="02040603050506020204" pitchFamily="18" charset="0"/>
              </a:rPr>
              <a:t>: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giỏi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ba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BDDECB-679E-4355-9B1F-C3D60372C51C}"/>
              </a:ext>
            </a:extLst>
          </p:cNvPr>
          <p:cNvSpPr/>
          <p:nvPr/>
        </p:nvSpPr>
        <p:spPr>
          <a:xfrm>
            <a:off x="3537254" y="1405373"/>
            <a:ext cx="2983892" cy="276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Khi ô </a:t>
            </a:r>
            <a:r>
              <a:rPr lang="en-US" sz="1800" dirty="0" err="1">
                <a:latin typeface="UTM Avo" panose="02040603050506020204" pitchFamily="18" charset="0"/>
              </a:rPr>
              <a:t>tô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hỏng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máy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sửa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Ba </a:t>
            </a:r>
            <a:r>
              <a:rPr lang="en-US" sz="1800" dirty="0" err="1">
                <a:latin typeface="UTM Avo" panose="02040603050506020204" pitchFamily="18" charset="0"/>
              </a:rPr>
              <a:t>nối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Xe </a:t>
            </a:r>
            <a:r>
              <a:rPr lang="en-US" sz="1800" dirty="0" err="1">
                <a:latin typeface="UTM Avo" panose="02040603050506020204" pitchFamily="18" charset="0"/>
              </a:rPr>
              <a:t>chạy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liền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ro</a:t>
            </a:r>
            <a:r>
              <a:rPr lang="en-US" sz="1800" dirty="0">
                <a:latin typeface="UTM Avo" panose="02040603050506020204" pitchFamily="18" charset="0"/>
              </a:rPr>
              <a:t> ……</a:t>
            </a:r>
          </a:p>
          <a:p>
            <a:pPr algn="r"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( </a:t>
            </a:r>
            <a:r>
              <a:rPr lang="en-US" sz="1800" dirty="0" err="1">
                <a:latin typeface="UTM Avo" panose="02040603050506020204" pitchFamily="18" charset="0"/>
              </a:rPr>
              <a:t>Đặng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Hấn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BE8C19E-423E-46CC-BABF-06B4B3F6D428}"/>
              </a:ext>
            </a:extLst>
          </p:cNvPr>
          <p:cNvCxnSpPr>
            <a:cxnSpLocks/>
          </p:cNvCxnSpPr>
          <p:nvPr/>
        </p:nvCxnSpPr>
        <p:spPr>
          <a:xfrm>
            <a:off x="830821" y="1927010"/>
            <a:ext cx="502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CFDD50D-B0BC-4CE9-961E-31186F0CD6DA}"/>
              </a:ext>
            </a:extLst>
          </p:cNvPr>
          <p:cNvCxnSpPr>
            <a:cxnSpLocks/>
          </p:cNvCxnSpPr>
          <p:nvPr/>
        </p:nvCxnSpPr>
        <p:spPr>
          <a:xfrm>
            <a:off x="818121" y="2460410"/>
            <a:ext cx="502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B75AD1C-D17C-4A47-A5FB-C1D071376F35}"/>
              </a:ext>
            </a:extLst>
          </p:cNvPr>
          <p:cNvCxnSpPr>
            <a:cxnSpLocks/>
          </p:cNvCxnSpPr>
          <p:nvPr/>
        </p:nvCxnSpPr>
        <p:spPr>
          <a:xfrm>
            <a:off x="405675" y="3578785"/>
            <a:ext cx="623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DA0B6A2-07E6-4583-900A-DEB0B9FF1CEE}"/>
              </a:ext>
            </a:extLst>
          </p:cNvPr>
          <p:cNvCxnSpPr>
            <a:cxnSpLocks/>
          </p:cNvCxnSpPr>
          <p:nvPr/>
        </p:nvCxnSpPr>
        <p:spPr>
          <a:xfrm>
            <a:off x="4831321" y="2460410"/>
            <a:ext cx="426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B236E7D-B394-4681-AA05-288AC9EE1535}"/>
              </a:ext>
            </a:extLst>
          </p:cNvPr>
          <p:cNvCxnSpPr>
            <a:cxnSpLocks/>
          </p:cNvCxnSpPr>
          <p:nvPr/>
        </p:nvCxnSpPr>
        <p:spPr>
          <a:xfrm>
            <a:off x="3928200" y="3031910"/>
            <a:ext cx="132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E5C9E4-E7EE-4290-AC2A-F71A0221AE1C}"/>
              </a:ext>
            </a:extLst>
          </p:cNvPr>
          <p:cNvCxnSpPr>
            <a:cxnSpLocks/>
          </p:cNvCxnSpPr>
          <p:nvPr/>
        </p:nvCxnSpPr>
        <p:spPr>
          <a:xfrm>
            <a:off x="4018521" y="3578785"/>
            <a:ext cx="502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0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45126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35CD6-1CC4-48E0-8157-8644634C2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213" y="1776411"/>
            <a:ext cx="2341034" cy="3059306"/>
          </a:xfrm>
          <a:prstGeom prst="rect">
            <a:avLst/>
          </a:prstGeom>
        </p:spPr>
      </p:pic>
      <p:pic>
        <p:nvPicPr>
          <p:cNvPr id="1026" name="Picture 2" descr="Pin by Alecsa on Good vs bad in 2021 | Polite kids, Kids vector, Mom help">
            <a:extLst>
              <a:ext uri="{FF2B5EF4-FFF2-40B4-BE49-F238E27FC236}">
                <a16:creationId xmlns:a16="http://schemas.microsoft.com/office/drawing/2014/main" id="{4F6F645C-D7BE-4350-9125-197532D48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10553" r="11051" b="15720"/>
          <a:stretch/>
        </p:blipFill>
        <p:spPr bwMode="auto">
          <a:xfrm>
            <a:off x="1520567" y="1891098"/>
            <a:ext cx="1982650" cy="27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628954" y="229891"/>
            <a:ext cx="5996763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Quan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4BCF0-F3A9-4CBF-BF36-7F9579A5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66" y="631077"/>
            <a:ext cx="6183667" cy="1959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CEB458-CA62-418B-B06D-C96FD5B676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250" y="2599848"/>
            <a:ext cx="6183667" cy="19179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9197B3-1A99-4404-80E3-5181A634B0E5}"/>
              </a:ext>
            </a:extLst>
          </p:cNvPr>
          <p:cNvSpPr txBox="1"/>
          <p:nvPr/>
        </p:nvSpPr>
        <p:spPr>
          <a:xfrm>
            <a:off x="726377" y="2202418"/>
            <a:ext cx="23470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Ông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chơi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cờ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98524A-2872-4C23-8349-DE0EF462B9EC}"/>
              </a:ext>
            </a:extLst>
          </p:cNvPr>
          <p:cNvSpPr txBox="1"/>
          <p:nvPr/>
        </p:nvSpPr>
        <p:spPr>
          <a:xfrm>
            <a:off x="3987802" y="2202418"/>
            <a:ext cx="23470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xem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vi.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026304-0241-4352-AFBD-0D4FB08B75AD}"/>
              </a:ext>
            </a:extLst>
          </p:cNvPr>
          <p:cNvSpPr txBox="1"/>
          <p:nvPr/>
        </p:nvSpPr>
        <p:spPr>
          <a:xfrm>
            <a:off x="628953" y="4148487"/>
            <a:ext cx="280004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Bố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dọn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03917A-580B-481A-A601-F143CCBC62D8}"/>
              </a:ext>
            </a:extLst>
          </p:cNvPr>
          <p:cNvSpPr txBox="1"/>
          <p:nvPr/>
        </p:nvSpPr>
        <p:spPr>
          <a:xfrm>
            <a:off x="3666702" y="4157535"/>
            <a:ext cx="280004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8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AD2A8B-4ADC-44DB-8B9E-AEE5DEABB494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ECD821-AA48-4FCE-BE5D-6202794E1721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71F773-F06B-4666-862A-2756AECEEAA5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58ADB38-7CAE-40F5-B10A-EDF0FA1004DF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327890" y="51846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427943"/>
            <a:ext cx="522662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Quan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9C8047-E7F6-4F38-B40B-5F7EA2E0B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85" y="1249065"/>
            <a:ext cx="5226629" cy="1877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FFD336-E4E7-40B8-83A6-C76003792BC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0136" y="3126515"/>
            <a:ext cx="4928465" cy="1768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99C8047-E7F6-4F38-B40B-5F7EA2E0B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635"/>
          <a:stretch/>
        </p:blipFill>
        <p:spPr>
          <a:xfrm>
            <a:off x="612485" y="410865"/>
            <a:ext cx="1952915" cy="1877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FFD336-E4E7-40B8-83A6-C76003792B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732"/>
          <a:stretch/>
        </p:blipFill>
        <p:spPr>
          <a:xfrm>
            <a:off x="501935" y="2599310"/>
            <a:ext cx="2723864" cy="17682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CB61CC-1680-45DD-92B6-FD4E143908AB}"/>
              </a:ext>
            </a:extLst>
          </p:cNvPr>
          <p:cNvSpPr txBox="1"/>
          <p:nvPr/>
        </p:nvSpPr>
        <p:spPr>
          <a:xfrm>
            <a:off x="383476" y="2260756"/>
            <a:ext cx="284232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cùng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ông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dạo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B02DE-0696-4A73-BA6E-A2B65BE37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94" r="-110"/>
          <a:stretch/>
        </p:blipFill>
        <p:spPr>
          <a:xfrm>
            <a:off x="3286415" y="410865"/>
            <a:ext cx="2959100" cy="1877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819013-0288-4C26-B2BF-C820D0751C1C}"/>
              </a:ext>
            </a:extLst>
          </p:cNvPr>
          <p:cNvSpPr txBox="1"/>
          <p:nvPr/>
        </p:nvSpPr>
        <p:spPr>
          <a:xfrm>
            <a:off x="3377792" y="2233196"/>
            <a:ext cx="30713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cùng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bố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trồng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cây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C5C46D-88CC-43BF-964D-820DAC1663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988" t="3117" r="-1145" b="-3117"/>
          <a:stretch/>
        </p:blipFill>
        <p:spPr>
          <a:xfrm>
            <a:off x="4025900" y="2599310"/>
            <a:ext cx="2126964" cy="1768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F8CAB5-2131-44AB-8698-064ED5EFDFB3}"/>
              </a:ext>
            </a:extLst>
          </p:cNvPr>
          <p:cNvSpPr txBox="1"/>
          <p:nvPr/>
        </p:nvSpPr>
        <p:spPr>
          <a:xfrm>
            <a:off x="501935" y="4367538"/>
            <a:ext cx="30713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cùng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đọc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sách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A27CF-CFE6-4374-B127-548154D2E2FB}"/>
              </a:ext>
            </a:extLst>
          </p:cNvPr>
          <p:cNvSpPr txBox="1"/>
          <p:nvPr/>
        </p:nvSpPr>
        <p:spPr>
          <a:xfrm>
            <a:off x="3573267" y="4367538"/>
            <a:ext cx="278279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cùng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rửa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bát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– 5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EBB7-3176-4BD3-9FBD-239E70E922FE}"/>
              </a:ext>
            </a:extLst>
          </p:cNvPr>
          <p:cNvSpPr txBox="1"/>
          <p:nvPr/>
        </p:nvSpPr>
        <p:spPr>
          <a:xfrm>
            <a:off x="2899671" y="1542355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71421" y="1959253"/>
            <a:ext cx="6219879" cy="2335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 Khi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5" name="Google Shape;1029;p42">
            <a:extLst>
              <a:ext uri="{FF2B5EF4-FFF2-40B4-BE49-F238E27FC236}">
                <a16:creationId xmlns:a16="http://schemas.microsoft.com/office/drawing/2014/main" id="{84461E57-0926-44EE-B7F4-BE5ED6CBE663}"/>
              </a:ext>
            </a:extLst>
          </p:cNvPr>
          <p:cNvGrpSpPr/>
          <p:nvPr/>
        </p:nvGrpSpPr>
        <p:grpSpPr>
          <a:xfrm rot="20594821">
            <a:off x="5311747" y="3845393"/>
            <a:ext cx="1175015" cy="898360"/>
            <a:chOff x="7570574" y="3912596"/>
            <a:chExt cx="1175015" cy="898360"/>
          </a:xfrm>
        </p:grpSpPr>
        <p:grpSp>
          <p:nvGrpSpPr>
            <p:cNvPr id="6" name="Google Shape;1030;p42">
              <a:extLst>
                <a:ext uri="{FF2B5EF4-FFF2-40B4-BE49-F238E27FC236}">
                  <a16:creationId xmlns:a16="http://schemas.microsoft.com/office/drawing/2014/main" id="{81224F06-F1EB-4B44-A1BC-01CE4FD0B2BE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8" name="Google Shape;1031;p42">
                <a:extLst>
                  <a:ext uri="{FF2B5EF4-FFF2-40B4-BE49-F238E27FC236}">
                    <a16:creationId xmlns:a16="http://schemas.microsoft.com/office/drawing/2014/main" id="{1C953E34-32DF-415E-9B4A-ABC072253F53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32;p42">
                <a:extLst>
                  <a:ext uri="{FF2B5EF4-FFF2-40B4-BE49-F238E27FC236}">
                    <a16:creationId xmlns:a16="http://schemas.microsoft.com/office/drawing/2014/main" id="{11D4A8F7-5207-4ECD-9519-9265B68AABC8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33;p42">
                <a:extLst>
                  <a:ext uri="{FF2B5EF4-FFF2-40B4-BE49-F238E27FC236}">
                    <a16:creationId xmlns:a16="http://schemas.microsoft.com/office/drawing/2014/main" id="{29A397CE-26BE-4723-864B-1AA5A047BE30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34;p42">
                <a:extLst>
                  <a:ext uri="{FF2B5EF4-FFF2-40B4-BE49-F238E27FC236}">
                    <a16:creationId xmlns:a16="http://schemas.microsoft.com/office/drawing/2014/main" id="{F5E8F2D2-546E-4F99-9E38-D4E251C14B44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35;p42">
                <a:extLst>
                  <a:ext uri="{FF2B5EF4-FFF2-40B4-BE49-F238E27FC236}">
                    <a16:creationId xmlns:a16="http://schemas.microsoft.com/office/drawing/2014/main" id="{781EE1C4-7295-49A0-A2F7-17C835659C31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36;p42">
                <a:extLst>
                  <a:ext uri="{FF2B5EF4-FFF2-40B4-BE49-F238E27FC236}">
                    <a16:creationId xmlns:a16="http://schemas.microsoft.com/office/drawing/2014/main" id="{0E478884-71B0-4862-A891-3CEC3BCA4CB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37;p42">
                <a:extLst>
                  <a:ext uri="{FF2B5EF4-FFF2-40B4-BE49-F238E27FC236}">
                    <a16:creationId xmlns:a16="http://schemas.microsoft.com/office/drawing/2014/main" id="{5CDC8A6B-B781-49B6-9AA5-FE170763EDC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8;p42">
                <a:extLst>
                  <a:ext uri="{FF2B5EF4-FFF2-40B4-BE49-F238E27FC236}">
                    <a16:creationId xmlns:a16="http://schemas.microsoft.com/office/drawing/2014/main" id="{E62D95A3-7EBE-4381-A0D2-DCEB80DFC9B3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9;p42">
                <a:extLst>
                  <a:ext uri="{FF2B5EF4-FFF2-40B4-BE49-F238E27FC236}">
                    <a16:creationId xmlns:a16="http://schemas.microsoft.com/office/drawing/2014/main" id="{F311A1A6-4F6D-4101-8DEB-A5506F6E5EFB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40;p42">
                <a:extLst>
                  <a:ext uri="{FF2B5EF4-FFF2-40B4-BE49-F238E27FC236}">
                    <a16:creationId xmlns:a16="http://schemas.microsoft.com/office/drawing/2014/main" id="{1249143B-613C-4128-A586-F0D5BE9412DF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41;p42">
                <a:extLst>
                  <a:ext uri="{FF2B5EF4-FFF2-40B4-BE49-F238E27FC236}">
                    <a16:creationId xmlns:a16="http://schemas.microsoft.com/office/drawing/2014/main" id="{160A882B-7B21-4374-8110-653D224A7A17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42;p42">
                <a:extLst>
                  <a:ext uri="{FF2B5EF4-FFF2-40B4-BE49-F238E27FC236}">
                    <a16:creationId xmlns:a16="http://schemas.microsoft.com/office/drawing/2014/main" id="{9BBEF923-B97C-4F38-88CB-DD425D08B453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43;p42">
                <a:extLst>
                  <a:ext uri="{FF2B5EF4-FFF2-40B4-BE49-F238E27FC236}">
                    <a16:creationId xmlns:a16="http://schemas.microsoft.com/office/drawing/2014/main" id="{450D379B-7969-4202-A6DE-69BB07469EC8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44;p42">
                <a:extLst>
                  <a:ext uri="{FF2B5EF4-FFF2-40B4-BE49-F238E27FC236}">
                    <a16:creationId xmlns:a16="http://schemas.microsoft.com/office/drawing/2014/main" id="{7E6A113B-4C38-4DEF-9DDB-AAE5BC68BDEA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45;p42">
                <a:extLst>
                  <a:ext uri="{FF2B5EF4-FFF2-40B4-BE49-F238E27FC236}">
                    <a16:creationId xmlns:a16="http://schemas.microsoft.com/office/drawing/2014/main" id="{C0B2F329-28A2-4702-99BB-87C0006EBCA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6;p42">
                <a:extLst>
                  <a:ext uri="{FF2B5EF4-FFF2-40B4-BE49-F238E27FC236}">
                    <a16:creationId xmlns:a16="http://schemas.microsoft.com/office/drawing/2014/main" id="{DDC27D95-935C-40B2-BADD-61A801D50B92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7;p42">
                <a:extLst>
                  <a:ext uri="{FF2B5EF4-FFF2-40B4-BE49-F238E27FC236}">
                    <a16:creationId xmlns:a16="http://schemas.microsoft.com/office/drawing/2014/main" id="{1C16C601-3702-4184-8DF6-FCFC15F9ED0B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8;p42">
                <a:extLst>
                  <a:ext uri="{FF2B5EF4-FFF2-40B4-BE49-F238E27FC236}">
                    <a16:creationId xmlns:a16="http://schemas.microsoft.com/office/drawing/2014/main" id="{4A438BEA-126B-4D1E-8642-F326D71DA5E8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9;p42">
                <a:extLst>
                  <a:ext uri="{FF2B5EF4-FFF2-40B4-BE49-F238E27FC236}">
                    <a16:creationId xmlns:a16="http://schemas.microsoft.com/office/drawing/2014/main" id="{3098D43E-383C-42B1-8762-D1925241A41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50;p42">
                <a:extLst>
                  <a:ext uri="{FF2B5EF4-FFF2-40B4-BE49-F238E27FC236}">
                    <a16:creationId xmlns:a16="http://schemas.microsoft.com/office/drawing/2014/main" id="{75E91D79-2AF0-4397-B3E3-A09BD5954283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51;p42">
                <a:extLst>
                  <a:ext uri="{FF2B5EF4-FFF2-40B4-BE49-F238E27FC236}">
                    <a16:creationId xmlns:a16="http://schemas.microsoft.com/office/drawing/2014/main" id="{6B794109-761E-4E21-BB17-A7B4C100D22F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052;p42">
              <a:extLst>
                <a:ext uri="{FF2B5EF4-FFF2-40B4-BE49-F238E27FC236}">
                  <a16:creationId xmlns:a16="http://schemas.microsoft.com/office/drawing/2014/main" id="{9CB664A5-B0FB-4626-92CC-CB79CD0965C9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286883" y="1911888"/>
            <a:ext cx="3508579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cháu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361246" y="2647730"/>
            <a:ext cx="3508578" cy="142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Chia </a:t>
            </a:r>
            <a:r>
              <a:rPr lang="en-US" sz="1500" dirty="0" err="1">
                <a:latin typeface="UTM Avo" panose="02040603050506020204" pitchFamily="18" charset="0"/>
              </a:rPr>
              <a:t>sẻ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khổ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hoặc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thú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vị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3D67F1-9647-43EC-B8FE-19305B4F7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070"/>
          <a:stretch/>
        </p:blipFill>
        <p:spPr>
          <a:xfrm>
            <a:off x="286883" y="315465"/>
            <a:ext cx="1401285" cy="1335508"/>
          </a:xfrm>
          <a:prstGeom prst="flowChartConnector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BBC8BA-BB5B-4733-80BC-248F9E0EA5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5462" y="2238849"/>
            <a:ext cx="2780282" cy="1837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CA5FA22-71F9-4277-A204-12A5800EF266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B377D9-90B6-46B4-98C8-8076A2A6522C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3F44AF3-CB9F-4AFB-B614-AC101EE4B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AC3311-0CC0-45A6-AFCE-C552DA0194C4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45DDF8-2D44-40F4-9298-FC95A5AAA9EF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4CA334E-59B0-40DA-8E46-D019EAB2A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06C7C8-3C45-4AB9-A4F1-D6836C984CBE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198500-0E9A-4829-8845-35D7620AB28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DD70D1-434A-4310-8C3A-704DC3FF489C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2FCCA6A-D643-417C-804D-B46F5609E591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6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D4EA74B-E229-45E0-857E-BC45DAFBEE9B}"/>
              </a:ext>
            </a:extLst>
          </p:cNvPr>
          <p:cNvGrpSpPr/>
          <p:nvPr/>
        </p:nvGrpSpPr>
        <p:grpSpPr>
          <a:xfrm>
            <a:off x="808541" y="400625"/>
            <a:ext cx="1395893" cy="555217"/>
            <a:chOff x="635794" y="386605"/>
            <a:chExt cx="1395893" cy="5552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816F83-26F4-4A29-99C1-5F7B72A41F6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AAB253-524E-4B4A-9ED0-70136092A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C1DA82-FC67-4A7E-A37C-73F45435A494}"/>
              </a:ext>
            </a:extLst>
          </p:cNvPr>
          <p:cNvSpPr txBox="1"/>
          <p:nvPr/>
        </p:nvSpPr>
        <p:spPr>
          <a:xfrm>
            <a:off x="2468008" y="400624"/>
            <a:ext cx="26204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 ÔNG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5C1D2-2A0C-4F8D-9A0A-D592AB143772}"/>
              </a:ext>
            </a:extLst>
          </p:cNvPr>
          <p:cNvSpPr txBox="1"/>
          <p:nvPr/>
        </p:nvSpPr>
        <p:spPr>
          <a:xfrm>
            <a:off x="1278352" y="956132"/>
            <a:ext cx="2717914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tấy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khiễng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khà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Nhấc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Lon ton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gần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nhảu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vịn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3AB8E-E7FD-4566-9455-2322D0636FB3}"/>
              </a:ext>
            </a:extLst>
          </p:cNvPr>
          <p:cNvSpPr txBox="1"/>
          <p:nvPr/>
        </p:nvSpPr>
        <p:spPr>
          <a:xfrm>
            <a:off x="3996266" y="1824028"/>
            <a:ext cx="2717914" cy="2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lòng</a:t>
            </a:r>
            <a:r>
              <a:rPr lang="en-US" dirty="0">
                <a:latin typeface="UTM Avo" panose="02040603050506020204" pitchFamily="18" charset="0"/>
              </a:rPr>
              <a:t> sung </a:t>
            </a:r>
            <a:r>
              <a:rPr lang="en-US" dirty="0" err="1">
                <a:latin typeface="UTM Avo" panose="02040603050506020204" pitchFamily="18" charset="0"/>
              </a:rPr>
              <a:t>sướng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xuống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xoa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Hoan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khỏe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(Tú </a:t>
            </a:r>
            <a:r>
              <a:rPr lang="en-US" dirty="0" err="1">
                <a:latin typeface="UTM Avo" panose="02040603050506020204" pitchFamily="18" charset="0"/>
              </a:rPr>
              <a:t>Mỡ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FB26F-3F17-4F18-A24C-E66F869DA1C9}"/>
              </a:ext>
            </a:extLst>
          </p:cNvPr>
          <p:cNvSpPr txBox="1"/>
          <p:nvPr/>
        </p:nvSpPr>
        <p:spPr>
          <a:xfrm>
            <a:off x="3429000" y="720473"/>
            <a:ext cx="2717914" cy="36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Trích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E9C3FE-E241-4745-858F-4E1587F20BBD}"/>
              </a:ext>
            </a:extLst>
          </p:cNvPr>
          <p:cNvCxnSpPr>
            <a:cxnSpLocks/>
          </p:cNvCxnSpPr>
          <p:nvPr/>
        </p:nvCxnSpPr>
        <p:spPr>
          <a:xfrm flipH="1">
            <a:off x="2063710" y="1320754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8AD4E4-A454-412C-A5E7-6D295970234B}"/>
              </a:ext>
            </a:extLst>
          </p:cNvPr>
          <p:cNvCxnSpPr>
            <a:cxnSpLocks/>
          </p:cNvCxnSpPr>
          <p:nvPr/>
        </p:nvCxnSpPr>
        <p:spPr>
          <a:xfrm flipH="1">
            <a:off x="1523960" y="1650786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2D72DC-A601-49C1-BEB4-E3682D913D00}"/>
              </a:ext>
            </a:extLst>
          </p:cNvPr>
          <p:cNvCxnSpPr>
            <a:cxnSpLocks/>
          </p:cNvCxnSpPr>
          <p:nvPr/>
        </p:nvCxnSpPr>
        <p:spPr>
          <a:xfrm flipH="1">
            <a:off x="2343110" y="2607418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C42364-575A-4BD6-8384-6FFDD79F8DEB}"/>
              </a:ext>
            </a:extLst>
          </p:cNvPr>
          <p:cNvCxnSpPr>
            <a:cxnSpLocks/>
          </p:cNvCxnSpPr>
          <p:nvPr/>
        </p:nvCxnSpPr>
        <p:spPr>
          <a:xfrm flipH="1">
            <a:off x="4453377" y="1898604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91FDCA-1434-41BA-B27B-DA50AFFDCB2A}"/>
              </a:ext>
            </a:extLst>
          </p:cNvPr>
          <p:cNvCxnSpPr>
            <a:cxnSpLocks/>
          </p:cNvCxnSpPr>
          <p:nvPr/>
        </p:nvCxnSpPr>
        <p:spPr>
          <a:xfrm flipH="1">
            <a:off x="4898350" y="3136532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5D9F30-C526-4E7B-9B14-B792DC196107}"/>
              </a:ext>
            </a:extLst>
          </p:cNvPr>
          <p:cNvCxnSpPr>
            <a:cxnSpLocks/>
          </p:cNvCxnSpPr>
          <p:nvPr/>
        </p:nvCxnSpPr>
        <p:spPr>
          <a:xfrm flipH="1">
            <a:off x="4246832" y="4147774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D4EA74B-E229-45E0-857E-BC45DAFBEE9B}"/>
              </a:ext>
            </a:extLst>
          </p:cNvPr>
          <p:cNvGrpSpPr/>
          <p:nvPr/>
        </p:nvGrpSpPr>
        <p:grpSpPr>
          <a:xfrm>
            <a:off x="808541" y="400625"/>
            <a:ext cx="1395893" cy="555217"/>
            <a:chOff x="635794" y="386605"/>
            <a:chExt cx="1395893" cy="5552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816F83-26F4-4A29-99C1-5F7B72A41F6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AAB253-524E-4B4A-9ED0-70136092A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C1DA82-FC67-4A7E-A37C-73F45435A494}"/>
              </a:ext>
            </a:extLst>
          </p:cNvPr>
          <p:cNvSpPr txBox="1"/>
          <p:nvPr/>
        </p:nvSpPr>
        <p:spPr>
          <a:xfrm>
            <a:off x="2468008" y="400624"/>
            <a:ext cx="26204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 ÔNG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5C1D2-2A0C-4F8D-9A0A-D592AB143772}"/>
              </a:ext>
            </a:extLst>
          </p:cNvPr>
          <p:cNvSpPr txBox="1"/>
          <p:nvPr/>
        </p:nvSpPr>
        <p:spPr>
          <a:xfrm>
            <a:off x="1278352" y="956132"/>
            <a:ext cx="2717914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tấy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Khập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khiễng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khập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khà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Nhấc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chân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nhăn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nhó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Lon ton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gần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nhảu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vịn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3AB8E-E7FD-4566-9455-2322D0636FB3}"/>
              </a:ext>
            </a:extLst>
          </p:cNvPr>
          <p:cNvSpPr txBox="1"/>
          <p:nvPr/>
        </p:nvSpPr>
        <p:spPr>
          <a:xfrm>
            <a:off x="3996266" y="1824028"/>
            <a:ext cx="2717914" cy="2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lòng</a:t>
            </a:r>
            <a:r>
              <a:rPr lang="en-US" dirty="0">
                <a:latin typeface="UTM Avo" panose="02040603050506020204" pitchFamily="18" charset="0"/>
              </a:rPr>
              <a:t> sung </a:t>
            </a:r>
            <a:r>
              <a:rPr lang="en-US" dirty="0" err="1">
                <a:latin typeface="UTM Avo" panose="02040603050506020204" pitchFamily="18" charset="0"/>
              </a:rPr>
              <a:t>sướng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Quẳng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gậy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xuống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xoa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Hoan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khỏe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(Tú </a:t>
            </a:r>
            <a:r>
              <a:rPr lang="en-US" dirty="0" err="1">
                <a:latin typeface="UTM Avo" panose="02040603050506020204" pitchFamily="18" charset="0"/>
              </a:rPr>
              <a:t>Mỡ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FB26F-3F17-4F18-A24C-E66F869DA1C9}"/>
              </a:ext>
            </a:extLst>
          </p:cNvPr>
          <p:cNvSpPr txBox="1"/>
          <p:nvPr/>
        </p:nvSpPr>
        <p:spPr>
          <a:xfrm>
            <a:off x="3429000" y="720473"/>
            <a:ext cx="2717914" cy="36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Trích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20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754917" y="73025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635794" y="162505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921579" y="1380588"/>
            <a:ext cx="2064296" cy="535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Tấy</a:t>
            </a:r>
            <a:endParaRPr lang="vi-VN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1467995" y="1389312"/>
            <a:ext cx="4572957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sưng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nhức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6011F7-FE62-4930-8525-BF037E0E52BB}"/>
              </a:ext>
            </a:extLst>
          </p:cNvPr>
          <p:cNvSpPr/>
          <p:nvPr/>
        </p:nvSpPr>
        <p:spPr>
          <a:xfrm>
            <a:off x="635794" y="2361468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D5CFB4-27B1-42D4-A5B2-71DF588F755E}"/>
              </a:ext>
            </a:extLst>
          </p:cNvPr>
          <p:cNvSpPr/>
          <p:nvPr/>
        </p:nvSpPr>
        <p:spPr>
          <a:xfrm>
            <a:off x="921578" y="2117006"/>
            <a:ext cx="3526243" cy="535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Khập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khiễng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khập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khà</a:t>
            </a:r>
            <a:endParaRPr lang="vi-VN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A16C17-E7B1-4BDA-8E8C-C609BF44869A}"/>
              </a:ext>
            </a:extLst>
          </p:cNvPr>
          <p:cNvSpPr txBox="1"/>
          <p:nvPr/>
        </p:nvSpPr>
        <p:spPr>
          <a:xfrm>
            <a:off x="4109041" y="2134671"/>
            <a:ext cx="2348204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bên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2F78AA-6BC6-42A8-8281-B43EA2D8BF4B}"/>
              </a:ext>
            </a:extLst>
          </p:cNvPr>
          <p:cNvSpPr txBox="1"/>
          <p:nvPr/>
        </p:nvSpPr>
        <p:spPr>
          <a:xfrm>
            <a:off x="869710" y="2724345"/>
            <a:ext cx="414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bên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thấp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đều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2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FEC150-6263-4DBE-85FD-DCAB76F7737F}"/>
              </a:ext>
            </a:extLst>
          </p:cNvPr>
          <p:cNvSpPr/>
          <p:nvPr/>
        </p:nvSpPr>
        <p:spPr>
          <a:xfrm>
            <a:off x="635794" y="3443417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05F48A-C0DC-4EEC-BBEE-C0225D11824E}"/>
              </a:ext>
            </a:extLst>
          </p:cNvPr>
          <p:cNvSpPr/>
          <p:nvPr/>
        </p:nvSpPr>
        <p:spPr>
          <a:xfrm>
            <a:off x="921578" y="3198955"/>
            <a:ext cx="1279755" cy="535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UTM Avo" panose="02040603050506020204" pitchFamily="18" charset="0"/>
              </a:rPr>
              <a:t>Lon ton</a:t>
            </a:r>
            <a:endParaRPr lang="vi-VN" sz="2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894C26-3908-477D-A6EC-D54C62BBA536}"/>
              </a:ext>
            </a:extLst>
          </p:cNvPr>
          <p:cNvSpPr txBox="1"/>
          <p:nvPr/>
        </p:nvSpPr>
        <p:spPr>
          <a:xfrm>
            <a:off x="1953726" y="3195950"/>
            <a:ext cx="475187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thường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7EE966-B76C-4CA1-A1AF-4A3F484CEEBA}"/>
              </a:ext>
            </a:extLst>
          </p:cNvPr>
          <p:cNvSpPr txBox="1"/>
          <p:nvPr/>
        </p:nvSpPr>
        <p:spPr>
          <a:xfrm>
            <a:off x="869710" y="3826342"/>
            <a:ext cx="59882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trẻ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)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bước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nhanh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5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1" grpId="0" animBg="1"/>
      <p:bldP spid="12" grpId="0"/>
      <p:bldP spid="13" grpId="0"/>
      <p:bldP spid="14" grpId="0"/>
      <p:bldP spid="18" grpId="0" animBg="1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1544617" y="137550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286883" y="1711704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thềm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khăn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603243" y="2026762"/>
            <a:ext cx="6351961" cy="18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đau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Việt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a. </a:t>
            </a:r>
            <a:r>
              <a:rPr lang="en-US" sz="1500" dirty="0" err="1">
                <a:latin typeface="UTM Avo" panose="02040603050506020204" pitchFamily="18" charset="0"/>
              </a:rPr>
              <a:t>Mang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gậy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b.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vịn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rồi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lên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c.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gần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thăm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khỏe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41A45-C9DA-4831-B080-3A4C4B47B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070"/>
          <a:stretch/>
        </p:blipFill>
        <p:spPr>
          <a:xfrm>
            <a:off x="286883" y="315465"/>
            <a:ext cx="1401285" cy="1335508"/>
          </a:xfrm>
          <a:prstGeom prst="flowChartConnector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B07B486-812A-46B1-A2BF-B667A09D5B8D}"/>
              </a:ext>
            </a:extLst>
          </p:cNvPr>
          <p:cNvSpPr/>
          <p:nvPr/>
        </p:nvSpPr>
        <p:spPr>
          <a:xfrm>
            <a:off x="1505315" y="3094735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97754-C035-46E8-892E-82A1498DF248}"/>
              </a:ext>
            </a:extLst>
          </p:cNvPr>
          <p:cNvSpPr txBox="1"/>
          <p:nvPr/>
        </p:nvSpPr>
        <p:spPr>
          <a:xfrm>
            <a:off x="586789" y="3797601"/>
            <a:ext cx="5829816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>
                <a:latin typeface="UTM Avo" panose="02040603050506020204" pitchFamily="18" charset="0"/>
              </a:rPr>
              <a:t>Theo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Việt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tuy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khỏe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6DE40-BD89-48CB-AF31-BD46E8F2376A}"/>
              </a:ext>
            </a:extLst>
          </p:cNvPr>
          <p:cNvSpPr txBox="1"/>
          <p:nvPr/>
        </p:nvSpPr>
        <p:spPr>
          <a:xfrm>
            <a:off x="865563" y="4302868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tuy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khỏe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D4EA74B-E229-45E0-857E-BC45DAFBEE9B}"/>
              </a:ext>
            </a:extLst>
          </p:cNvPr>
          <p:cNvGrpSpPr/>
          <p:nvPr/>
        </p:nvGrpSpPr>
        <p:grpSpPr>
          <a:xfrm>
            <a:off x="808541" y="400625"/>
            <a:ext cx="1395893" cy="555217"/>
            <a:chOff x="635794" y="386605"/>
            <a:chExt cx="1395893" cy="5552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816F83-26F4-4A29-99C1-5F7B72A41F6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AAB253-524E-4B4A-9ED0-70136092A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C1DA82-FC67-4A7E-A37C-73F45435A494}"/>
              </a:ext>
            </a:extLst>
          </p:cNvPr>
          <p:cNvSpPr txBox="1"/>
          <p:nvPr/>
        </p:nvSpPr>
        <p:spPr>
          <a:xfrm>
            <a:off x="2468008" y="400624"/>
            <a:ext cx="26204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 ÔNG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5C1D2-2A0C-4F8D-9A0A-D592AB143772}"/>
              </a:ext>
            </a:extLst>
          </p:cNvPr>
          <p:cNvSpPr txBox="1"/>
          <p:nvPr/>
        </p:nvSpPr>
        <p:spPr>
          <a:xfrm>
            <a:off x="1278352" y="956132"/>
            <a:ext cx="2717914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tấy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khiễng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khà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Nhấc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Lon ton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gần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nhảu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vịn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3AB8E-E7FD-4566-9455-2322D0636FB3}"/>
              </a:ext>
            </a:extLst>
          </p:cNvPr>
          <p:cNvSpPr txBox="1"/>
          <p:nvPr/>
        </p:nvSpPr>
        <p:spPr>
          <a:xfrm>
            <a:off x="3996266" y="1824028"/>
            <a:ext cx="2717914" cy="2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lòng</a:t>
            </a:r>
            <a:r>
              <a:rPr lang="en-US" dirty="0">
                <a:latin typeface="UTM Avo" panose="02040603050506020204" pitchFamily="18" charset="0"/>
              </a:rPr>
              <a:t> sung </a:t>
            </a:r>
            <a:r>
              <a:rPr lang="en-US" dirty="0" err="1">
                <a:latin typeface="UTM Avo" panose="02040603050506020204" pitchFamily="18" charset="0"/>
              </a:rPr>
              <a:t>sướng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xuống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xoa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Hoan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khỏe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(Tú </a:t>
            </a:r>
            <a:r>
              <a:rPr lang="en-US" dirty="0" err="1">
                <a:latin typeface="UTM Avo" panose="02040603050506020204" pitchFamily="18" charset="0"/>
              </a:rPr>
              <a:t>Mỡ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FB26F-3F17-4F18-A24C-E66F869DA1C9}"/>
              </a:ext>
            </a:extLst>
          </p:cNvPr>
          <p:cNvSpPr txBox="1"/>
          <p:nvPr/>
        </p:nvSpPr>
        <p:spPr>
          <a:xfrm>
            <a:off x="3429000" y="720473"/>
            <a:ext cx="2717914" cy="36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Trích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85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568135" y="699406"/>
            <a:ext cx="6327981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dáng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Việt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568135" y="2588332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khen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dành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Việt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0F1D9BA2-A158-4478-8CCC-BD514ADE5D90}"/>
              </a:ext>
            </a:extLst>
          </p:cNvPr>
          <p:cNvSpPr/>
          <p:nvPr/>
        </p:nvSpPr>
        <p:spPr>
          <a:xfrm>
            <a:off x="526695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lon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ton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9FE53D23-41BE-4B2D-88B1-3030D99A9339}"/>
              </a:ext>
            </a:extLst>
          </p:cNvPr>
          <p:cNvSpPr/>
          <p:nvPr/>
        </p:nvSpPr>
        <p:spPr>
          <a:xfrm>
            <a:off x="2634896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nhăn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nhó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C41A2E95-8C76-4A22-8DE2-23A8BC8D4903}"/>
              </a:ext>
            </a:extLst>
          </p:cNvPr>
          <p:cNvSpPr/>
          <p:nvPr/>
        </p:nvSpPr>
        <p:spPr>
          <a:xfrm>
            <a:off x="4743097" y="1364761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âu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yếm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D006F3D9-E6C2-4152-96DE-6FB3C8A9BE35}"/>
              </a:ext>
            </a:extLst>
          </p:cNvPr>
          <p:cNvSpPr/>
          <p:nvPr/>
        </p:nvSpPr>
        <p:spPr>
          <a:xfrm>
            <a:off x="596899" y="1993055"/>
            <a:ext cx="1612902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nhảu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1C64DCFF-FEAA-45F1-A546-92CB7A128A7F}"/>
              </a:ext>
            </a:extLst>
          </p:cNvPr>
          <p:cNvSpPr/>
          <p:nvPr/>
        </p:nvSpPr>
        <p:spPr>
          <a:xfrm>
            <a:off x="2812696" y="1993055"/>
            <a:ext cx="2933348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khập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khiễng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khập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khà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8BA0A-EA14-4FFA-8106-C2969A8A6645}"/>
              </a:ext>
            </a:extLst>
          </p:cNvPr>
          <p:cNvSpPr txBox="1"/>
          <p:nvPr/>
        </p:nvSpPr>
        <p:spPr>
          <a:xfrm>
            <a:off x="2179107" y="3052169"/>
            <a:ext cx="2563990" cy="1399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khỏe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30.Thuongong[202106021017534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4062</TotalTime>
  <Words>1079</Words>
  <Application>Microsoft Office PowerPoint</Application>
  <PresentationFormat>Custom</PresentationFormat>
  <Paragraphs>203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Kalam</vt:lpstr>
      <vt:lpstr>Arial</vt:lpstr>
      <vt:lpstr>UTM Avo</vt:lpstr>
      <vt:lpstr>UTM Cookies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182</cp:revision>
  <dcterms:modified xsi:type="dcterms:W3CDTF">2021-06-02T03:18:19Z</dcterms:modified>
</cp:coreProperties>
</file>