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9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3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7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7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3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65A0-6ED7-4B21-9CBF-7B76B79CF84A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2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4" y="846153"/>
            <a:ext cx="10684232" cy="516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80" y="1974457"/>
            <a:ext cx="10831422" cy="31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904" y="861845"/>
            <a:ext cx="3734870" cy="57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8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61" y="968708"/>
            <a:ext cx="6675686" cy="56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" y="0"/>
            <a:ext cx="12065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5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53" y="871180"/>
            <a:ext cx="6039693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96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73" y="859770"/>
            <a:ext cx="6456766" cy="58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4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57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52" y="1408169"/>
            <a:ext cx="10479935" cy="31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77" y="979695"/>
            <a:ext cx="7694368" cy="554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5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00" y="937864"/>
            <a:ext cx="7713815" cy="559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4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98" y="901030"/>
            <a:ext cx="6064458" cy="568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1" y="851895"/>
            <a:ext cx="6159151" cy="57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5" y="1633224"/>
            <a:ext cx="10958089" cy="27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4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5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48" y="652075"/>
            <a:ext cx="6658904" cy="555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47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5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50" y="717179"/>
            <a:ext cx="7249624" cy="603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6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5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59" y="404390"/>
            <a:ext cx="5782482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21265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5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71" y="774404"/>
            <a:ext cx="5141337" cy="593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5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34" y="841004"/>
            <a:ext cx="4172532" cy="579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7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674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8" y="1232033"/>
            <a:ext cx="10867612" cy="520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6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06" y="848255"/>
            <a:ext cx="7220675" cy="589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26" y="780807"/>
            <a:ext cx="3790170" cy="565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63" y="741728"/>
            <a:ext cx="3152711" cy="586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17" y="763542"/>
            <a:ext cx="4196665" cy="59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2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065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28500" cy="616017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5" y="1232033"/>
            <a:ext cx="11237289" cy="499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6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MUOITHUONG</dc:creator>
  <cp:lastModifiedBy>MUOITHUONG</cp:lastModifiedBy>
  <cp:revision>11</cp:revision>
  <dcterms:created xsi:type="dcterms:W3CDTF">2024-07-23T01:04:26Z</dcterms:created>
  <dcterms:modified xsi:type="dcterms:W3CDTF">2024-07-29T02:54:57Z</dcterms:modified>
</cp:coreProperties>
</file>