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7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AEF920-0F28-4400-A806-C70AA2537810}"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135058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EF920-0F28-4400-A806-C70AA2537810}"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51609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EF920-0F28-4400-A806-C70AA2537810}"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365371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EF920-0F28-4400-A806-C70AA2537810}"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111098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AEF920-0F28-4400-A806-C70AA2537810}"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406761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AEF920-0F28-4400-A806-C70AA2537810}"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111757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AEF920-0F28-4400-A806-C70AA2537810}"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66341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AEF920-0F28-4400-A806-C70AA2537810}"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389269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EF920-0F28-4400-A806-C70AA2537810}" type="datetimeFigureOut">
              <a:rPr lang="en-US" smtClean="0"/>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343591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AEF920-0F28-4400-A806-C70AA2537810}"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63866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AEF920-0F28-4400-A806-C70AA2537810}"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E7277-7031-4AB4-9B3F-4623BB1A2D95}" type="slidenum">
              <a:rPr lang="en-US" smtClean="0"/>
              <a:t>‹#›</a:t>
            </a:fld>
            <a:endParaRPr lang="en-US"/>
          </a:p>
        </p:txBody>
      </p:sp>
    </p:spTree>
    <p:extLst>
      <p:ext uri="{BB962C8B-B14F-4D97-AF65-F5344CB8AC3E}">
        <p14:creationId xmlns:p14="http://schemas.microsoft.com/office/powerpoint/2010/main" val="264941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EF920-0F28-4400-A806-C70AA2537810}" type="datetimeFigureOut">
              <a:rPr lang="en-US" smtClean="0"/>
              <a:t>8/13/2025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E7277-7031-4AB4-9B3F-4623BB1A2D95}" type="slidenum">
              <a:rPr lang="en-US" smtClean="0"/>
              <a:t>‹#›</a:t>
            </a:fld>
            <a:endParaRPr lang="en-US"/>
          </a:p>
        </p:txBody>
      </p:sp>
    </p:spTree>
    <p:extLst>
      <p:ext uri="{BB962C8B-B14F-4D97-AF65-F5344CB8AC3E}">
        <p14:creationId xmlns:p14="http://schemas.microsoft.com/office/powerpoint/2010/main" val="3792313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824" cy="6858000"/>
          </a:xfrm>
          <a:prstGeom prst="rect">
            <a:avLst/>
          </a:prstGeom>
        </p:spPr>
      </p:pic>
    </p:spTree>
    <p:extLst>
      <p:ext uri="{BB962C8B-B14F-4D97-AF65-F5344CB8AC3E}">
        <p14:creationId xmlns:p14="http://schemas.microsoft.com/office/powerpoint/2010/main" val="62262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sp>
        <p:nvSpPr>
          <p:cNvPr id="5" name="Rectangle 4"/>
          <p:cNvSpPr/>
          <p:nvPr/>
        </p:nvSpPr>
        <p:spPr>
          <a:xfrm>
            <a:off x="2249475" y="1252426"/>
            <a:ext cx="9104325"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smtClean="0">
                <a:solidFill>
                  <a:schemeClr val="tx1"/>
                </a:solidFill>
              </a:rPr>
              <a:t>ỗi </a:t>
            </a:r>
            <a:r>
              <a:rPr lang="vi-VN" sz="2400" dirty="0">
                <a:solidFill>
                  <a:schemeClr val="tx1"/>
                </a:solidFill>
              </a:rPr>
              <a:t>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a:t>
            </a:r>
            <a:r>
              <a:rPr lang="vi-VN" sz="2400" dirty="0" smtClean="0">
                <a:solidFill>
                  <a:schemeClr val="tx1"/>
                </a:solidFill>
              </a:rPr>
              <a:t>hành</a:t>
            </a:r>
            <a:r>
              <a:rPr lang="en-US" sz="2400" dirty="0" smtClean="0">
                <a:solidFill>
                  <a:schemeClr val="tx1"/>
                </a:solidFill>
              </a:rPr>
              <a:t>.</a:t>
            </a:r>
            <a:endParaRPr lang="vi-VN" sz="2400" dirty="0">
              <a:solidFill>
                <a:schemeClr val="tx1"/>
              </a:solidFill>
            </a:endParaRPr>
          </a:p>
        </p:txBody>
      </p:sp>
      <p:sp>
        <p:nvSpPr>
          <p:cNvPr id="6" name="Rectangle 5"/>
          <p:cNvSpPr/>
          <p:nvPr/>
        </p:nvSpPr>
        <p:spPr>
          <a:xfrm>
            <a:off x="292205" y="1477955"/>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266077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319346" y="681280"/>
            <a:ext cx="7553308" cy="4219684"/>
          </a:xfrm>
          <a:prstGeom prst="rect">
            <a:avLst/>
          </a:prstGeom>
        </p:spPr>
      </p:pic>
      <p:sp>
        <p:nvSpPr>
          <p:cNvPr id="6" name="Rectangle 5"/>
          <p:cNvSpPr/>
          <p:nvPr/>
        </p:nvSpPr>
        <p:spPr>
          <a:xfrm>
            <a:off x="2448023" y="892877"/>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gắn</a:t>
            </a:r>
            <a:r>
              <a:rPr lang="en-US" sz="1600" b="1" dirty="0" smtClean="0">
                <a:solidFill>
                  <a:srgbClr val="FF0000"/>
                </a:solidFill>
              </a:rPr>
              <a:t> </a:t>
            </a:r>
            <a:r>
              <a:rPr lang="en-US" sz="1600" b="1" dirty="0" err="1" smtClean="0">
                <a:solidFill>
                  <a:srgbClr val="FF0000"/>
                </a:solidFill>
              </a:rPr>
              <a:t>hạt</a:t>
            </a:r>
            <a:endParaRPr lang="en-US" sz="1600" b="1" dirty="0">
              <a:solidFill>
                <a:srgbClr val="FF0000"/>
              </a:solidFill>
            </a:endParaRPr>
          </a:p>
        </p:txBody>
      </p:sp>
      <p:pic>
        <p:nvPicPr>
          <p:cNvPr id="7" name="Picture 6"/>
          <p:cNvPicPr>
            <a:picLocks noChangeAspect="1"/>
          </p:cNvPicPr>
          <p:nvPr/>
        </p:nvPicPr>
        <p:blipFill>
          <a:blip r:embed="rId4"/>
          <a:stretch>
            <a:fillRect/>
          </a:stretch>
        </p:blipFill>
        <p:spPr>
          <a:xfrm>
            <a:off x="3699318" y="5736616"/>
            <a:ext cx="6058746" cy="438211"/>
          </a:xfrm>
          <a:prstGeom prst="rect">
            <a:avLst/>
          </a:prstGeom>
        </p:spPr>
      </p:pic>
      <p:pic>
        <p:nvPicPr>
          <p:cNvPr id="8" name="Picture 7"/>
          <p:cNvPicPr>
            <a:picLocks noChangeAspect="1"/>
          </p:cNvPicPr>
          <p:nvPr/>
        </p:nvPicPr>
        <p:blipFill>
          <a:blip r:embed="rId5"/>
          <a:stretch>
            <a:fillRect/>
          </a:stretch>
        </p:blipFill>
        <p:spPr>
          <a:xfrm>
            <a:off x="2319346" y="5112561"/>
            <a:ext cx="1379972" cy="106415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796026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sp>
        <p:nvSpPr>
          <p:cNvPr id="5" name="Rectangle 4"/>
          <p:cNvSpPr/>
          <p:nvPr/>
        </p:nvSpPr>
        <p:spPr>
          <a:xfrm>
            <a:off x="2249475" y="2055813"/>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2400" b="1" dirty="0">
                <a:solidFill>
                  <a:schemeClr val="tx1"/>
                </a:solidFill>
              </a:rPr>
              <a:t>Trò chơi gợi ý</a:t>
            </a:r>
            <a:r>
              <a:rPr lang="vi-VN" sz="2400" b="1" dirty="0" smtClean="0">
                <a:solidFill>
                  <a:schemeClr val="tx1"/>
                </a:solidFill>
              </a:rPr>
              <a:t>:</a:t>
            </a:r>
            <a:r>
              <a:rPr lang="en-US" sz="2400" b="1" dirty="0" smtClean="0">
                <a:solidFill>
                  <a:schemeClr val="tx1"/>
                </a:solidFill>
              </a:rPr>
              <a:t> </a:t>
            </a:r>
            <a:r>
              <a:rPr lang="vi-VN" sz="2400" dirty="0" smtClean="0">
                <a:solidFill>
                  <a:schemeClr val="tx1"/>
                </a:solidFill>
              </a:rPr>
              <a:t>Chấm </a:t>
            </a:r>
            <a:r>
              <a:rPr lang="vi-VN" sz="2400" dirty="0">
                <a:solidFill>
                  <a:schemeClr val="tx1"/>
                </a:solidFill>
              </a:rPr>
              <a:t>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r>
              <a:rPr lang="vi-VN" sz="2400" dirty="0" smtClean="0">
                <a:solidFill>
                  <a:schemeClr val="tx1"/>
                </a:solidFill>
              </a:rPr>
              <a:t>.</a:t>
            </a:r>
            <a:endParaRPr lang="vi-VN" sz="2400" dirty="0">
              <a:solidFill>
                <a:schemeClr val="tx1"/>
              </a:solidFill>
            </a:endParaRPr>
          </a:p>
        </p:txBody>
      </p:sp>
      <p:sp>
        <p:nvSpPr>
          <p:cNvPr id="6" name="Rectangle 5"/>
          <p:cNvSpPr/>
          <p:nvPr/>
        </p:nvSpPr>
        <p:spPr>
          <a:xfrm>
            <a:off x="2143458" y="139944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979184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066870" y="1118561"/>
            <a:ext cx="1436604" cy="1284655"/>
          </a:xfrm>
          <a:prstGeom prst="rect">
            <a:avLst/>
          </a:prstGeom>
        </p:spPr>
      </p:pic>
      <p:pic>
        <p:nvPicPr>
          <p:cNvPr id="6" name="Picture 5"/>
          <p:cNvPicPr>
            <a:picLocks noChangeAspect="1"/>
          </p:cNvPicPr>
          <p:nvPr/>
        </p:nvPicPr>
        <p:blipFill>
          <a:blip r:embed="rId4"/>
          <a:stretch>
            <a:fillRect/>
          </a:stretch>
        </p:blipFill>
        <p:spPr>
          <a:xfrm>
            <a:off x="3503474" y="1833511"/>
            <a:ext cx="6477472" cy="569705"/>
          </a:xfrm>
          <a:prstGeom prst="rect">
            <a:avLst/>
          </a:prstGeom>
        </p:spPr>
      </p:pic>
      <p:pic>
        <p:nvPicPr>
          <p:cNvPr id="7" name="Picture 6"/>
          <p:cNvPicPr>
            <a:picLocks noChangeAspect="1"/>
          </p:cNvPicPr>
          <p:nvPr/>
        </p:nvPicPr>
        <p:blipFill>
          <a:blip r:embed="rId5"/>
          <a:stretch>
            <a:fillRect/>
          </a:stretch>
        </p:blipFill>
        <p:spPr>
          <a:xfrm>
            <a:off x="2052028" y="2519631"/>
            <a:ext cx="7928918" cy="41739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133147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1659926" y="1690688"/>
            <a:ext cx="1283813" cy="1211823"/>
          </a:xfrm>
          <a:prstGeom prst="rect">
            <a:avLst/>
          </a:prstGeom>
        </p:spPr>
      </p:pic>
      <p:pic>
        <p:nvPicPr>
          <p:cNvPr id="6" name="Picture 5"/>
          <p:cNvPicPr>
            <a:picLocks noChangeAspect="1"/>
          </p:cNvPicPr>
          <p:nvPr/>
        </p:nvPicPr>
        <p:blipFill>
          <a:blip r:embed="rId4"/>
          <a:stretch>
            <a:fillRect/>
          </a:stretch>
        </p:blipFill>
        <p:spPr>
          <a:xfrm>
            <a:off x="2943739" y="2530984"/>
            <a:ext cx="7535327" cy="371527"/>
          </a:xfrm>
          <a:prstGeom prst="rect">
            <a:avLst/>
          </a:prstGeom>
        </p:spPr>
      </p:pic>
      <p:pic>
        <p:nvPicPr>
          <p:cNvPr id="7" name="Picture 6"/>
          <p:cNvPicPr>
            <a:picLocks noChangeAspect="1"/>
          </p:cNvPicPr>
          <p:nvPr/>
        </p:nvPicPr>
        <p:blipFill>
          <a:blip r:embed="rId5"/>
          <a:stretch>
            <a:fillRect/>
          </a:stretch>
        </p:blipFill>
        <p:spPr>
          <a:xfrm>
            <a:off x="2491198" y="3273396"/>
            <a:ext cx="7383163" cy="32963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87516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sp>
        <p:nvSpPr>
          <p:cNvPr id="5" name="Rectangle 4"/>
          <p:cNvSpPr/>
          <p:nvPr/>
        </p:nvSpPr>
        <p:spPr>
          <a:xfrm>
            <a:off x="2015415" y="1429434"/>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err="1" smtClean="0">
                <a:solidFill>
                  <a:srgbClr val="FF0000"/>
                </a:solidFill>
              </a:rPr>
              <a:t>Sản</a:t>
            </a:r>
            <a:r>
              <a:rPr lang="en-US" b="1" dirty="0" smtClean="0">
                <a:solidFill>
                  <a:srgbClr val="FF0000"/>
                </a:solidFill>
              </a:rPr>
              <a:t> </a:t>
            </a:r>
            <a:r>
              <a:rPr lang="en-US" b="1" dirty="0" err="1" smtClean="0">
                <a:solidFill>
                  <a:srgbClr val="FF0000"/>
                </a:solidFill>
              </a:rPr>
              <a:t>phẩm</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yếu</a:t>
            </a:r>
            <a:r>
              <a:rPr lang="en-US" b="1" dirty="0" smtClean="0">
                <a:solidFill>
                  <a:srgbClr val="FF0000"/>
                </a:solidFill>
              </a:rPr>
              <a:t> </a:t>
            </a:r>
            <a:r>
              <a:rPr lang="en-US" b="1" dirty="0" err="1" smtClean="0">
                <a:solidFill>
                  <a:srgbClr val="FF0000"/>
                </a:solidFill>
              </a:rPr>
              <a:t>tố</a:t>
            </a:r>
            <a:r>
              <a:rPr lang="en-US" b="1" dirty="0" smtClean="0">
                <a:solidFill>
                  <a:srgbClr val="FF0000"/>
                </a:solidFill>
              </a:rPr>
              <a:t> </a:t>
            </a:r>
            <a:r>
              <a:rPr lang="en-US" b="1" dirty="0" err="1" smtClean="0">
                <a:solidFill>
                  <a:srgbClr val="FF0000"/>
                </a:solidFill>
              </a:rPr>
              <a:t>chấm</a:t>
            </a:r>
            <a:endParaRPr lang="en-US" b="1" dirty="0">
              <a:solidFill>
                <a:srgbClr val="FF0000"/>
              </a:solidFill>
            </a:endParaRPr>
          </a:p>
        </p:txBody>
      </p:sp>
      <p:pic>
        <p:nvPicPr>
          <p:cNvPr id="6" name="Picture 5"/>
          <p:cNvPicPr>
            <a:picLocks noChangeAspect="1"/>
          </p:cNvPicPr>
          <p:nvPr/>
        </p:nvPicPr>
        <p:blipFill>
          <a:blip r:embed="rId3"/>
          <a:stretch>
            <a:fillRect/>
          </a:stretch>
        </p:blipFill>
        <p:spPr>
          <a:xfrm>
            <a:off x="8218531" y="2652739"/>
            <a:ext cx="3647598" cy="2400951"/>
          </a:xfrm>
          <a:prstGeom prst="rect">
            <a:avLst/>
          </a:prstGeom>
        </p:spPr>
      </p:pic>
      <p:pic>
        <p:nvPicPr>
          <p:cNvPr id="7" name="Picture 6"/>
          <p:cNvPicPr>
            <a:picLocks noChangeAspect="1"/>
          </p:cNvPicPr>
          <p:nvPr/>
        </p:nvPicPr>
        <p:blipFill>
          <a:blip r:embed="rId4"/>
          <a:stretch>
            <a:fillRect/>
          </a:stretch>
        </p:blipFill>
        <p:spPr>
          <a:xfrm>
            <a:off x="1193927" y="2055813"/>
            <a:ext cx="3193294" cy="4021185"/>
          </a:xfrm>
          <a:prstGeom prst="rect">
            <a:avLst/>
          </a:prstGeom>
        </p:spPr>
      </p:pic>
      <p:pic>
        <p:nvPicPr>
          <p:cNvPr id="8" name="Picture 7"/>
          <p:cNvPicPr>
            <a:picLocks noChangeAspect="1"/>
          </p:cNvPicPr>
          <p:nvPr/>
        </p:nvPicPr>
        <p:blipFill>
          <a:blip r:embed="rId5"/>
          <a:stretch>
            <a:fillRect/>
          </a:stretch>
        </p:blipFill>
        <p:spPr>
          <a:xfrm>
            <a:off x="5036942" y="2843936"/>
            <a:ext cx="2794239" cy="36735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172318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591186"/>
            <a:ext cx="10515600" cy="820216"/>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4"/>
          <a:stretch>
            <a:fillRect/>
          </a:stretch>
        </p:blipFill>
        <p:spPr>
          <a:xfrm>
            <a:off x="961243" y="1218740"/>
            <a:ext cx="9918664" cy="2479666"/>
          </a:xfrm>
          <a:prstGeom prst="rect">
            <a:avLst/>
          </a:prstGeom>
        </p:spPr>
      </p:pic>
      <p:pic>
        <p:nvPicPr>
          <p:cNvPr id="6" name="Picture 5"/>
          <p:cNvPicPr>
            <a:picLocks noChangeAspect="1"/>
          </p:cNvPicPr>
          <p:nvPr/>
        </p:nvPicPr>
        <p:blipFill>
          <a:blip r:embed="rId5"/>
          <a:stretch>
            <a:fillRect/>
          </a:stretch>
        </p:blipFill>
        <p:spPr>
          <a:xfrm>
            <a:off x="1649487" y="3805625"/>
            <a:ext cx="8542176" cy="2782565"/>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415170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67747" y="1098871"/>
            <a:ext cx="1157682" cy="1131666"/>
          </a:xfrm>
          <a:prstGeom prst="rect">
            <a:avLst/>
          </a:prstGeom>
        </p:spPr>
      </p:pic>
      <p:pic>
        <p:nvPicPr>
          <p:cNvPr id="6" name="Picture 5"/>
          <p:cNvPicPr>
            <a:picLocks noChangeAspect="1"/>
          </p:cNvPicPr>
          <p:nvPr/>
        </p:nvPicPr>
        <p:blipFill>
          <a:blip r:embed="rId4"/>
          <a:stretch>
            <a:fillRect/>
          </a:stretch>
        </p:blipFill>
        <p:spPr>
          <a:xfrm>
            <a:off x="267747" y="2557153"/>
            <a:ext cx="3693876" cy="638264"/>
          </a:xfrm>
          <a:prstGeom prst="rect">
            <a:avLst/>
          </a:prstGeom>
        </p:spPr>
      </p:pic>
      <p:pic>
        <p:nvPicPr>
          <p:cNvPr id="7" name="Picture 6"/>
          <p:cNvPicPr>
            <a:picLocks noChangeAspect="1"/>
          </p:cNvPicPr>
          <p:nvPr/>
        </p:nvPicPr>
        <p:blipFill>
          <a:blip r:embed="rId5"/>
          <a:stretch>
            <a:fillRect/>
          </a:stretch>
        </p:blipFill>
        <p:spPr>
          <a:xfrm>
            <a:off x="1436322" y="4438195"/>
            <a:ext cx="3305604" cy="2164384"/>
          </a:xfrm>
          <a:prstGeom prst="rect">
            <a:avLst/>
          </a:prstGeom>
        </p:spPr>
      </p:pic>
      <p:pic>
        <p:nvPicPr>
          <p:cNvPr id="8" name="Picture 7"/>
          <p:cNvPicPr>
            <a:picLocks noChangeAspect="1"/>
          </p:cNvPicPr>
          <p:nvPr/>
        </p:nvPicPr>
        <p:blipFill>
          <a:blip r:embed="rId6"/>
          <a:stretch>
            <a:fillRect/>
          </a:stretch>
        </p:blipFill>
        <p:spPr>
          <a:xfrm>
            <a:off x="8086058" y="1634268"/>
            <a:ext cx="2893439" cy="2451234"/>
          </a:xfrm>
          <a:prstGeom prst="rect">
            <a:avLst/>
          </a:prstGeom>
        </p:spPr>
      </p:pic>
      <p:sp>
        <p:nvSpPr>
          <p:cNvPr id="9" name="Rectangle 8"/>
          <p:cNvSpPr/>
          <p:nvPr/>
        </p:nvSpPr>
        <p:spPr>
          <a:xfrm>
            <a:off x="8391875" y="599152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sp>
        <p:nvSpPr>
          <p:cNvPr id="10" name="Rectangle 9"/>
          <p:cNvSpPr/>
          <p:nvPr/>
        </p:nvSpPr>
        <p:spPr>
          <a:xfrm>
            <a:off x="3282382" y="4605972"/>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chemeClr val="bg1"/>
                </a:solidFill>
              </a:rPr>
              <a:t>Con </a:t>
            </a:r>
            <a:r>
              <a:rPr lang="en-US" sz="1600" b="1" dirty="0" err="1" smtClean="0">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6199242" y="4524589"/>
            <a:ext cx="4562049" cy="2207659"/>
          </a:xfrm>
          <a:prstGeom prst="rect">
            <a:avLst/>
          </a:prstGeom>
        </p:spPr>
      </p:pic>
      <p:sp>
        <p:nvSpPr>
          <p:cNvPr id="12" name="Rectangle 11"/>
          <p:cNvSpPr/>
          <p:nvPr/>
        </p:nvSpPr>
        <p:spPr>
          <a:xfrm>
            <a:off x="9346191" y="463994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chemeClr val="bg1"/>
                </a:solidFill>
              </a:rPr>
              <a:t>Con </a:t>
            </a:r>
            <a:r>
              <a:rPr lang="en-US" sz="1600" b="1" dirty="0" err="1" smtClean="0">
                <a:solidFill>
                  <a:schemeClr val="bg1"/>
                </a:solidFill>
              </a:rPr>
              <a:t>cá</a:t>
            </a:r>
            <a:endParaRPr lang="en-US" sz="1600" b="1" dirty="0">
              <a:solidFill>
                <a:schemeClr val="bg1"/>
              </a:solidFill>
            </a:endParaRPr>
          </a:p>
        </p:txBody>
      </p:sp>
      <p:pic>
        <p:nvPicPr>
          <p:cNvPr id="13" name="Picture 12"/>
          <p:cNvPicPr>
            <a:picLocks noChangeAspect="1"/>
          </p:cNvPicPr>
          <p:nvPr/>
        </p:nvPicPr>
        <p:blipFill>
          <a:blip r:embed="rId8"/>
          <a:stretch>
            <a:fillRect/>
          </a:stretch>
        </p:blipFill>
        <p:spPr>
          <a:xfrm>
            <a:off x="4353302" y="1664704"/>
            <a:ext cx="2958056" cy="2556104"/>
          </a:xfrm>
          <a:prstGeom prst="rect">
            <a:avLst/>
          </a:prstGeom>
        </p:spPr>
      </p:pic>
      <p:sp>
        <p:nvSpPr>
          <p:cNvPr id="14" name="Rectangle 13"/>
          <p:cNvSpPr/>
          <p:nvPr/>
        </p:nvSpPr>
        <p:spPr>
          <a:xfrm>
            <a:off x="4512702" y="1866941"/>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rgbClr val="FF0000"/>
                </a:solidFill>
              </a:rPr>
              <a:t>Con </a:t>
            </a:r>
            <a:r>
              <a:rPr lang="en-US" sz="1600" b="1" dirty="0" err="1" smtClean="0">
                <a:solidFill>
                  <a:srgbClr val="FF0000"/>
                </a:solidFill>
              </a:rPr>
              <a:t>hươu</a:t>
            </a:r>
            <a:endParaRPr lang="en-US" sz="1600" b="1" dirty="0">
              <a:solidFill>
                <a:srgbClr val="FF0000"/>
              </a:solidFill>
            </a:endParaRPr>
          </a:p>
        </p:txBody>
      </p:sp>
      <p:sp>
        <p:nvSpPr>
          <p:cNvPr id="15" name="Rectangle 14"/>
          <p:cNvSpPr/>
          <p:nvPr/>
        </p:nvSpPr>
        <p:spPr>
          <a:xfrm>
            <a:off x="9655493" y="357011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2784874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824754" y="1143512"/>
            <a:ext cx="6573167" cy="1105054"/>
          </a:xfrm>
          <a:prstGeom prst="rect">
            <a:avLst/>
          </a:prstGeom>
        </p:spPr>
      </p:pic>
      <p:pic>
        <p:nvPicPr>
          <p:cNvPr id="6" name="Picture 5"/>
          <p:cNvPicPr>
            <a:picLocks noChangeAspect="1"/>
          </p:cNvPicPr>
          <p:nvPr/>
        </p:nvPicPr>
        <p:blipFill>
          <a:blip r:embed="rId4"/>
          <a:stretch>
            <a:fillRect/>
          </a:stretch>
        </p:blipFill>
        <p:spPr>
          <a:xfrm>
            <a:off x="1900368" y="2605346"/>
            <a:ext cx="4375827" cy="3109140"/>
          </a:xfrm>
          <a:prstGeom prst="rect">
            <a:avLst/>
          </a:prstGeom>
        </p:spPr>
      </p:pic>
      <p:sp>
        <p:nvSpPr>
          <p:cNvPr id="7" name="Rectangle 6"/>
          <p:cNvSpPr/>
          <p:nvPr/>
        </p:nvSpPr>
        <p:spPr>
          <a:xfrm>
            <a:off x="4970434" y="2760267"/>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err="1" smtClean="0">
                <a:solidFill>
                  <a:srgbClr val="FF0000"/>
                </a:solidFill>
              </a:rPr>
              <a:t>Lá</a:t>
            </a:r>
            <a:r>
              <a:rPr lang="en-US" sz="1600" b="1" dirty="0" smtClean="0">
                <a:solidFill>
                  <a:srgbClr val="FF0000"/>
                </a:solidFill>
              </a:rPr>
              <a:t> </a:t>
            </a:r>
            <a:r>
              <a:rPr lang="en-US" sz="1600" b="1" dirty="0" err="1" smtClean="0">
                <a:solidFill>
                  <a:srgbClr val="FF0000"/>
                </a:solidFill>
              </a:rPr>
              <a:t>cây</a:t>
            </a:r>
            <a:endParaRPr lang="en-US" sz="1600" b="1" dirty="0">
              <a:solidFill>
                <a:srgbClr val="FF0000"/>
              </a:solidFill>
            </a:endParaRPr>
          </a:p>
        </p:txBody>
      </p:sp>
      <p:pic>
        <p:nvPicPr>
          <p:cNvPr id="8" name="Picture 7"/>
          <p:cNvPicPr>
            <a:picLocks noChangeAspect="1"/>
          </p:cNvPicPr>
          <p:nvPr/>
        </p:nvPicPr>
        <p:blipFill>
          <a:blip r:embed="rId5"/>
          <a:stretch>
            <a:fillRect/>
          </a:stretch>
        </p:blipFill>
        <p:spPr>
          <a:xfrm>
            <a:off x="7001742" y="2605347"/>
            <a:ext cx="3095681" cy="3109140"/>
          </a:xfrm>
          <a:prstGeom prst="rect">
            <a:avLst/>
          </a:prstGeom>
        </p:spPr>
      </p:pic>
      <p:sp>
        <p:nvSpPr>
          <p:cNvPr id="9" name="Rectangle 8"/>
          <p:cNvSpPr/>
          <p:nvPr/>
        </p:nvSpPr>
        <p:spPr>
          <a:xfrm>
            <a:off x="9150728" y="534477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err="1" smtClean="0">
                <a:solidFill>
                  <a:schemeClr val="bg1"/>
                </a:solidFill>
              </a:rPr>
              <a:t>Hoa</a:t>
            </a:r>
            <a:endParaRPr lang="en-US" sz="1600" b="1" dirty="0">
              <a:solidFill>
                <a:schemeClr val="bg1"/>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 y="-10275"/>
            <a:ext cx="12192000" cy="950976"/>
          </a:xfrm>
          <a:prstGeom prst="rect">
            <a:avLst/>
          </a:prstGeom>
        </p:spPr>
      </p:pic>
    </p:spTree>
    <p:extLst>
      <p:ext uri="{BB962C8B-B14F-4D97-AF65-F5344CB8AC3E}">
        <p14:creationId xmlns:p14="http://schemas.microsoft.com/office/powerpoint/2010/main" val="366383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table"/>
          <p:cNvPicPr>
            <a:picLocks noChangeAspect="1"/>
          </p:cNvPicPr>
          <p:nvPr/>
        </p:nvPicPr>
        <p:blipFill>
          <a:blip r:embed="rId3"/>
          <a:stretch>
            <a:fillRect/>
          </a:stretch>
        </p:blipFill>
        <p:spPr>
          <a:xfrm>
            <a:off x="1123256" y="1825625"/>
            <a:ext cx="10314935" cy="48667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302270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448520" y="1233865"/>
            <a:ext cx="3759580" cy="551631"/>
          </a:xfrm>
          <a:prstGeom prst="rect">
            <a:avLst/>
          </a:prstGeom>
        </p:spPr>
      </p:pic>
      <p:pic>
        <p:nvPicPr>
          <p:cNvPr id="6" name="Picture 5"/>
          <p:cNvPicPr>
            <a:picLocks noChangeAspect="1"/>
          </p:cNvPicPr>
          <p:nvPr/>
        </p:nvPicPr>
        <p:blipFill>
          <a:blip r:embed="rId4"/>
          <a:stretch>
            <a:fillRect/>
          </a:stretch>
        </p:blipFill>
        <p:spPr>
          <a:xfrm>
            <a:off x="6991117" y="4323959"/>
            <a:ext cx="3324835" cy="2168049"/>
          </a:xfrm>
          <a:prstGeom prst="rect">
            <a:avLst/>
          </a:prstGeom>
        </p:spPr>
      </p:pic>
      <p:pic>
        <p:nvPicPr>
          <p:cNvPr id="7" name="Picture 6"/>
          <p:cNvPicPr>
            <a:picLocks noChangeAspect="1"/>
          </p:cNvPicPr>
          <p:nvPr/>
        </p:nvPicPr>
        <p:blipFill>
          <a:blip r:embed="rId5"/>
          <a:stretch>
            <a:fillRect/>
          </a:stretch>
        </p:blipFill>
        <p:spPr>
          <a:xfrm>
            <a:off x="2448520" y="2105861"/>
            <a:ext cx="3219248" cy="4436195"/>
          </a:xfrm>
          <a:prstGeom prst="rect">
            <a:avLst/>
          </a:prstGeom>
        </p:spPr>
      </p:pic>
      <p:pic>
        <p:nvPicPr>
          <p:cNvPr id="8" name="Picture 7"/>
          <p:cNvPicPr>
            <a:picLocks noChangeAspect="1"/>
          </p:cNvPicPr>
          <p:nvPr/>
        </p:nvPicPr>
        <p:blipFill>
          <a:blip r:embed="rId6"/>
          <a:stretch>
            <a:fillRect/>
          </a:stretch>
        </p:blipFill>
        <p:spPr>
          <a:xfrm>
            <a:off x="7519984" y="1054807"/>
            <a:ext cx="2267099" cy="313421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422544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2062264" y="2695056"/>
            <a:ext cx="4410739" cy="3618811"/>
          </a:xfrm>
          <a:prstGeom prst="rect">
            <a:avLst/>
          </a:prstGeom>
        </p:spPr>
      </p:pic>
      <p:pic>
        <p:nvPicPr>
          <p:cNvPr id="6" name="Picture 5"/>
          <p:cNvPicPr>
            <a:picLocks noChangeAspect="1"/>
          </p:cNvPicPr>
          <p:nvPr/>
        </p:nvPicPr>
        <p:blipFill>
          <a:blip r:embed="rId4"/>
          <a:stretch>
            <a:fillRect/>
          </a:stretch>
        </p:blipFill>
        <p:spPr>
          <a:xfrm>
            <a:off x="6964763" y="1524792"/>
            <a:ext cx="3099838" cy="47890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177304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table"/>
          <p:cNvPicPr>
            <a:picLocks noChangeAspect="1"/>
          </p:cNvPicPr>
          <p:nvPr/>
        </p:nvPicPr>
        <p:blipFill>
          <a:blip r:embed="rId3"/>
          <a:stretch>
            <a:fillRect/>
          </a:stretch>
        </p:blipFill>
        <p:spPr>
          <a:xfrm>
            <a:off x="1645473" y="1590392"/>
            <a:ext cx="8901054" cy="48218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40350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12065000" cy="6858000"/>
          </a:xfrm>
          <a:prstGeom prst="rect">
            <a:avLst/>
          </a:prstGeom>
        </p:spPr>
      </p:pic>
      <p:pic>
        <p:nvPicPr>
          <p:cNvPr id="5" name="Picture 4"/>
          <p:cNvPicPr>
            <a:picLocks noChangeAspect="1"/>
          </p:cNvPicPr>
          <p:nvPr/>
        </p:nvPicPr>
        <p:blipFill>
          <a:blip r:embed="rId3"/>
          <a:stretch>
            <a:fillRect/>
          </a:stretch>
        </p:blipFill>
        <p:spPr>
          <a:xfrm>
            <a:off x="3732239" y="1403014"/>
            <a:ext cx="4334480" cy="457264"/>
          </a:xfrm>
          <a:prstGeom prst="rect">
            <a:avLst/>
          </a:prstGeom>
        </p:spPr>
      </p:pic>
      <p:pic>
        <p:nvPicPr>
          <p:cNvPr id="6" name="Picture 5"/>
          <p:cNvPicPr>
            <a:picLocks noChangeAspect="1"/>
          </p:cNvPicPr>
          <p:nvPr/>
        </p:nvPicPr>
        <p:blipFill>
          <a:blip r:embed="rId4"/>
          <a:stretch>
            <a:fillRect/>
          </a:stretch>
        </p:blipFill>
        <p:spPr>
          <a:xfrm>
            <a:off x="2480721" y="2144076"/>
            <a:ext cx="7230557" cy="4410861"/>
          </a:xfrm>
          <a:prstGeom prst="rect">
            <a:avLst/>
          </a:prstGeom>
        </p:spPr>
      </p:pic>
      <p:sp>
        <p:nvSpPr>
          <p:cNvPr id="7" name="Rectangle 6"/>
          <p:cNvSpPr/>
          <p:nvPr/>
        </p:nvSpPr>
        <p:spPr>
          <a:xfrm>
            <a:off x="8012069" y="2254227"/>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tăm</a:t>
            </a:r>
            <a:r>
              <a:rPr lang="en-US" sz="1600" b="1" dirty="0" smtClean="0">
                <a:solidFill>
                  <a:srgbClr val="FF0000"/>
                </a:solidFill>
              </a:rPr>
              <a:t> </a:t>
            </a:r>
            <a:r>
              <a:rPr lang="en-US" sz="1600" b="1" dirty="0" err="1" smtClean="0">
                <a:solidFill>
                  <a:srgbClr val="FF0000"/>
                </a:solidFill>
              </a:rPr>
              <a:t>bông</a:t>
            </a:r>
            <a:endParaRPr lang="en-US" sz="1600" b="1" dirty="0">
              <a:solidFill>
                <a:srgbClr val="FF0000"/>
              </a:solidFill>
            </a:endParaRPr>
          </a:p>
        </p:txBody>
      </p:sp>
      <p:sp>
        <p:nvSpPr>
          <p:cNvPr id="8" name="Rectangle 7"/>
          <p:cNvSpPr/>
          <p:nvPr/>
        </p:nvSpPr>
        <p:spPr>
          <a:xfrm>
            <a:off x="2785826" y="5293411"/>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ngón</a:t>
            </a:r>
            <a:r>
              <a:rPr lang="en-US" sz="1600" b="1" dirty="0" smtClean="0">
                <a:solidFill>
                  <a:srgbClr val="FF0000"/>
                </a:solidFill>
              </a:rPr>
              <a:t> </a:t>
            </a:r>
            <a:r>
              <a:rPr lang="en-US" sz="1600" b="1" dirty="0" err="1" smtClean="0">
                <a:solidFill>
                  <a:srgbClr val="FF0000"/>
                </a:solidFill>
              </a:rPr>
              <a:t>tay</a:t>
            </a:r>
            <a:endParaRPr lang="en-US" sz="1600" b="1" dirty="0">
              <a:solidFill>
                <a:srgbClr val="FF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 y="-23527"/>
            <a:ext cx="12192000" cy="950976"/>
          </a:xfrm>
          <a:prstGeom prst="rect">
            <a:avLst/>
          </a:prstGeom>
        </p:spPr>
      </p:pic>
    </p:spTree>
    <p:extLst>
      <p:ext uri="{BB962C8B-B14F-4D97-AF65-F5344CB8AC3E}">
        <p14:creationId xmlns:p14="http://schemas.microsoft.com/office/powerpoint/2010/main" val="2647270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313</Words>
  <Application>Microsoft Office PowerPoint</Application>
  <PresentationFormat>Widescreen</PresentationFormat>
  <Paragraphs>23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 Xuan Muoi</dc:creator>
  <cp:lastModifiedBy>An Xuan Muoi</cp:lastModifiedBy>
  <cp:revision>6</cp:revision>
  <dcterms:created xsi:type="dcterms:W3CDTF">2025-08-12T23:08:53Z</dcterms:created>
  <dcterms:modified xsi:type="dcterms:W3CDTF">2025-08-13T07:46:01Z</dcterms:modified>
</cp:coreProperties>
</file>