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6" r:id="rId2"/>
    <p:sldId id="280" r:id="rId3"/>
    <p:sldId id="277" r:id="rId4"/>
    <p:sldId id="258" r:id="rId5"/>
    <p:sldId id="259" r:id="rId6"/>
    <p:sldId id="281" r:id="rId7"/>
    <p:sldId id="260" r:id="rId8"/>
    <p:sldId id="262" r:id="rId9"/>
    <p:sldId id="265" r:id="rId10"/>
    <p:sldId id="266" r:id="rId11"/>
    <p:sldId id="267" r:id="rId12"/>
    <p:sldId id="275" r:id="rId13"/>
    <p:sldId id="282" r:id="rId14"/>
    <p:sldId id="271" r:id="rId15"/>
    <p:sldId id="272" r:id="rId16"/>
    <p:sldId id="273" r:id="rId17"/>
    <p:sldId id="274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229600" cy="43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ABE0-0CA3-F204-9CB4-1F4995DB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49"/>
            <a:ext cx="3886200" cy="3390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A0D45-C08A-7A18-5346-99C2973E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50"/>
            <a:ext cx="4370526" cy="3363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B67B0-634C-348A-7692-0DEAB5617D8D}"/>
              </a:ext>
            </a:extLst>
          </p:cNvPr>
          <p:cNvSpPr txBox="1"/>
          <p:nvPr/>
        </p:nvSpPr>
        <p:spPr>
          <a:xfrm>
            <a:off x="228600" y="697340"/>
            <a:ext cx="2122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BF85D-6359-C0DE-F976-535E01CE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60" y="697340"/>
            <a:ext cx="5540140" cy="52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9D0D4C-3EBC-48C8-EA51-B8518ED9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60" y="1197949"/>
            <a:ext cx="5540140" cy="509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6DF7A-FA68-BD96-7412-052BFD1CC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8908"/>
            <a:ext cx="228600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5551BB-D535-9EC0-AD94-EAD8DAD0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48908"/>
            <a:ext cx="2209800" cy="3084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27EFD-A36C-3F47-4231-2169BBAFF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748908"/>
            <a:ext cx="2171522" cy="3032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DC6AD-ACBD-2E0B-5CEF-790EA3A63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5157123" cy="2477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326BB2-184F-5FB5-4B4F-B8E537538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36528"/>
            <a:ext cx="3502187" cy="2477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69667-BFD5-DCBA-3B1C-739DD262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29310"/>
            <a:ext cx="7060029" cy="428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6C3ED-A36A-652A-8C51-B06FCF26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19150"/>
            <a:ext cx="683260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F53A9-B17A-B297-F1F3-6EFB5D85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33750"/>
            <a:ext cx="6884418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B74D9-7D73-56E2-E246-3EF2AC03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1550"/>
            <a:ext cx="7685242" cy="3995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B11AB-7601-C25C-4F8E-67509581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66" y="438150"/>
            <a:ext cx="5296865" cy="231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42455-43E3-1E35-325C-2602CA20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66" y="2876550"/>
            <a:ext cx="5363869" cy="2081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D80AD-114C-12BC-0A83-92F81F4B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1950"/>
            <a:ext cx="5936560" cy="2278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BC06A-26EF-C936-226B-02412D35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72" y="2724150"/>
            <a:ext cx="3329215" cy="2253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E3005-1F5F-12DE-14A5-DFDE809D3AAE}"/>
              </a:ext>
            </a:extLst>
          </p:cNvPr>
          <p:cNvSpPr txBox="1"/>
          <p:nvPr/>
        </p:nvSpPr>
        <p:spPr>
          <a:xfrm>
            <a:off x="838201" y="994034"/>
            <a:ext cx="7239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gợi ý thực hành sáng tạo một sản phẩm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mĩ thuật 3D thể hiện về chủ đề </a:t>
            </a:r>
            <a:r>
              <a:rPr lang="vi-VN" sz="1800" b="1" i="1" dirty="0">
                <a:solidFill>
                  <a:srgbClr val="242021"/>
                </a:solidFill>
                <a:effectLst/>
                <a:latin typeface="Arial-BoldItalicMT"/>
              </a:rPr>
              <a:t>Cảnh đẹp quê hương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A1B4B-B8EF-29D3-425F-7899EFD6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22253"/>
            <a:ext cx="4396274" cy="1941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EB241-4E4E-542D-67FE-DCD39786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184762"/>
            <a:ext cx="3553001" cy="159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A04E61-7B79-0A8A-0102-0FC13C15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8677275" cy="381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7950"/>
            <a:ext cx="4495800" cy="239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22612"/>
            <a:ext cx="4495800" cy="2390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446"/>
            <a:ext cx="4572001" cy="23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72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1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55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3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DD0FF-8B84-3AB2-6213-E8BCC546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95350"/>
            <a:ext cx="7410450" cy="4132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D58A5-B04E-2DF6-036E-B169622D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50"/>
            <a:ext cx="8676391" cy="3495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E0D2CC-1A3E-6E5F-07FF-AE618746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5533"/>
            <a:ext cx="63181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470535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</a:t>
            </a:r>
            <a:r>
              <a:rPr lang="en-US" i="1" dirty="0" err="1"/>
              <a:t>Miền</a:t>
            </a:r>
            <a:r>
              <a:rPr lang="en-US" i="1" dirty="0"/>
              <a:t> </a:t>
            </a:r>
            <a:r>
              <a:rPr lang="en-US" i="1" dirty="0" err="1"/>
              <a:t>sông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Ấu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C1B70EE0-C2E1-22A0-C2E2-73198B52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1550"/>
            <a:ext cx="704426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110085"/>
            <a:ext cx="152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5. </a:t>
            </a:r>
            <a:r>
              <a:rPr lang="vi-VN" i="1" dirty="0"/>
              <a:t>Hồ trên núi </a:t>
            </a:r>
            <a:r>
              <a:rPr lang="vi-VN" dirty="0"/>
              <a:t>(Chiềng Khoi, danh lam thắng cảnh ở huyện Yên Châu, tỉnh Sơn La)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hông có mô tả ảnh.">
            <a:extLst>
              <a:ext uri="{FF2B5EF4-FFF2-40B4-BE49-F238E27FC236}">
                <a16:creationId xmlns:a16="http://schemas.microsoft.com/office/drawing/2014/main" id="{D304E949-076D-2043-1088-B1ACB2CE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5350"/>
            <a:ext cx="70442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428750"/>
            <a:ext cx="137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85727-E14C-E172-9DFA-4F0EBDD0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42950"/>
            <a:ext cx="6606920" cy="4259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D41E9-74B7-70D6-C26E-64D07314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66750"/>
            <a:ext cx="4476750" cy="3265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C4A0C-C189-061C-E978-101E27A1C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53" y="3959707"/>
            <a:ext cx="6208643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38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80</Words>
  <Application>Microsoft Office PowerPoint</Application>
  <PresentationFormat>On-screen Show (16:9)</PresentationFormat>
  <Paragraphs>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Arial-BoldItalicMT</vt:lpstr>
      <vt:lpstr>Arial-BoldMT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46</cp:revision>
  <dcterms:created xsi:type="dcterms:W3CDTF">2021-10-03T03:45:32Z</dcterms:created>
  <dcterms:modified xsi:type="dcterms:W3CDTF">2023-08-07T08:17:35Z</dcterms:modified>
</cp:coreProperties>
</file>