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77" r:id="rId3"/>
    <p:sldId id="258" r:id="rId4"/>
    <p:sldId id="259" r:id="rId5"/>
    <p:sldId id="281" r:id="rId6"/>
    <p:sldId id="260" r:id="rId7"/>
    <p:sldId id="262" r:id="rId8"/>
    <p:sldId id="265" r:id="rId9"/>
    <p:sldId id="271" r:id="rId10"/>
    <p:sldId id="272" r:id="rId11"/>
    <p:sldId id="273" r:id="rId12"/>
    <p:sldId id="284" r:id="rId13"/>
    <p:sldId id="286" r:id="rId14"/>
    <p:sldId id="288" r:id="rId15"/>
    <p:sldId id="289" r:id="rId16"/>
    <p:sldId id="290" r:id="rId17"/>
    <p:sldId id="291" r:id="rId18"/>
    <p:sldId id="292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8105775" cy="46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5478701" cy="419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5216"/>
            <a:ext cx="590250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191000" cy="425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79690"/>
            <a:ext cx="472399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1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55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3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5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6" y="781750"/>
            <a:ext cx="4636873" cy="421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42950"/>
            <a:ext cx="4693635" cy="419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038600" cy="434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343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83809"/>
            <a:ext cx="5029200" cy="416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34" y="815216"/>
            <a:ext cx="563653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27058"/>
            <a:ext cx="4572000" cy="413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572000" cy="430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0</Words>
  <Application>Microsoft Office PowerPoint</Application>
  <PresentationFormat>On-screen Show (16:9)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45</cp:revision>
  <dcterms:created xsi:type="dcterms:W3CDTF">2021-10-03T03:45:32Z</dcterms:created>
  <dcterms:modified xsi:type="dcterms:W3CDTF">2026-01-13T11:14:53Z</dcterms:modified>
</cp:coreProperties>
</file>