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41" r:id="rId2"/>
    <p:sldId id="342" r:id="rId3"/>
    <p:sldId id="346" r:id="rId4"/>
    <p:sldId id="345" r:id="rId5"/>
    <p:sldId id="348" r:id="rId6"/>
    <p:sldId id="349" r:id="rId7"/>
    <p:sldId id="350" r:id="rId8"/>
    <p:sldId id="351" r:id="rId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9827"/>
    <a:srgbClr val="82C9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8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6058B-21D7-783B-7B58-0F03ABCAC8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E60BC5-A471-D520-10EE-76E6F928F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43090-A5A6-6988-D472-3FA622729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EAEA-E0E5-4320-BC5C-4B4316445407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B1A6D-1FA4-6C34-5D82-53F2830F0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CBD12-A15C-A126-50C5-17EC2C8A0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D409-9DCD-423B-AF8C-7731A34DA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17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BCC98-B5C8-24F2-2F95-7965CB838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BDD5D8-5DBE-BC40-EDF4-231C8035DB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13C3F7-62F7-DC91-5A3F-B416D1CB1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EAEA-E0E5-4320-BC5C-4B4316445407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E9115-8550-A799-21A7-076E1A324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F6ECB-514F-3162-71FD-A90793C60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D409-9DCD-423B-AF8C-7731A34DA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50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D3A921-BC6A-CE7F-BACA-5361675CA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A3F5AC-B8A7-947B-90E1-8C37A06303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64236-E66A-18A5-04D8-C6B4A8743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EAEA-E0E5-4320-BC5C-4B4316445407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927B6-FF6C-EFB8-8E78-6207F8724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E6624-B87B-AEC2-F7EE-CCD6A7982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D409-9DCD-423B-AF8C-7731A34DA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28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05B58-CD9E-397C-139F-45327BD29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D243B-3FC4-2285-0648-909B2CA10C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92B3C-3E9D-E3AD-F6CF-F2A8958EE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EAEA-E0E5-4320-BC5C-4B4316445407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C5959A-65CC-68B8-7A7D-D673E122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564DF-FB99-9B47-56AF-7289071DE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D409-9DCD-423B-AF8C-7731A34DA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99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489FC-56CA-28A7-7333-9F1B27370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7BE921-CE02-E519-4929-B6E7F1B50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D2299A-7972-A358-F4F0-6BC382E7D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EAEA-E0E5-4320-BC5C-4B4316445407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C3EB8-42E4-A81C-9536-23EFF890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2FF6A-A13C-43D3-B7CC-56EBD862B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D409-9DCD-423B-AF8C-7731A34DA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698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3DCCF-DB8B-ABCB-2AF3-1EA833B9D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94A82-8ADF-861C-5830-C06A8A4517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0465DC-8FB0-44AE-2305-EEDB3AD631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5A9D1D-8254-397C-A381-A071F45A5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EAEA-E0E5-4320-BC5C-4B4316445407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B856C5-9501-001C-DEB5-782EAFB23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E94180-A7DF-1E4E-0A99-93C76E614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D409-9DCD-423B-AF8C-7731A34DA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94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9F80E-FF1F-80DE-CB29-5517C2EA4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00D8A6-9971-23B3-67E3-ED676EE82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2CFE47-9294-FCEB-477D-BC709DE22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62C1A6-731E-0E0D-4BED-BC259CC14F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FD59C4-6EF1-479D-A3A2-D7F46BCB8D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E7BAE2-2F25-4A64-4046-6E06518C5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EAEA-E0E5-4320-BC5C-4B4316445407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B81D82-0D69-01D7-6E9D-38557113B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8FBB7C-5BC7-7552-73A1-D1E2D61FE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D409-9DCD-423B-AF8C-7731A34DA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79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18803-2B3E-8B7A-233B-3EDBD4DF2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83F1AE-6ED2-F900-01A6-E41CA64BD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EAEA-E0E5-4320-BC5C-4B4316445407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C17552-D7A8-6D4A-A1D6-C0175A35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A701BA-74A1-31F6-24FC-A3DA2D248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D409-9DCD-423B-AF8C-7731A34DA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092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6BC318-E041-373C-D93E-CB29E47A0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EAEA-E0E5-4320-BC5C-4B4316445407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FE81E6-4A96-01ED-4D9E-A9A4A4290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F244F3-F0E0-9EFC-D864-7A2C6A63C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D409-9DCD-423B-AF8C-7731A34DA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360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11F62-5DE0-90AD-BD87-8AA5D3CD6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C9888-FC37-C4F0-1CD2-A898AAD35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4DBDFC-835F-39B9-0274-0E458929C8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C67498-E807-246D-F46C-3A833A1B1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EAEA-E0E5-4320-BC5C-4B4316445407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6125AC-F226-75AB-1F85-00B2D1A88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798BFF-35B1-2143-BA62-46492D1F5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D409-9DCD-423B-AF8C-7731A34DA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58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DDAEC-B3C5-3E02-D000-4E41AD6E0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5ED4D7-2FBB-D91C-9F1D-2F472EE6B5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C053F7-DAF7-F2A7-C360-4864AD8ED5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D03295-79F2-EEF9-9323-00503737B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EAEA-E0E5-4320-BC5C-4B4316445407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0AC6E7-58A9-8060-EA70-31B01B73A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FCDBED-ACE6-A3DD-D3F9-5868A0623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D409-9DCD-423B-AF8C-7731A34DA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45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3599F0-EDEC-9FA1-9006-ACD824A7A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031FFC-F32D-8382-B1BD-7B01FF503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693B4-2629-7EB3-C557-C070775BC4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DEAEA-E0E5-4320-BC5C-4B4316445407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5196F-BAD3-2C92-E0CD-BC19301890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F259D6-77DD-5A0D-A180-E2BE8877E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5D409-9DCD-423B-AF8C-7731A34DAF3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9CE3273-6CB3-DBC9-4E75-F10F286D2DB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956" y="0"/>
            <a:ext cx="1539439" cy="153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72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2DB3D7D2-4CB1-48AE-759B-092D72E8A4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5290" t="213" r="182" b="1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reeform 10">
            <a:extLst>
              <a:ext uri="{FF2B5EF4-FFF2-40B4-BE49-F238E27FC236}">
                <a16:creationId xmlns:a16="http://schemas.microsoft.com/office/drawing/2014/main" id="{CC365AE8-6D27-731D-E1A1-9085273C037D}"/>
              </a:ext>
            </a:extLst>
          </p:cNvPr>
          <p:cNvSpPr/>
          <p:nvPr/>
        </p:nvSpPr>
        <p:spPr>
          <a:xfrm>
            <a:off x="7661342" y="2997687"/>
            <a:ext cx="4501374" cy="4592263"/>
          </a:xfrm>
          <a:custGeom>
            <a:avLst/>
            <a:gdLst/>
            <a:ahLst/>
            <a:cxnLst/>
            <a:rect l="l" t="t" r="r" b="b"/>
            <a:pathLst>
              <a:path w="3707418" h="3845860">
                <a:moveTo>
                  <a:pt x="0" y="0"/>
                </a:moveTo>
                <a:lnTo>
                  <a:pt x="3707418" y="0"/>
                </a:lnTo>
                <a:lnTo>
                  <a:pt x="3707418" y="3845860"/>
                </a:lnTo>
                <a:lnTo>
                  <a:pt x="0" y="38458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22432"/>
            <a:endParaRPr lang="vi-VN" sz="1225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1080AD-7FE0-396C-1D72-BA9554281D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51569" y="1279106"/>
            <a:ext cx="7443861" cy="11278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2CDF38-1D5D-97E9-E254-ADA9EDDB0C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047" y="1801690"/>
            <a:ext cx="3103133" cy="7559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0BE1CB-415C-307A-B0B5-3ECFB11D70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376" y="2929548"/>
            <a:ext cx="8039223" cy="371278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514108" y="1004404"/>
            <a:ext cx="2715491" cy="17594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5745" y="272454"/>
            <a:ext cx="9615055" cy="7103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hai,ngày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839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1782" y="1690254"/>
            <a:ext cx="7121237" cy="16071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590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ởi động No En K4.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3455" y="554182"/>
            <a:ext cx="11222181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9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óng Sự Ô Nhiễm Môi Trường- Báo Động Ô Nhiễm Mặt Nước Hiện N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5745" y="346363"/>
            <a:ext cx="11152910" cy="547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537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7926" y="81293"/>
            <a:ext cx="11526982" cy="6650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3.Tìm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49726" y="-515489"/>
            <a:ext cx="3129058" cy="56526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44848" y="-657955"/>
            <a:ext cx="3065796" cy="58743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14056" y="2712501"/>
            <a:ext cx="3020292" cy="54725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18060" y="2461151"/>
            <a:ext cx="2919370" cy="587432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12618" y="3408218"/>
            <a:ext cx="5527963" cy="4671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79129" y="3390442"/>
            <a:ext cx="5735782" cy="4532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2618" y="6537275"/>
            <a:ext cx="5347859" cy="4216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dẹp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85168" y="6192983"/>
            <a:ext cx="6109846" cy="6650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Tuyên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truyền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với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cộng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đồng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về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phân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loại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rác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002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7927" y="33752"/>
            <a:ext cx="11526982" cy="6650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3.Tìm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43734" y="-709437"/>
            <a:ext cx="3113334" cy="59297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79726" y="-615680"/>
            <a:ext cx="3120734" cy="57496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36163" y="2196724"/>
            <a:ext cx="2928475" cy="61592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13757" y="2485764"/>
            <a:ext cx="2985180" cy="565265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49382" y="3380509"/>
            <a:ext cx="6030635" cy="4389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94761" y="3283527"/>
            <a:ext cx="5337911" cy="543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5528" y="6459211"/>
            <a:ext cx="6044489" cy="3454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94762" y="6289964"/>
            <a:ext cx="5520148" cy="5221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754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233055" y="193964"/>
            <a:ext cx="9587345" cy="412865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nhà,nơi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cộng.Giữ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khuân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xanh,vệ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cửa,tham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trào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629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39091" y="526473"/>
            <a:ext cx="10543309" cy="59851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người.Môi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nhiễm,có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khẩn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như,trồng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xanh,dọn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dẹp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ở….,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tuyên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thải,sử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454727" y="554182"/>
            <a:ext cx="4017818" cy="9282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436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236</Words>
  <Application>Microsoft Office PowerPoint</Application>
  <PresentationFormat>Widescreen</PresentationFormat>
  <Paragraphs>19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YAMA</cp:lastModifiedBy>
  <cp:revision>27</cp:revision>
  <dcterms:created xsi:type="dcterms:W3CDTF">2024-09-30T07:07:43Z</dcterms:created>
  <dcterms:modified xsi:type="dcterms:W3CDTF">2025-12-14T01:51:41Z</dcterms:modified>
</cp:coreProperties>
</file>