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260" r:id="rId4"/>
    <p:sldId id="261" r:id="rId5"/>
    <p:sldId id="279" r:id="rId6"/>
    <p:sldId id="262" r:id="rId7"/>
    <p:sldId id="276" r:id="rId8"/>
    <p:sldId id="263" r:id="rId9"/>
    <p:sldId id="277" r:id="rId10"/>
    <p:sldId id="265" r:id="rId11"/>
    <p:sldId id="267" r:id="rId12"/>
    <p:sldId id="268" r:id="rId13"/>
    <p:sldId id="270" r:id="rId14"/>
    <p:sldId id="272" r:id="rId15"/>
    <p:sldId id="273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8150"/>
            <a:ext cx="3170195" cy="4419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525616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LỚP 2</a:t>
            </a:r>
          </a:p>
          <a:p>
            <a:r>
              <a:rPr lang="en-US" sz="4800" b="1" dirty="0">
                <a:solidFill>
                  <a:srgbClr val="002060"/>
                </a:solidFill>
              </a:rPr>
              <a:t>CHỦ ĐỀ 5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SỰ KẾT HỢP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THÚ VỊ CỦA KHỐI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90015"/>
            <a:ext cx="4648200" cy="156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95998"/>
            <a:ext cx="4503810" cy="3947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178336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1550"/>
            <a:ext cx="3497883" cy="4046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1657350"/>
            <a:ext cx="381000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/>
              <a:t>Đèn</a:t>
            </a:r>
            <a:r>
              <a:rPr lang="en-US" sz="3200" b="1" dirty="0"/>
              <a:t> </a:t>
            </a:r>
            <a:r>
              <a:rPr lang="en-US" sz="3200" b="1" dirty="0" err="1"/>
              <a:t>vườn</a:t>
            </a:r>
            <a:r>
              <a:rPr lang="en-US" sz="32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/>
              <a:t>Tượng</a:t>
            </a:r>
            <a:r>
              <a:rPr lang="en-US" sz="3200" b="1" dirty="0"/>
              <a:t> </a:t>
            </a:r>
            <a:r>
              <a:rPr lang="en-US" sz="3200" b="1" dirty="0" err="1"/>
              <a:t>sành</a:t>
            </a:r>
            <a:r>
              <a:rPr lang="en-US" sz="32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/>
              <a:t>Nguyễn</a:t>
            </a:r>
            <a:r>
              <a:rPr lang="en-US" sz="3200" b="1" dirty="0"/>
              <a:t> </a:t>
            </a:r>
            <a:r>
              <a:rPr lang="en-US" sz="3200" b="1" dirty="0" err="1"/>
              <a:t>Trọng</a:t>
            </a:r>
            <a:r>
              <a:rPr lang="en-US" sz="3200" b="1" dirty="0"/>
              <a:t> </a:t>
            </a:r>
            <a:r>
              <a:rPr lang="en-US" sz="3200" b="1" dirty="0" err="1"/>
              <a:t>Đoan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73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47750"/>
            <a:ext cx="5747669" cy="392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958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7" y="914460"/>
            <a:ext cx="3699865" cy="407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395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8115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hoặc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</a:rPr>
              <a:t>Sử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dụng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vật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liệu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sử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dụng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vừa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biết</a:t>
            </a:r>
            <a:endParaRPr lang="en-US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trang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trí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sản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phẩm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mới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3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395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42875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</a:rPr>
              <a:t>Quan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sát</a:t>
            </a:r>
            <a:r>
              <a:rPr lang="en-US" sz="5400" b="1" dirty="0">
                <a:solidFill>
                  <a:srgbClr val="002060"/>
                </a:solidFill>
              </a:rPr>
              <a:t> ,</a:t>
            </a:r>
            <a:r>
              <a:rPr lang="en-US" sz="5400" b="1" dirty="0" err="1">
                <a:solidFill>
                  <a:srgbClr val="002060"/>
                </a:solidFill>
              </a:rPr>
              <a:t>màu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sắc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của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2060"/>
                </a:solidFill>
              </a:rPr>
              <a:t>mây</a:t>
            </a:r>
            <a:r>
              <a:rPr lang="en-US" sz="5400" b="1" dirty="0">
                <a:solidFill>
                  <a:srgbClr val="002060"/>
                </a:solidFill>
              </a:rPr>
              <a:t> , </a:t>
            </a:r>
            <a:r>
              <a:rPr lang="en-US" sz="5400" b="1" dirty="0" err="1">
                <a:solidFill>
                  <a:srgbClr val="002060"/>
                </a:solidFill>
              </a:rPr>
              <a:t>trời</a:t>
            </a:r>
            <a:r>
              <a:rPr lang="en-US" sz="5400" b="1" dirty="0">
                <a:solidFill>
                  <a:srgbClr val="002060"/>
                </a:solidFill>
              </a:rPr>
              <a:t> , </a:t>
            </a:r>
            <a:r>
              <a:rPr lang="en-US" sz="5400" b="1" dirty="0" err="1">
                <a:solidFill>
                  <a:srgbClr val="002060"/>
                </a:solidFill>
              </a:rPr>
              <a:t>cỏ</a:t>
            </a:r>
            <a:r>
              <a:rPr lang="en-US" sz="5400" b="1" dirty="0">
                <a:solidFill>
                  <a:srgbClr val="002060"/>
                </a:solidFill>
              </a:rPr>
              <a:t>, </a:t>
            </a:r>
            <a:r>
              <a:rPr lang="en-US" sz="5400" b="1" dirty="0" err="1">
                <a:solidFill>
                  <a:srgbClr val="002060"/>
                </a:solidFill>
              </a:rPr>
              <a:t>cây</a:t>
            </a:r>
            <a:r>
              <a:rPr lang="en-US" sz="5400" b="1" dirty="0">
                <a:solidFill>
                  <a:srgbClr val="002060"/>
                </a:solidFill>
              </a:rPr>
              <a:t>, </a:t>
            </a:r>
            <a:r>
              <a:rPr lang="en-US" sz="5400" b="1" dirty="0" err="1">
                <a:solidFill>
                  <a:srgbClr val="002060"/>
                </a:solidFill>
              </a:rPr>
              <a:t>hoa</a:t>
            </a:r>
            <a:r>
              <a:rPr lang="en-US" sz="5400" b="1" dirty="0">
                <a:solidFill>
                  <a:srgbClr val="002060"/>
                </a:solidFill>
              </a:rPr>
              <a:t>, </a:t>
            </a:r>
            <a:r>
              <a:rPr lang="en-US" sz="5400" b="1" dirty="0" err="1">
                <a:solidFill>
                  <a:srgbClr val="002060"/>
                </a:solidFill>
              </a:rPr>
              <a:t>lá</a:t>
            </a:r>
            <a:r>
              <a:rPr lang="en-US" sz="5400" b="1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730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2875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CHUẨN BỊ</a:t>
            </a:r>
          </a:p>
          <a:p>
            <a:r>
              <a:rPr lang="en-US" sz="4800" b="1" dirty="0" err="1">
                <a:solidFill>
                  <a:srgbClr val="002060"/>
                </a:solidFill>
              </a:rPr>
              <a:t>Giấy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màu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vỏ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hộp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keo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kéo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băng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dính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đất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nặn</a:t>
            </a:r>
            <a:r>
              <a:rPr lang="en-US" sz="4800" b="1" dirty="0">
                <a:solidFill>
                  <a:srgbClr val="002060"/>
                </a:solidFill>
              </a:rPr>
              <a:t>…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91538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47750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MỤC TIÊU</a:t>
            </a:r>
          </a:p>
          <a:p>
            <a:pPr lvl="0"/>
            <a:r>
              <a:rPr lang="en-US" sz="3600" b="1" dirty="0">
                <a:solidFill>
                  <a:srgbClr val="C00000"/>
                </a:solidFill>
              </a:rPr>
              <a:t>1 - </a:t>
            </a:r>
            <a:r>
              <a:rPr lang="en-US" sz="3600" b="1" dirty="0" err="1">
                <a:solidFill>
                  <a:srgbClr val="002060"/>
                </a:solidFill>
              </a:rPr>
              <a:t>Hiểu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khối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cơ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bản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sz="3600" b="1" dirty="0">
                <a:solidFill>
                  <a:srgbClr val="C00000"/>
                </a:solidFill>
              </a:rPr>
              <a:t>2 - </a:t>
            </a:r>
            <a:r>
              <a:rPr lang="en-US" sz="3600" b="1" dirty="0" err="1">
                <a:solidFill>
                  <a:srgbClr val="002060"/>
                </a:solidFill>
              </a:rPr>
              <a:t>Tạo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được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khối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ghép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chúng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thành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sản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phẩm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yêu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thích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sz="3600" b="1" dirty="0">
                <a:solidFill>
                  <a:srgbClr val="C00000"/>
                </a:solidFill>
              </a:rPr>
              <a:t>3 -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</a:rPr>
              <a:t>thức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chủ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sưu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tầm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các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liệu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sẵn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liệu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tái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sử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phục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tập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4728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16192"/>
            <a:ext cx="40386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1" y="226695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KHỐI CẦU </a:t>
            </a:r>
          </a:p>
        </p:txBody>
      </p:sp>
    </p:spTree>
    <p:extLst>
      <p:ext uri="{BB962C8B-B14F-4D97-AF65-F5344CB8AC3E}">
        <p14:creationId xmlns:p14="http://schemas.microsoft.com/office/powerpoint/2010/main" val="23278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ptop hoangkhuong\Desktop\CD 2 LOP 5\HF_12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3741982" cy="325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laptop hoangkhuong\Desktop\image_202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2550"/>
            <a:ext cx="3259886" cy="325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352800" y="4767024"/>
            <a:ext cx="2472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KHỐI LẬP PHƯƠNG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11472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126" y="844624"/>
            <a:ext cx="3046685" cy="4214937"/>
          </a:xfrm>
          <a:prstGeom prst="rect">
            <a:avLst/>
          </a:prstGeom>
        </p:spPr>
      </p:pic>
      <p:pic>
        <p:nvPicPr>
          <p:cNvPr id="3" name="Picture 2" descr="C:\Users\laptop hoangkhuong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6354"/>
            <a:ext cx="37719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430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4621708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KHỐI HỘP CHỮ NHẬT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5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ptop hoangkhuong\Desktop\sua-dac-co-duong-ong-tho-do-lon-380g-201911071548119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5899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8750"/>
            <a:ext cx="3276600" cy="3079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7022" y="452350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KHỐI TRỤ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aptop hoangkhuong\Desktop\CD 2 LOP 5\HF_12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293"/>
            <a:ext cx="4724400" cy="24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laptop hoangkhuong\Desktop\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95" y="1528618"/>
            <a:ext cx="4753605" cy="25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4407251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KHỐI HÌNH NÓN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71550"/>
            <a:ext cx="3048000" cy="4021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002060"/>
                </a:solidFill>
              </a:rPr>
              <a:t>MĨ THUẬT </a:t>
            </a:r>
            <a:r>
              <a:rPr lang="en-US" sz="2000" b="1" dirty="0">
                <a:solidFill>
                  <a:srgbClr val="FF0000"/>
                </a:solidFill>
              </a:rPr>
              <a:t>- LỚP 2           </a:t>
            </a:r>
            <a:r>
              <a:rPr lang="en-US" sz="2000" b="1" dirty="0">
                <a:solidFill>
                  <a:srgbClr val="002060"/>
                </a:solidFill>
              </a:rPr>
              <a:t>CHỦ ĐỀ 5: </a:t>
            </a:r>
            <a:r>
              <a:rPr lang="en-US" sz="2000" b="1" dirty="0">
                <a:solidFill>
                  <a:srgbClr val="FF0000"/>
                </a:solidFill>
              </a:rPr>
              <a:t>SỰ KẾT HỢP THÚ VỊ CỦA KHỐI / </a:t>
            </a:r>
            <a:r>
              <a:rPr lang="en-US" sz="2000" b="1" dirty="0" err="1">
                <a:solidFill>
                  <a:srgbClr val="FF0000"/>
                </a:solidFill>
              </a:rPr>
              <a:t>Trang</a:t>
            </a:r>
            <a:r>
              <a:rPr lang="en-US" sz="2000" b="1" dirty="0">
                <a:solidFill>
                  <a:srgbClr val="FF0000"/>
                </a:solidFill>
              </a:rPr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13576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433</Words>
  <Application>Microsoft Office PowerPoint</Application>
  <PresentationFormat>On-screen Show (16:9)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24</cp:revision>
  <dcterms:created xsi:type="dcterms:W3CDTF">2021-10-03T03:45:32Z</dcterms:created>
  <dcterms:modified xsi:type="dcterms:W3CDTF">2026-01-13T11:10:50Z</dcterms:modified>
</cp:coreProperties>
</file>