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6"/>
  </p:notesMasterIdLst>
  <p:sldIdLst>
    <p:sldId id="350" r:id="rId2"/>
    <p:sldId id="336" r:id="rId3"/>
    <p:sldId id="337" r:id="rId4"/>
    <p:sldId id="3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405C17-F938-4378-AE74-E0B344337A19}">
          <p14:sldIdLst>
            <p14:sldId id="350"/>
            <p14:sldId id="336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86111" autoAdjust="0"/>
  </p:normalViewPr>
  <p:slideViewPr>
    <p:cSldViewPr snapToGrid="0">
      <p:cViewPr varScale="1">
        <p:scale>
          <a:sx n="67" d="100"/>
          <a:sy n="67" d="100"/>
        </p:scale>
        <p:origin x="10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3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1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24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9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429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05198"/>
              </p:ext>
            </p:extLst>
          </p:nvPr>
        </p:nvGraphicFramePr>
        <p:xfrm>
          <a:off x="139700" y="2464857"/>
          <a:ext cx="11912599" cy="22016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91199"/>
                <a:gridCol w="6121400"/>
              </a:tblGrid>
              <a:tr h="749435">
                <a:tc>
                  <a:txBody>
                    <a:bodyPr/>
                    <a:lstStyle/>
                    <a:p>
                      <a:r>
                        <a:rPr lang="vi-VN" sz="4000" dirty="0" smtClean="0"/>
                        <a:t>Nhóm từ chỉ người</a:t>
                      </a:r>
                      <a:endParaRPr 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4000" dirty="0" smtClean="0"/>
                        <a:t>Chu Văn An, Trần Thị Lý</a:t>
                      </a:r>
                      <a:endParaRPr lang="en-US" sz="4000" b="0" dirty="0"/>
                    </a:p>
                  </a:txBody>
                  <a:tcPr/>
                </a:tc>
              </a:tr>
              <a:tr h="751143">
                <a:tc>
                  <a:txBody>
                    <a:bodyPr/>
                    <a:lstStyle/>
                    <a:p>
                      <a:r>
                        <a:rPr lang="vi-VN" sz="4000" b="1" dirty="0" smtClean="0"/>
                        <a:t>Nhóm từ chỉ sông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/>
                        <a:t>Cửu Long, Bạch Đằng</a:t>
                      </a:r>
                      <a:endParaRPr lang="en-US" sz="4000" b="1" dirty="0"/>
                    </a:p>
                  </a:txBody>
                  <a:tcPr/>
                </a:tc>
              </a:tr>
              <a:tr h="690368">
                <a:tc>
                  <a:txBody>
                    <a:bodyPr/>
                    <a:lstStyle/>
                    <a:p>
                      <a:r>
                        <a:rPr lang="vi-VN" sz="4000" b="1" dirty="0" smtClean="0"/>
                        <a:t>Nhóm từ chỉ thành phố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4000" b="1" dirty="0" smtClean="0"/>
                        <a:t>Hà Nội, Cần Thơ</a:t>
                      </a:r>
                      <a:endParaRPr lang="en-US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3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vă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ần thị l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m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1047</TotalTime>
  <Words>30</Words>
  <Application>Microsoft Office PowerPoint</Application>
  <PresentationFormat>Widescreen</PresentationFormat>
  <Paragraphs>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Franklin Gothic Book</vt:lpstr>
      <vt:lpstr>黑体</vt:lpstr>
      <vt:lpstr>印品黑体</vt:lpstr>
      <vt:lpstr>3_Office 主题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Microsoft account</cp:lastModifiedBy>
  <cp:revision>82</cp:revision>
  <dcterms:created xsi:type="dcterms:W3CDTF">2023-06-20T10:43:50Z</dcterms:created>
  <dcterms:modified xsi:type="dcterms:W3CDTF">2026-01-13T15:34:49Z</dcterms:modified>
  <cp:category>9Slide.vn</cp:category>
</cp:coreProperties>
</file>