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65A0-6ED7-4B21-9CBF-7B76B79CF84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4" y="846153"/>
            <a:ext cx="10684232" cy="51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71D5BE-F5EA-53CD-A087-27D0160C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26" y="1574447"/>
            <a:ext cx="10442148" cy="449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2BA753-852E-1651-79E0-0EC29B22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88" y="1122982"/>
            <a:ext cx="8261424" cy="5532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69A7C-9F41-5850-629F-1C84C40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4" y="1564408"/>
            <a:ext cx="11438471" cy="438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" y="0"/>
            <a:ext cx="12065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E2BA1-6B83-26FF-6949-BFCAA39BD1A2}"/>
              </a:ext>
            </a:extLst>
          </p:cNvPr>
          <p:cNvSpPr txBox="1"/>
          <p:nvPr/>
        </p:nvSpPr>
        <p:spPr>
          <a:xfrm>
            <a:off x="811696" y="1249339"/>
            <a:ext cx="10916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thực hành sáng tạo một bức tranh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Gia đình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bằng hình thức vẽ.</a:t>
            </a:r>
            <a:r>
              <a:rPr lang="vi-VN" sz="24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4AA03-88F6-22EC-A53A-0DC94047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50" y="2607605"/>
            <a:ext cx="11862589" cy="3581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8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19166-633A-E69B-05FB-0F4F55D1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26" y="1500948"/>
            <a:ext cx="6692348" cy="5119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4D014-D3A4-2A10-603F-C034E2B3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3" y="2174003"/>
            <a:ext cx="11232346" cy="376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4DA8E-9368-62AB-BC5E-0F338568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29" y="1513145"/>
            <a:ext cx="5601076" cy="5205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1148" y="1513145"/>
            <a:ext cx="304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242021"/>
                </a:solidFill>
                <a:latin typeface="ArialMT"/>
              </a:rPr>
              <a:t>Sản phẩm thủ công mĩ nghệ là sản phẩm được làm từ sự khéo léo của đôi</a:t>
            </a:r>
            <a:r>
              <a:rPr lang="en-US" sz="3200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sz="3200" b="1" dirty="0">
                <a:solidFill>
                  <a:srgbClr val="242021"/>
                </a:solidFill>
                <a:latin typeface="ArialMT"/>
              </a:rPr>
              <a:t>bàn tay như đồ trang trí, đồ gia dụng, đồ trang sức,…</a:t>
            </a:r>
            <a:r>
              <a:rPr lang="vi-VN" sz="3200" b="1" dirty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3EF9D-5A1D-1E43-0793-D2646CB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39" y="1263143"/>
            <a:ext cx="6792567" cy="5428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23D68-AA34-2F1C-DF26-7497E59D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47" y="1556709"/>
            <a:ext cx="8792026" cy="5042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0E1159-60C2-0BDF-86F5-5843F1F8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0" y="2178908"/>
            <a:ext cx="11338300" cy="45134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0520" y="13669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latin typeface="Arial-BoldMT"/>
              </a:rPr>
              <a:t>Mô tả các bước gợi ý thiết kế một đồ gia dụng dựa trên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Arial-BoldMT"/>
              </a:rPr>
              <a:t>đặc điểm của sản phẩm thủ công mĩ nghệ.</a:t>
            </a:r>
            <a:r>
              <a:rPr lang="vi-VN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5" y="1633224"/>
            <a:ext cx="10958089" cy="27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3C271-F893-878A-D80A-786906EA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11" y="1383325"/>
            <a:ext cx="6634270" cy="5216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4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43" y="1863570"/>
            <a:ext cx="9412199" cy="4537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F711F-6FA3-0BB1-4261-FAA7C55B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05" y="893679"/>
            <a:ext cx="8560990" cy="5703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7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577E1B-95E2-2E19-168C-9B420CA4B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9" y="1092939"/>
            <a:ext cx="8365926" cy="5306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60015-B19C-0969-6C7E-B9E7F9D2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33" y="1082738"/>
            <a:ext cx="6758609" cy="560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EF5C9A-49FF-7570-B69C-EF55CF1F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88" y="1092939"/>
            <a:ext cx="7029128" cy="5413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9DE4B-70FF-7E5D-D600-A42B5021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65" y="1027664"/>
            <a:ext cx="7093848" cy="5543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78</Words>
  <Application>Microsoft Office PowerPoint</Application>
  <PresentationFormat>Widescreen</PresentationFormat>
  <Paragraphs>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Arial-BoldItalicMT</vt:lpstr>
      <vt:lpstr>Arial-BoldMT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MUOITHUONG</dc:creator>
  <cp:lastModifiedBy>MUOITHUONG</cp:lastModifiedBy>
  <cp:revision>15</cp:revision>
  <dcterms:created xsi:type="dcterms:W3CDTF">2024-07-23T01:04:26Z</dcterms:created>
  <dcterms:modified xsi:type="dcterms:W3CDTF">2024-08-22T00:15:06Z</dcterms:modified>
</cp:coreProperties>
</file>