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32" r:id="rId4"/>
    <p:sldMasterId id="2147483744" r:id="rId5"/>
  </p:sldMasterIdLst>
  <p:notesMasterIdLst>
    <p:notesMasterId r:id="rId24"/>
  </p:notesMasterIdLst>
  <p:sldIdLst>
    <p:sldId id="256" r:id="rId6"/>
    <p:sldId id="3908" r:id="rId7"/>
    <p:sldId id="270" r:id="rId8"/>
    <p:sldId id="3910" r:id="rId9"/>
    <p:sldId id="3921" r:id="rId10"/>
    <p:sldId id="3922" r:id="rId11"/>
    <p:sldId id="3912" r:id="rId12"/>
    <p:sldId id="3923" r:id="rId13"/>
    <p:sldId id="3924" r:id="rId14"/>
    <p:sldId id="3925" r:id="rId15"/>
    <p:sldId id="3909" r:id="rId16"/>
    <p:sldId id="3913" r:id="rId17"/>
    <p:sldId id="3926" r:id="rId18"/>
    <p:sldId id="3927" r:id="rId19"/>
    <p:sldId id="3928" r:id="rId20"/>
    <p:sldId id="3929" r:id="rId21"/>
    <p:sldId id="3930" r:id="rId22"/>
    <p:sldId id="39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4" d="100"/>
          <a:sy n="94" d="100"/>
        </p:scale>
        <p:origin x="1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161396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1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31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782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569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69630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01576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884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5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457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95983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535492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687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2842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4083606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961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197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13470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8669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28786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498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04935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1D771A-CA11-416E-BEAE-5A53BC94E7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FD755E1-F0A7-4602-A3E8-1503820B7C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20A2A2D-EAC3-4775-8339-EF17D3C6D109}"/>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5" name="Chỗ dành sẵn cho Chân trang 4">
            <a:extLst>
              <a:ext uri="{FF2B5EF4-FFF2-40B4-BE49-F238E27FC236}">
                <a16:creationId xmlns:a16="http://schemas.microsoft.com/office/drawing/2014/main" id="{89A97302-0953-45B2-B970-23181EECA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1637455-33A8-4DB8-BBFE-196FC4D56CC6}"/>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066940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C9E85-C478-479D-A55B-709BE7E3FA4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72ED8-ADFA-46A1-9369-A9464B2DE8A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35C4698-F912-4FDE-AB84-3E4426B58F55}"/>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5" name="Chỗ dành sẵn cho Chân trang 4">
            <a:extLst>
              <a:ext uri="{FF2B5EF4-FFF2-40B4-BE49-F238E27FC236}">
                <a16:creationId xmlns:a16="http://schemas.microsoft.com/office/drawing/2014/main" id="{6A0FD38F-2574-4421-B77D-7C016F936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DA6FC9-C594-4313-B925-B2AC7296278A}"/>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66475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8616EE-06D9-4901-9DD4-814DAB27F2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C75808-5F4F-414C-A7D7-9AA4323F55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B5436E-75D5-416D-8316-445234FA394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5" name="Chỗ dành sẵn cho Chân trang 4">
            <a:extLst>
              <a:ext uri="{FF2B5EF4-FFF2-40B4-BE49-F238E27FC236}">
                <a16:creationId xmlns:a16="http://schemas.microsoft.com/office/drawing/2014/main" id="{7AA5B092-1CCE-4EB4-9D95-67C83AEFE7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1878EAF-A994-4BA3-939E-62D3670B9E4E}"/>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56989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9EC32-E251-4D81-94AD-B3F0BE122D7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2ECCFF-3E69-4059-8EC3-82BD0295AB8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63E1E2A-8F40-42C1-9AC3-BD8BBC86AA68}"/>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5F11AE6-610A-48FD-8F77-044681EA4C8E}"/>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6" name="Chỗ dành sẵn cho Chân trang 5">
            <a:extLst>
              <a:ext uri="{FF2B5EF4-FFF2-40B4-BE49-F238E27FC236}">
                <a16:creationId xmlns:a16="http://schemas.microsoft.com/office/drawing/2014/main" id="{A99BE593-449C-4128-AAD9-7E4E78D12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AF229BD-B153-4345-9A4E-68F4B889FF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95994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A3B5B-F6A5-472D-88F5-CB59570C09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75637-9F2D-4401-8112-E684FF7DC3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C5E97B-7B73-436A-89F6-6179B9D84A1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B5E2E5-9997-4A49-9974-77F0C877B47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A51B12-99BC-41C0-85C8-FD4FFE20131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A0A41C-311B-4D12-B60D-B808786DB2AC}"/>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8" name="Chỗ dành sẵn cho Chân trang 7">
            <a:extLst>
              <a:ext uri="{FF2B5EF4-FFF2-40B4-BE49-F238E27FC236}">
                <a16:creationId xmlns:a16="http://schemas.microsoft.com/office/drawing/2014/main" id="{BF990C9C-4F7A-412B-ADBA-37454DB684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62BBC99-A823-4A15-A473-F58324A54DB1}"/>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11904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C43955-DF9B-42F7-B0B7-D54C1686330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AEEC7F3-E290-4235-8F40-52E0F76BBC8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4" name="Chỗ dành sẵn cho Chân trang 3">
            <a:extLst>
              <a:ext uri="{FF2B5EF4-FFF2-40B4-BE49-F238E27FC236}">
                <a16:creationId xmlns:a16="http://schemas.microsoft.com/office/drawing/2014/main" id="{14F804F8-3257-4FA5-87CB-20CC18946A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38A520C-E8A7-4887-8C27-32B45E0210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79424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6E6F71C-E996-414C-8F25-7906311BB24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3" name="Chỗ dành sẵn cho Chân trang 2">
            <a:extLst>
              <a:ext uri="{FF2B5EF4-FFF2-40B4-BE49-F238E27FC236}">
                <a16:creationId xmlns:a16="http://schemas.microsoft.com/office/drawing/2014/main" id="{7791FFA6-21D6-478B-B9DC-A2F3CF3217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69262A0-A790-401E-A7A1-74DCAAE433D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5240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2670C4-45C3-4609-9EAE-B6AE82AC2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5019E0D-6E28-4CFB-A84B-474C52F34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36C0DD2-B44F-413A-A249-205BDEFA88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48DECDF-87AF-4ECF-8E89-2540383679E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6" name="Chỗ dành sẵn cho Chân trang 5">
            <a:extLst>
              <a:ext uri="{FF2B5EF4-FFF2-40B4-BE49-F238E27FC236}">
                <a16:creationId xmlns:a16="http://schemas.microsoft.com/office/drawing/2014/main" id="{9B563552-E0EF-4983-9CE2-1A0C6E6913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1F1CD16-57EF-4D4C-9902-A7F446E827B4}"/>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211275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806DD1-21B1-44D9-BF28-0813328E29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139F828-A3B0-41FF-A2C4-5A01BFE461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3BE8467-D4DA-4760-9578-41E29669F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5372CD-ACDD-4144-96D0-6AA1F26E7314}"/>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6" name="Chỗ dành sẵn cho Chân trang 5">
            <a:extLst>
              <a:ext uri="{FF2B5EF4-FFF2-40B4-BE49-F238E27FC236}">
                <a16:creationId xmlns:a16="http://schemas.microsoft.com/office/drawing/2014/main" id="{2C224C95-DFF0-4490-9EC7-66B65953E0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0C4DFE-581D-40A4-B6C1-3B530EDC72B5}"/>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88485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7E5161-F7E7-40A3-82AB-2C82045918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0BBB58-D06C-4CE5-A635-CF3AF8BD2A7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009176-F788-4B0F-9D02-5118E80E61C1}"/>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5" name="Chỗ dành sẵn cho Chân trang 4">
            <a:extLst>
              <a:ext uri="{FF2B5EF4-FFF2-40B4-BE49-F238E27FC236}">
                <a16:creationId xmlns:a16="http://schemas.microsoft.com/office/drawing/2014/main" id="{864CB6FB-F6D0-4A94-90DB-C254C484C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32F27D-CE36-472B-914E-352C7FBD7F20}"/>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736542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F249160-7D66-4AE5-93F8-F9F3DD91CE5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4C53A9-B870-41D8-9B97-AF799578949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DB2512C-D982-4012-BB4C-9E2C9AC98552}"/>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1/13/2026</a:t>
            </a:fld>
            <a:endParaRPr lang="en-US"/>
          </a:p>
        </p:txBody>
      </p:sp>
      <p:sp>
        <p:nvSpPr>
          <p:cNvPr id="5" name="Chỗ dành sẵn cho Chân trang 4">
            <a:extLst>
              <a:ext uri="{FF2B5EF4-FFF2-40B4-BE49-F238E27FC236}">
                <a16:creationId xmlns:a16="http://schemas.microsoft.com/office/drawing/2014/main" id="{8DAAFE81-8C34-413C-9109-CB53FD51D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F00C2A7-B517-463D-9C37-6E7A2E4B9B63}"/>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419781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99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7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7779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1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9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17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38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4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42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3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5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06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54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868440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34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644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41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15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6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75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46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16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8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44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372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6636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900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82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81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C070B634-F0A3-62D7-4921-71CAE697A63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27877949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BC33036-917C-2208-6288-3DA968D59AE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11447944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111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44.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hdphoto" Target="../media/hdphoto1.wdp"/><Relationship Id="rId7"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3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55.xml"/><Relationship Id="rId6" Type="http://schemas.openxmlformats.org/officeDocument/2006/relationships/image" Target="../media/image43.svg"/><Relationship Id="rId5" Type="http://schemas.openxmlformats.org/officeDocument/2006/relationships/image" Target="../media/image3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 Id="rId5" Type="http://schemas.openxmlformats.org/officeDocument/2006/relationships/image" Target="../media/image47.sv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 Id="rId5" Type="http://schemas.openxmlformats.org/officeDocument/2006/relationships/image" Target="../media/image50.sv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3.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xmlns=""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E044E893-5B6D-4C16-DBE6-3687D42304F7}"/>
              </a:ext>
            </a:extLst>
          </p:cNvPr>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2375091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24514466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9305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3282040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2227B7E-1D5B-9619-D28D-5E3CB4C1E164}"/>
              </a:ext>
            </a:extLst>
          </p:cNvPr>
          <p:cNvGraphicFramePr>
            <a:graphicFrameLocks noGrp="1"/>
          </p:cNvGraphicFramePr>
          <p:nvPr>
            <p:extLst>
              <p:ext uri="{D42A27DB-BD31-4B8C-83A1-F6EECF244321}">
                <p14:modId xmlns:p14="http://schemas.microsoft.com/office/powerpoint/2010/main" val="4051458294"/>
              </p:ext>
            </p:extLst>
          </p:nvPr>
        </p:nvGraphicFramePr>
        <p:xfrm>
          <a:off x="1078992" y="1522572"/>
          <a:ext cx="9939529" cy="4457131"/>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877056731"/>
                    </a:ext>
                  </a:extLst>
                </a:gridCol>
                <a:gridCol w="3263460">
                  <a:extLst>
                    <a:ext uri="{9D8B030D-6E8A-4147-A177-3AD203B41FA5}">
                      <a16:colId xmlns:a16="http://schemas.microsoft.com/office/drawing/2014/main" val="6557144"/>
                    </a:ext>
                  </a:extLst>
                </a:gridCol>
                <a:gridCol w="1962054">
                  <a:extLst>
                    <a:ext uri="{9D8B030D-6E8A-4147-A177-3AD203B41FA5}">
                      <a16:colId xmlns:a16="http://schemas.microsoft.com/office/drawing/2014/main" val="3000600127"/>
                    </a:ext>
                  </a:extLst>
                </a:gridCol>
                <a:gridCol w="3342415">
                  <a:extLst>
                    <a:ext uri="{9D8B030D-6E8A-4147-A177-3AD203B41FA5}">
                      <a16:colId xmlns:a16="http://schemas.microsoft.com/office/drawing/2014/main"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29013"/>
                  </a:ext>
                </a:extLst>
              </a:tr>
            </a:tbl>
          </a:graphicData>
        </a:graphic>
      </p:graphicFrame>
      <p:sp>
        <p:nvSpPr>
          <p:cNvPr id="8" name="TextBox 7">
            <a:extLst>
              <a:ext uri="{FF2B5EF4-FFF2-40B4-BE49-F238E27FC236}">
                <a16:creationId xmlns:a16="http://schemas.microsoft.com/office/drawing/2014/main"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519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11128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EE8CAEE5-BEF5-46F9-7C8C-0624649A4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562491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372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BBEF75-7145-E6E0-C08B-77038C2B1A7F}"/>
              </a:ext>
            </a:extLst>
          </p:cNvPr>
          <p:cNvPicPr>
            <a:picLocks noChangeAspect="1"/>
          </p:cNvPicPr>
          <p:nvPr/>
        </p:nvPicPr>
        <p:blipFill>
          <a:blip r:embed="rId5"/>
          <a:stretch>
            <a:fillRect/>
          </a:stretch>
        </p:blipFill>
        <p:spPr>
          <a:xfrm>
            <a:off x="1346766" y="1627506"/>
            <a:ext cx="10376291" cy="2908044"/>
          </a:xfrm>
          <a:prstGeom prst="rect">
            <a:avLst/>
          </a:prstGeom>
        </p:spPr>
      </p:pic>
    </p:spTree>
    <p:extLst>
      <p:ext uri="{BB962C8B-B14F-4D97-AF65-F5344CB8AC3E}">
        <p14:creationId xmlns:p14="http://schemas.microsoft.com/office/powerpoint/2010/main" val="14036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a:extLst>
              <a:ext uri="{FF2B5EF4-FFF2-40B4-BE49-F238E27FC236}">
                <a16:creationId xmlns:a16="http://schemas.microsoft.com/office/drawing/2014/main" id="{4CF5293F-1861-466D-A001-32F12F4FAA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a:extLst>
              <a:ext uri="{FF2B5EF4-FFF2-40B4-BE49-F238E27FC236}">
                <a16:creationId xmlns:a16="http://schemas.microsoft.com/office/drawing/2014/main" id="{8B8226C2-344C-4AB5-B1A0-BD3751FA0E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a:extLst>
              <a:ext uri="{FF2B5EF4-FFF2-40B4-BE49-F238E27FC236}">
                <a16:creationId xmlns:a16="http://schemas.microsoft.com/office/drawing/2014/main" id="{E41BF496-480C-48B3-BC85-AE726340E11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a:extLst>
              <a:ext uri="{FF2B5EF4-FFF2-40B4-BE49-F238E27FC236}">
                <a16:creationId xmlns:a16="http://schemas.microsoft.com/office/drawing/2014/main" id="{1B131611-7D8D-4770-B0F5-8A7C105334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a:extLst>
              <a:ext uri="{FF2B5EF4-FFF2-40B4-BE49-F238E27FC236}">
                <a16:creationId xmlns:a16="http://schemas.microsoft.com/office/drawing/2014/main" id="{F04EB3F7-4602-4E80-801B-4333D1F5661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a:extLst>
              <a:ext uri="{FF2B5EF4-FFF2-40B4-BE49-F238E27FC236}">
                <a16:creationId xmlns:a16="http://schemas.microsoft.com/office/drawing/2014/main" id="{039E5391-762A-45F2-B94D-0C5BB5B0736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a:extLst>
              <a:ext uri="{FF2B5EF4-FFF2-40B4-BE49-F238E27FC236}">
                <a16:creationId xmlns:a16="http://schemas.microsoft.com/office/drawing/2014/main" id="{61D04559-9D80-4102-A19B-705F8B61C5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a:extLst>
              <a:ext uri="{FF2B5EF4-FFF2-40B4-BE49-F238E27FC236}">
                <a16:creationId xmlns:a16="http://schemas.microsoft.com/office/drawing/2014/main" id="{FE9AD4B9-25D1-4A9B-8E22-495697B73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a:extLst>
              <a:ext uri="{FF2B5EF4-FFF2-40B4-BE49-F238E27FC236}">
                <a16:creationId xmlns:a16="http://schemas.microsoft.com/office/drawing/2014/main" id="{D85EEB95-43DC-4451-BD42-261E086E5B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a:extLst>
              <a:ext uri="{FF2B5EF4-FFF2-40B4-BE49-F238E27FC236}">
                <a16:creationId xmlns:a16="http://schemas.microsoft.com/office/drawing/2014/main" id="{9024E77F-43DC-428B-9247-884AC3C6B8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a:extLst>
              <a:ext uri="{FF2B5EF4-FFF2-40B4-BE49-F238E27FC236}">
                <a16:creationId xmlns:a16="http://schemas.microsoft.com/office/drawing/2014/main" id="{27533638-F2A8-4C36-953F-30AC7036A8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15E34C-CB35-41C7-E944-68A11A2670D1}"/>
              </a:ext>
            </a:extLst>
          </p:cNvPr>
          <p:cNvPicPr>
            <a:picLocks noChangeAspect="1"/>
          </p:cNvPicPr>
          <p:nvPr/>
        </p:nvPicPr>
        <p:blipFill>
          <a:blip r:embed="rId7"/>
          <a:stretch>
            <a:fillRect/>
          </a:stretch>
        </p:blipFill>
        <p:spPr>
          <a:xfrm>
            <a:off x="867059" y="750539"/>
            <a:ext cx="10162913" cy="1286367"/>
          </a:xfrm>
          <a:prstGeom prst="rect">
            <a:avLst/>
          </a:prstGeom>
        </p:spPr>
      </p:pic>
      <p:sp>
        <p:nvSpPr>
          <p:cNvPr id="5" name="TextBox 4">
            <a:extLst>
              <a:ext uri="{FF2B5EF4-FFF2-40B4-BE49-F238E27FC236}">
                <a16:creationId xmlns:a16="http://schemas.microsoft.com/office/drawing/2014/main" id="{8A9D2DE1-66D5-EAC0-061E-5257725C75F2}"/>
              </a:ext>
            </a:extLst>
          </p:cNvPr>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extLst>
      <p:ext uri="{BB962C8B-B14F-4D97-AF65-F5344CB8AC3E}">
        <p14:creationId xmlns:p14="http://schemas.microsoft.com/office/powerpoint/2010/main" val="3137739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30"/>
            <a:endParaRPr lang="en-US" sz="1200">
              <a:solidFill>
                <a:prstClr val="black"/>
              </a:solidFill>
              <a:latin typeface="Calibri"/>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17F11-B08E-CD1E-0ABF-9D06B64238D0}"/>
              </a:ext>
            </a:extLst>
          </p:cNvPr>
          <p:cNvPicPr>
            <a:picLocks noChangeAspect="1"/>
          </p:cNvPicPr>
          <p:nvPr/>
        </p:nvPicPr>
        <p:blipFill>
          <a:blip r:embed="rId2"/>
          <a:stretch>
            <a:fillRect/>
          </a:stretch>
        </p:blipFill>
        <p:spPr>
          <a:xfrm>
            <a:off x="259777" y="244611"/>
            <a:ext cx="11707183" cy="6451464"/>
          </a:xfrm>
          <a:prstGeom prst="rect">
            <a:avLst/>
          </a:prstGeom>
        </p:spPr>
      </p:pic>
    </p:spTree>
    <p:extLst>
      <p:ext uri="{BB962C8B-B14F-4D97-AF65-F5344CB8AC3E}">
        <p14:creationId xmlns:p14="http://schemas.microsoft.com/office/powerpoint/2010/main" val="365227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84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9068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9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380</Words>
  <Application>Microsoft Office PowerPoint</Application>
  <PresentationFormat>Widescreen</PresentationFormat>
  <Paragraphs>44</Paragraphs>
  <Slides>18</Slides>
  <Notes>3</Notes>
  <HiddenSlides>0</HiddenSlides>
  <MMClips>11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Arial</vt:lpstr>
      <vt:lpstr>Calibri</vt:lpstr>
      <vt:lpstr>Calibri Light</vt:lpstr>
      <vt:lpstr>Cambria</vt:lpstr>
      <vt:lpstr>Canva Sans Bold</vt:lpstr>
      <vt:lpstr>等线</vt:lpstr>
      <vt:lpstr>等线 Light</vt:lpstr>
      <vt:lpstr>Open Sans</vt:lpstr>
      <vt:lpstr>Times New Roman</vt:lpstr>
      <vt:lpstr>UTM Avo</vt:lpstr>
      <vt:lpstr>字魂17号-萌趣果冻体</vt:lpstr>
      <vt:lpstr>https://www.freeppt7.com</vt:lpstr>
      <vt:lpstr>千图网海量PPT模板www.58pic.com ​​</vt:lpstr>
      <vt:lpstr>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20</cp:revision>
  <dcterms:created xsi:type="dcterms:W3CDTF">2024-10-01T11:36:44Z</dcterms:created>
  <dcterms:modified xsi:type="dcterms:W3CDTF">2026-01-13T13:56:26Z</dcterms:modified>
</cp:coreProperties>
</file>