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32" r:id="rId2"/>
    <p:sldId id="257" r:id="rId3"/>
    <p:sldId id="339" r:id="rId4"/>
    <p:sldId id="353" r:id="rId5"/>
    <p:sldId id="316" r:id="rId6"/>
    <p:sldId id="308" r:id="rId7"/>
    <p:sldId id="309" r:id="rId8"/>
    <p:sldId id="325" r:id="rId9"/>
    <p:sldId id="340" r:id="rId10"/>
    <p:sldId id="354" r:id="rId11"/>
    <p:sldId id="355" r:id="rId12"/>
    <p:sldId id="330" r:id="rId13"/>
    <p:sldId id="356" r:id="rId14"/>
    <p:sldId id="3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8F9BC-8218-4BA6-AE17-F2299B31DE86}"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684C2-5F51-42AC-ABEF-2445A809361B}" type="slidenum">
              <a:rPr lang="en-US" smtClean="0"/>
              <a:t>‹#›</a:t>
            </a:fld>
            <a:endParaRPr lang="en-US"/>
          </a:p>
        </p:txBody>
      </p:sp>
    </p:spTree>
    <p:extLst>
      <p:ext uri="{BB962C8B-B14F-4D97-AF65-F5344CB8AC3E}">
        <p14:creationId xmlns:p14="http://schemas.microsoft.com/office/powerpoint/2010/main" val="1678284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6477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863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77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47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lần</a:t>
            </a:r>
            <a:r>
              <a:rPr lang="en-US" dirty="0"/>
              <a:t> </a:t>
            </a:r>
            <a:r>
              <a:rPr lang="en-US" dirty="0" err="1"/>
              <a:t>lượt</a:t>
            </a:r>
            <a:r>
              <a:rPr lang="en-US" dirty="0"/>
              <a:t> </a:t>
            </a:r>
            <a:r>
              <a:rPr lang="en-US" dirty="0" err="1"/>
              <a:t>từng</a:t>
            </a:r>
            <a:r>
              <a:rPr lang="en-US" dirty="0"/>
              <a:t> </a:t>
            </a:r>
            <a:r>
              <a:rPr lang="en-US" dirty="0" err="1"/>
              <a:t>lâu</a:t>
            </a:r>
            <a:r>
              <a:rPr lang="en-US" dirty="0"/>
              <a:t> </a:t>
            </a:r>
            <a:r>
              <a:rPr lang="en-US" dirty="0" err="1"/>
              <a:t>đài</a:t>
            </a:r>
            <a:r>
              <a:rPr lang="en-US" dirty="0"/>
              <a:t> </a:t>
            </a:r>
            <a:r>
              <a:rPr lang="en-US" dirty="0" err="1"/>
              <a:t>để</a:t>
            </a:r>
            <a:r>
              <a:rPr lang="en-US" dirty="0"/>
              <a:t> </a:t>
            </a:r>
            <a:r>
              <a:rPr lang="en-US" dirty="0" err="1"/>
              <a:t>tới</a:t>
            </a:r>
            <a:r>
              <a:rPr lang="en-US" dirty="0"/>
              <a:t> </a:t>
            </a:r>
            <a:r>
              <a:rPr lang="en-US" dirty="0" err="1"/>
              <a:t>đó</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37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999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794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051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hoàng</a:t>
            </a:r>
            <a:r>
              <a:rPr lang="en-US" dirty="0"/>
              <a:t> </a:t>
            </a:r>
            <a:r>
              <a:rPr lang="en-US" dirty="0" err="1"/>
              <a:t>tử</a:t>
            </a:r>
            <a:r>
              <a:rPr lang="en-US" dirty="0"/>
              <a:t> </a:t>
            </a:r>
            <a:r>
              <a:rPr lang="en-US" dirty="0" err="1"/>
              <a:t>để</a:t>
            </a:r>
            <a:r>
              <a:rPr lang="en-US" dirty="0"/>
              <a:t> </a:t>
            </a:r>
            <a:r>
              <a:rPr lang="en-US" dirty="0" err="1"/>
              <a:t>trở</a:t>
            </a:r>
            <a:r>
              <a:rPr lang="en-US" dirty="0"/>
              <a:t> </a:t>
            </a:r>
            <a:r>
              <a:rPr lang="en-US" dirty="0" err="1"/>
              <a:t>về</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336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2310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pic>
        <p:nvPicPr>
          <p:cNvPr id="8" name="图片 7"/>
          <p:cNvPicPr>
            <a:picLocks noChangeAspect="1"/>
          </p:cNvPicPr>
          <p:nvPr userDrawn="1"/>
        </p:nvPicPr>
        <p:blipFill>
          <a:blip r:embed="rId3"/>
          <a:stretch>
            <a:fillRect/>
          </a:stretch>
        </p:blipFill>
        <p:spPr>
          <a:xfrm>
            <a:off x="-582561" y="-155353"/>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7094341" y="-261676"/>
            <a:ext cx="2427723" cy="1619723"/>
          </a:xfrm>
          <a:prstGeom prst="rect">
            <a:avLst/>
          </a:prstGeom>
        </p:spPr>
      </p:pic>
    </p:spTree>
    <p:extLst>
      <p:ext uri="{BB962C8B-B14F-4D97-AF65-F5344CB8AC3E}">
        <p14:creationId xmlns:p14="http://schemas.microsoft.com/office/powerpoint/2010/main" val="177709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803679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5975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132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sp>
        <p:nvSpPr>
          <p:cNvPr id="10" name="Rounded Rectangle 9"/>
          <p:cNvSpPr/>
          <p:nvPr userDrawn="1"/>
        </p:nvSpPr>
        <p:spPr>
          <a:xfrm>
            <a:off x="476634" y="675098"/>
            <a:ext cx="11264900" cy="5913835"/>
          </a:xfrm>
          <a:prstGeom prst="round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pic>
        <p:nvPicPr>
          <p:cNvPr id="8" name="图片 7"/>
          <p:cNvPicPr>
            <a:picLocks noChangeAspect="1"/>
          </p:cNvPicPr>
          <p:nvPr userDrawn="1"/>
        </p:nvPicPr>
        <p:blipFill>
          <a:blip r:embed="rId3"/>
          <a:stretch>
            <a:fillRect/>
          </a:stretch>
        </p:blipFill>
        <p:spPr>
          <a:xfrm>
            <a:off x="-315332" y="-139018"/>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6939538" y="-319723"/>
            <a:ext cx="2427723" cy="1619723"/>
          </a:xfrm>
          <a:prstGeom prst="rect">
            <a:avLst/>
          </a:prstGeom>
        </p:spPr>
      </p:pic>
      <p:pic>
        <p:nvPicPr>
          <p:cNvPr id="14" name="图片 9"/>
          <p:cNvPicPr>
            <a:picLocks noChangeAspect="1"/>
          </p:cNvPicPr>
          <p:nvPr userDrawn="1"/>
        </p:nvPicPr>
        <p:blipFill>
          <a:blip r:embed="rId4"/>
          <a:stretch>
            <a:fillRect/>
          </a:stretch>
        </p:blipFill>
        <p:spPr>
          <a:xfrm>
            <a:off x="9895676" y="-397344"/>
            <a:ext cx="2427723" cy="1619723"/>
          </a:xfrm>
          <a:prstGeom prst="rect">
            <a:avLst/>
          </a:prstGeom>
        </p:spPr>
      </p:pic>
    </p:spTree>
    <p:extLst>
      <p:ext uri="{BB962C8B-B14F-4D97-AF65-F5344CB8AC3E}">
        <p14:creationId xmlns:p14="http://schemas.microsoft.com/office/powerpoint/2010/main" val="327627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1+#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6759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9959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9995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59940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66561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0259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70579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3130D94-4EF0-E615-2762-7C272B4462D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1155" y="161631"/>
            <a:ext cx="1388294" cy="1388294"/>
          </a:xfrm>
          <a:prstGeom prst="rect">
            <a:avLst/>
          </a:prstGeom>
        </p:spPr>
      </p:pic>
    </p:spTree>
    <p:extLst>
      <p:ext uri="{BB962C8B-B14F-4D97-AF65-F5344CB8AC3E}">
        <p14:creationId xmlns:p14="http://schemas.microsoft.com/office/powerpoint/2010/main" val="3187889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emf"/><Relationship Id="rId18" Type="http://schemas.openxmlformats.org/officeDocument/2006/relationships/image" Target="../media/image15.emf"/><Relationship Id="rId3" Type="http://schemas.openxmlformats.org/officeDocument/2006/relationships/tags" Target="../tags/tag3.xml"/><Relationship Id="rId21" Type="http://schemas.openxmlformats.org/officeDocument/2006/relationships/image" Target="../media/image18.png"/><Relationship Id="rId7" Type="http://schemas.openxmlformats.org/officeDocument/2006/relationships/image" Target="../media/image6.emf"/><Relationship Id="rId12" Type="http://schemas.openxmlformats.org/officeDocument/2006/relationships/image" Target="../media/image9.emf"/><Relationship Id="rId17" Type="http://schemas.openxmlformats.org/officeDocument/2006/relationships/image" Target="../media/image14.emf"/><Relationship Id="rId2" Type="http://schemas.openxmlformats.org/officeDocument/2006/relationships/tags" Target="../tags/tag2.xml"/><Relationship Id="rId16" Type="http://schemas.openxmlformats.org/officeDocument/2006/relationships/image" Target="../media/image13.emf"/><Relationship Id="rId20" Type="http://schemas.openxmlformats.org/officeDocument/2006/relationships/image" Target="../media/image17.emf"/><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slideLayout" Target="../slideLayouts/slideLayout1.xml"/><Relationship Id="rId15" Type="http://schemas.openxmlformats.org/officeDocument/2006/relationships/image" Target="../media/image12.emf"/><Relationship Id="rId23" Type="http://schemas.openxmlformats.org/officeDocument/2006/relationships/image" Target="../media/image19.png"/><Relationship Id="rId10" Type="http://schemas.openxmlformats.org/officeDocument/2006/relationships/image" Target="../media/image8.png"/><Relationship Id="rId19" Type="http://schemas.openxmlformats.org/officeDocument/2006/relationships/image" Target="../media/image16.emf"/><Relationship Id="rId4" Type="http://schemas.openxmlformats.org/officeDocument/2006/relationships/tags" Target="../tags/tag4.xml"/><Relationship Id="rId9" Type="http://schemas.openxmlformats.org/officeDocument/2006/relationships/image" Target="../media/image7.png"/><Relationship Id="rId14" Type="http://schemas.openxmlformats.org/officeDocument/2006/relationships/image" Target="../media/image11.emf"/><Relationship Id="rId22"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6.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39.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9.png"/><Relationship Id="rId3" Type="http://schemas.openxmlformats.org/officeDocument/2006/relationships/image" Target="../media/image36.jpeg"/><Relationship Id="rId7" Type="http://schemas.microsoft.com/office/2007/relationships/hdphoto" Target="../media/hdphoto3.wdp"/><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9.png"/><Relationship Id="rId11" Type="http://schemas.microsoft.com/office/2007/relationships/hdphoto" Target="../media/hdphoto5.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emf"/><Relationship Id="rId18" Type="http://schemas.openxmlformats.org/officeDocument/2006/relationships/image" Target="../media/image16.emf"/><Relationship Id="rId3" Type="http://schemas.openxmlformats.org/officeDocument/2006/relationships/tags" Target="../tags/tag11.xml"/><Relationship Id="rId21" Type="http://schemas.microsoft.com/office/2007/relationships/hdphoto" Target="../media/hdphoto6.wdp"/><Relationship Id="rId7" Type="http://schemas.openxmlformats.org/officeDocument/2006/relationships/image" Target="../media/image4.png"/><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tags" Target="../tags/tag10.xml"/><Relationship Id="rId16" Type="http://schemas.openxmlformats.org/officeDocument/2006/relationships/image" Target="../media/image14.emf"/><Relationship Id="rId20" Type="http://schemas.openxmlformats.org/officeDocument/2006/relationships/image" Target="../media/image51.png"/><Relationship Id="rId1" Type="http://schemas.openxmlformats.org/officeDocument/2006/relationships/tags" Target="../tags/tag9.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notesSlide" Target="../notesSlides/notesSlide9.xml"/><Relationship Id="rId15" Type="http://schemas.openxmlformats.org/officeDocument/2006/relationships/image" Target="../media/image13.emf"/><Relationship Id="rId10" Type="http://schemas.openxmlformats.org/officeDocument/2006/relationships/image" Target="../media/image50.png"/><Relationship Id="rId19" Type="http://schemas.openxmlformats.org/officeDocument/2006/relationships/image" Target="../media/image17.emf"/><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53.png"/><Relationship Id="rId3" Type="http://schemas.openxmlformats.org/officeDocument/2006/relationships/image" Target="../media/image36.jpeg"/><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38.png"/><Relationship Id="rId15" Type="http://schemas.openxmlformats.org/officeDocument/2006/relationships/image" Target="../media/image55.png"/><Relationship Id="rId10" Type="http://schemas.microsoft.com/office/2007/relationships/hdphoto" Target="../media/hdphoto5.wdp"/><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6.emf"/><Relationship Id="rId12" Type="http://schemas.openxmlformats.org/officeDocument/2006/relationships/image" Target="../media/image25.emf"/><Relationship Id="rId17" Type="http://schemas.openxmlformats.org/officeDocument/2006/relationships/image" Target="../media/image56.png"/><Relationship Id="rId2" Type="http://schemas.openxmlformats.org/officeDocument/2006/relationships/notesSlide" Target="../notesSlides/notesSlide11.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4.emf"/><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emf"/><Relationship Id="rId4" Type="http://schemas.openxmlformats.org/officeDocument/2006/relationships/image" Target="../media/image3.png"/><Relationship Id="rId9" Type="http://schemas.openxmlformats.org/officeDocument/2006/relationships/image" Target="../media/image22.emf"/><Relationship Id="rId1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5.emf"/><Relationship Id="rId18" Type="http://schemas.openxmlformats.org/officeDocument/2006/relationships/image" Target="../media/image29.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24.emf"/><Relationship Id="rId17" Type="http://schemas.microsoft.com/office/2007/relationships/hdphoto" Target="../media/hdphoto2.wdp"/><Relationship Id="rId2" Type="http://schemas.openxmlformats.org/officeDocument/2006/relationships/slideLayout" Target="../slideLayouts/slideLayout3.xml"/><Relationship Id="rId16" Type="http://schemas.openxmlformats.org/officeDocument/2006/relationships/image" Target="../media/image28.png"/><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23.emf"/><Relationship Id="rId5" Type="http://schemas.openxmlformats.org/officeDocument/2006/relationships/image" Target="../media/image3.png"/><Relationship Id="rId15" Type="http://schemas.openxmlformats.org/officeDocument/2006/relationships/image" Target="../media/image27.gif"/><Relationship Id="rId10" Type="http://schemas.openxmlformats.org/officeDocument/2006/relationships/image" Target="../media/image22.emf"/><Relationship Id="rId4" Type="http://schemas.openxmlformats.org/officeDocument/2006/relationships/image" Target="../media/image20.png"/><Relationship Id="rId9" Type="http://schemas.openxmlformats.org/officeDocument/2006/relationships/image" Target="../media/image21.emf"/><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emf"/><Relationship Id="rId18" Type="http://schemas.openxmlformats.org/officeDocument/2006/relationships/image" Target="../media/image17.emf"/><Relationship Id="rId3" Type="http://schemas.openxmlformats.org/officeDocument/2006/relationships/tags" Target="../tags/tag7.xml"/><Relationship Id="rId21" Type="http://schemas.openxmlformats.org/officeDocument/2006/relationships/image" Target="../media/image6.emf"/><Relationship Id="rId7" Type="http://schemas.openxmlformats.org/officeDocument/2006/relationships/image" Target="../media/image4.png"/><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tags" Target="../tags/tag6.xml"/><Relationship Id="rId16" Type="http://schemas.openxmlformats.org/officeDocument/2006/relationships/image" Target="../media/image14.emf"/><Relationship Id="rId20" Type="http://schemas.microsoft.com/office/2007/relationships/hdphoto" Target="../media/hdphoto1.wdp"/><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9.emf"/><Relationship Id="rId5" Type="http://schemas.openxmlformats.org/officeDocument/2006/relationships/slideLayout" Target="../slideLayouts/slideLayout1.xml"/><Relationship Id="rId15" Type="http://schemas.openxmlformats.org/officeDocument/2006/relationships/image" Target="../media/image13.emf"/><Relationship Id="rId23" Type="http://schemas.openxmlformats.org/officeDocument/2006/relationships/image" Target="../media/image32.png"/><Relationship Id="rId10" Type="http://schemas.openxmlformats.org/officeDocument/2006/relationships/image" Target="../media/image3.png"/><Relationship Id="rId19" Type="http://schemas.openxmlformats.org/officeDocument/2006/relationships/image" Target="../media/image18.png"/><Relationship Id="rId4" Type="http://schemas.openxmlformats.org/officeDocument/2006/relationships/tags" Target="../tags/tag8.xml"/><Relationship Id="rId9" Type="http://schemas.openxmlformats.org/officeDocument/2006/relationships/image" Target="../media/image8.png"/><Relationship Id="rId14" Type="http://schemas.openxmlformats.org/officeDocument/2006/relationships/image" Target="../media/image12.emf"/><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5.emf"/><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24.emf"/><Relationship Id="rId17" Type="http://schemas.microsoft.com/office/2007/relationships/hdphoto" Target="../media/hdphoto2.wdp"/><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23.emf"/><Relationship Id="rId5" Type="http://schemas.openxmlformats.org/officeDocument/2006/relationships/image" Target="../media/image3.png"/><Relationship Id="rId15" Type="http://schemas.openxmlformats.org/officeDocument/2006/relationships/image" Target="../media/image27.gif"/><Relationship Id="rId10" Type="http://schemas.openxmlformats.org/officeDocument/2006/relationships/image" Target="../media/image22.emf"/><Relationship Id="rId4" Type="http://schemas.openxmlformats.org/officeDocument/2006/relationships/image" Target="../media/image33.png"/><Relationship Id="rId9" Type="http://schemas.openxmlformats.org/officeDocument/2006/relationships/image" Target="../media/image21.emf"/><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6.emf"/><Relationship Id="rId12" Type="http://schemas.openxmlformats.org/officeDocument/2006/relationships/image" Target="../media/image25.emf"/><Relationship Id="rId17" Type="http://schemas.openxmlformats.org/officeDocument/2006/relationships/image" Target="../media/image35.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4.emf"/><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emf"/><Relationship Id="rId4" Type="http://schemas.openxmlformats.org/officeDocument/2006/relationships/image" Target="../media/image3.png"/><Relationship Id="rId9" Type="http://schemas.openxmlformats.org/officeDocument/2006/relationships/image" Target="../media/image22.em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18" Type="http://schemas.openxmlformats.org/officeDocument/2006/relationships/image" Target="../media/image21.emf"/><Relationship Id="rId3" Type="http://schemas.openxmlformats.org/officeDocument/2006/relationships/audio" Target="../media/audio1.wav"/><Relationship Id="rId21" Type="http://schemas.openxmlformats.org/officeDocument/2006/relationships/image" Target="../media/image24.emf"/><Relationship Id="rId7" Type="http://schemas.openxmlformats.org/officeDocument/2006/relationships/slide" Target="slide10.xml"/><Relationship Id="rId12" Type="http://schemas.openxmlformats.org/officeDocument/2006/relationships/slide" Target="slide11.xml"/><Relationship Id="rId17" Type="http://schemas.openxmlformats.org/officeDocument/2006/relationships/image" Target="../media/image3.png"/><Relationship Id="rId2" Type="http://schemas.openxmlformats.org/officeDocument/2006/relationships/notesSlide" Target="../notesSlides/notesSlide4.xml"/><Relationship Id="rId16" Type="http://schemas.microsoft.com/office/2007/relationships/hdphoto" Target="../media/hdphoto5.wdp"/><Relationship Id="rId20"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image" Target="../media/image27.gif"/><Relationship Id="rId15" Type="http://schemas.openxmlformats.org/officeDocument/2006/relationships/image" Target="../media/image41.png"/><Relationship Id="rId23" Type="http://schemas.openxmlformats.org/officeDocument/2006/relationships/slide" Target="slide12.xml"/><Relationship Id="rId10" Type="http://schemas.openxmlformats.org/officeDocument/2006/relationships/image" Target="../media/image39.png"/><Relationship Id="rId19" Type="http://schemas.openxmlformats.org/officeDocument/2006/relationships/image" Target="../media/image22.emf"/><Relationship Id="rId4" Type="http://schemas.openxmlformats.org/officeDocument/2006/relationships/image" Target="../media/image36.jpeg"/><Relationship Id="rId9" Type="http://schemas.openxmlformats.org/officeDocument/2006/relationships/slide" Target="slide8.xml"/><Relationship Id="rId14" Type="http://schemas.microsoft.com/office/2007/relationships/hdphoto" Target="../media/hdphoto4.wdp"/><Relationship Id="rId22"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e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18"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slide" Target="slide7.xml"/><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sv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5"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46.png"/><Relationship Id="rId4" Type="http://schemas.openxmlformats.org/officeDocument/2006/relationships/image" Target="../media/image36.jpeg"/><Relationship Id="rId9" Type="http://schemas.openxmlformats.org/officeDocument/2006/relationships/image" Target="../media/image40.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52" y="-34092"/>
            <a:ext cx="12579409" cy="7988598"/>
          </a:xfrm>
          <a:prstGeom prst="rect">
            <a:avLst/>
          </a:prstGeom>
        </p:spPr>
      </p:pic>
      <p:pic>
        <p:nvPicPr>
          <p:cNvPr id="5" name="图片 1"/>
          <p:cNvPicPr>
            <a:picLocks noChangeAspect="1"/>
          </p:cNvPicPr>
          <p:nvPr/>
        </p:nvPicPr>
        <p:blipFill>
          <a:blip r:embed="rId7"/>
          <a:stretch>
            <a:fillRect/>
          </a:stretch>
        </p:blipFill>
        <p:spPr>
          <a:xfrm>
            <a:off x="3379890" y="-943175"/>
            <a:ext cx="7077423" cy="5275308"/>
          </a:xfrm>
          <a:prstGeom prst="rect">
            <a:avLst/>
          </a:prstGeom>
        </p:spPr>
      </p:pic>
      <p:pic>
        <p:nvPicPr>
          <p:cNvPr id="7" name="图片 2"/>
          <p:cNvPicPr>
            <a:picLocks noChangeAspect="1"/>
          </p:cNvPicPr>
          <p:nvPr/>
        </p:nvPicPr>
        <p:blipFill>
          <a:blip r:embed="rId8"/>
          <a:stretch>
            <a:fillRect/>
          </a:stretch>
        </p:blipFill>
        <p:spPr>
          <a:xfrm>
            <a:off x="-588935" y="-395677"/>
            <a:ext cx="3974937" cy="2651990"/>
          </a:xfrm>
          <a:prstGeom prst="rect">
            <a:avLst/>
          </a:prstGeom>
        </p:spPr>
      </p:pic>
      <p:pic>
        <p:nvPicPr>
          <p:cNvPr id="8" name="图片 3"/>
          <p:cNvPicPr>
            <a:picLocks noChangeAspect="1"/>
          </p:cNvPicPr>
          <p:nvPr/>
        </p:nvPicPr>
        <p:blipFill>
          <a:blip r:embed="rId9"/>
          <a:stretch>
            <a:fillRect/>
          </a:stretch>
        </p:blipFill>
        <p:spPr>
          <a:xfrm>
            <a:off x="122057" y="690474"/>
            <a:ext cx="1322947" cy="1420491"/>
          </a:xfrm>
          <a:prstGeom prst="rect">
            <a:avLst/>
          </a:prstGeom>
        </p:spPr>
      </p:pic>
      <p:pic>
        <p:nvPicPr>
          <p:cNvPr id="9" name="图片 21"/>
          <p:cNvPicPr>
            <a:picLocks noChangeAspect="1"/>
          </p:cNvPicPr>
          <p:nvPr/>
        </p:nvPicPr>
        <p:blipFill>
          <a:blip r:embed="rId10"/>
          <a:stretch>
            <a:fillRect/>
          </a:stretch>
        </p:blipFill>
        <p:spPr>
          <a:xfrm>
            <a:off x="8426724" y="181415"/>
            <a:ext cx="2438611" cy="2438611"/>
          </a:xfrm>
          <a:prstGeom prst="rect">
            <a:avLst/>
          </a:prstGeom>
        </p:spPr>
      </p:pic>
      <p:pic>
        <p:nvPicPr>
          <p:cNvPr id="10" name="图片 1"/>
          <p:cNvPicPr>
            <a:picLocks noChangeAspect="1"/>
          </p:cNvPicPr>
          <p:nvPr/>
        </p:nvPicPr>
        <p:blipFill>
          <a:blip r:embed="rId11"/>
          <a:stretch>
            <a:fillRect/>
          </a:stretch>
        </p:blipFill>
        <p:spPr>
          <a:xfrm>
            <a:off x="8717752" y="260850"/>
            <a:ext cx="4102964" cy="2743438"/>
          </a:xfrm>
          <a:prstGeom prst="rect">
            <a:avLst/>
          </a:prstGeom>
        </p:spPr>
      </p:pic>
      <p:pic>
        <p:nvPicPr>
          <p:cNvPr id="11" name="PA_图片 4">
            <a:extLst>
              <a:ext uri="{FF2B5EF4-FFF2-40B4-BE49-F238E27FC236}">
                <a16:creationId xmlns:a16="http://schemas.microsoft.com/office/drawing/2014/main" id="{CA313446-4186-40AA-8B29-480141AF9907}"/>
              </a:ext>
            </a:extLst>
          </p:cNvPr>
          <p:cNvPicPr>
            <a:picLocks noChangeAspect="1"/>
          </p:cNvPicPr>
          <p:nvPr>
            <p:custDataLst>
              <p:tags r:id="rId1"/>
            </p:custDataLst>
          </p:nvPr>
        </p:nvPicPr>
        <p:blipFill>
          <a:blip r:embed="rId12"/>
          <a:stretch>
            <a:fillRect/>
          </a:stretch>
        </p:blipFill>
        <p:spPr>
          <a:xfrm rot="11857320">
            <a:off x="5396318" y="4551640"/>
            <a:ext cx="882495" cy="1583183"/>
          </a:xfrm>
          <a:prstGeom prst="rect">
            <a:avLst/>
          </a:prstGeom>
        </p:spPr>
      </p:pic>
      <p:pic>
        <p:nvPicPr>
          <p:cNvPr id="12" name="PA_图片 5">
            <a:extLst>
              <a:ext uri="{FF2B5EF4-FFF2-40B4-BE49-F238E27FC236}">
                <a16:creationId xmlns:a16="http://schemas.microsoft.com/office/drawing/2014/main" id="{A9A22A9E-97DA-4ADC-ADD7-46559719808D}"/>
              </a:ext>
            </a:extLst>
          </p:cNvPr>
          <p:cNvPicPr>
            <a:picLocks noChangeAspect="1"/>
          </p:cNvPicPr>
          <p:nvPr>
            <p:custDataLst>
              <p:tags r:id="rId2"/>
            </p:custDataLst>
          </p:nvPr>
        </p:nvPicPr>
        <p:blipFill>
          <a:blip r:embed="rId13"/>
          <a:stretch>
            <a:fillRect/>
          </a:stretch>
        </p:blipFill>
        <p:spPr>
          <a:xfrm>
            <a:off x="7458544" y="3338570"/>
            <a:ext cx="1389944" cy="1185694"/>
          </a:xfrm>
          <a:prstGeom prst="rect">
            <a:avLst/>
          </a:prstGeom>
        </p:spPr>
      </p:pic>
      <p:pic>
        <p:nvPicPr>
          <p:cNvPr id="13" name="PA_图片 8">
            <a:extLst>
              <a:ext uri="{FF2B5EF4-FFF2-40B4-BE49-F238E27FC236}">
                <a16:creationId xmlns:a16="http://schemas.microsoft.com/office/drawing/2014/main" id="{9DDD65F6-D06C-40C6-B11F-BB4F6B5C393C}"/>
              </a:ext>
            </a:extLst>
          </p:cNvPr>
          <p:cNvPicPr>
            <a:picLocks noChangeAspect="1"/>
          </p:cNvPicPr>
          <p:nvPr>
            <p:custDataLst>
              <p:tags r:id="rId3"/>
            </p:custDataLst>
          </p:nvPr>
        </p:nvPicPr>
        <p:blipFill>
          <a:blip r:embed="rId14"/>
          <a:stretch>
            <a:fillRect/>
          </a:stretch>
        </p:blipFill>
        <p:spPr>
          <a:xfrm>
            <a:off x="5060983" y="3311120"/>
            <a:ext cx="698425" cy="635244"/>
          </a:xfrm>
          <a:prstGeom prst="rect">
            <a:avLst/>
          </a:prstGeom>
        </p:spPr>
      </p:pic>
      <p:pic>
        <p:nvPicPr>
          <p:cNvPr id="14" name="图片 17"/>
          <p:cNvPicPr>
            <a:picLocks noChangeAspect="1"/>
          </p:cNvPicPr>
          <p:nvPr/>
        </p:nvPicPr>
        <p:blipFill>
          <a:blip r:embed="rId15"/>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6"/>
          <a:stretch>
            <a:fillRect/>
          </a:stretch>
        </p:blipFill>
        <p:spPr>
          <a:xfrm>
            <a:off x="9515233" y="4799266"/>
            <a:ext cx="823841" cy="1316136"/>
          </a:xfrm>
          <a:prstGeom prst="rect">
            <a:avLst/>
          </a:prstGeom>
        </p:spPr>
      </p:pic>
      <p:pic>
        <p:nvPicPr>
          <p:cNvPr id="16" name="图片 19"/>
          <p:cNvPicPr>
            <a:picLocks noChangeAspect="1"/>
          </p:cNvPicPr>
          <p:nvPr/>
        </p:nvPicPr>
        <p:blipFill>
          <a:blip r:embed="rId17"/>
          <a:stretch>
            <a:fillRect/>
          </a:stretch>
        </p:blipFill>
        <p:spPr>
          <a:xfrm>
            <a:off x="10553465" y="5468140"/>
            <a:ext cx="763117" cy="784999"/>
          </a:xfrm>
          <a:prstGeom prst="rect">
            <a:avLst/>
          </a:prstGeom>
        </p:spPr>
      </p:pic>
      <p:pic>
        <p:nvPicPr>
          <p:cNvPr id="17" name="图片 20"/>
          <p:cNvPicPr>
            <a:picLocks noChangeAspect="1"/>
          </p:cNvPicPr>
          <p:nvPr/>
        </p:nvPicPr>
        <p:blipFill>
          <a:blip r:embed="rId18"/>
          <a:stretch>
            <a:fillRect/>
          </a:stretch>
        </p:blipFill>
        <p:spPr>
          <a:xfrm rot="1423112">
            <a:off x="10198405" y="2806078"/>
            <a:ext cx="956583" cy="2580819"/>
          </a:xfrm>
          <a:prstGeom prst="rect">
            <a:avLst/>
          </a:prstGeom>
        </p:spPr>
      </p:pic>
      <p:pic>
        <p:nvPicPr>
          <p:cNvPr id="18" name="图片 21"/>
          <p:cNvPicPr>
            <a:picLocks noChangeAspect="1"/>
          </p:cNvPicPr>
          <p:nvPr/>
        </p:nvPicPr>
        <p:blipFill>
          <a:blip r:embed="rId19"/>
          <a:stretch>
            <a:fillRect/>
          </a:stretch>
        </p:blipFill>
        <p:spPr>
          <a:xfrm>
            <a:off x="10273638" y="2256313"/>
            <a:ext cx="576822" cy="3441844"/>
          </a:xfrm>
          <a:prstGeom prst="rect">
            <a:avLst/>
          </a:prstGeom>
        </p:spPr>
      </p:pic>
      <p:pic>
        <p:nvPicPr>
          <p:cNvPr id="19" name="PA_图片 7">
            <a:extLst>
              <a:ext uri="{FF2B5EF4-FFF2-40B4-BE49-F238E27FC236}">
                <a16:creationId xmlns:a16="http://schemas.microsoft.com/office/drawing/2014/main" id="{6D0BAA3D-431E-4D9D-B705-0E86AF7CCB50}"/>
              </a:ext>
            </a:extLst>
          </p:cNvPr>
          <p:cNvPicPr>
            <a:picLocks noChangeAspect="1"/>
          </p:cNvPicPr>
          <p:nvPr>
            <p:custDataLst>
              <p:tags r:id="rId4"/>
            </p:custDataLst>
          </p:nvPr>
        </p:nvPicPr>
        <p:blipFill>
          <a:blip r:embed="rId20"/>
          <a:stretch>
            <a:fillRect/>
          </a:stretch>
        </p:blipFill>
        <p:spPr>
          <a:xfrm>
            <a:off x="7378342" y="5438105"/>
            <a:ext cx="825094" cy="876300"/>
          </a:xfrm>
          <a:prstGeom prst="rect">
            <a:avLst/>
          </a:prstGeom>
        </p:spPr>
      </p:pic>
      <p:pic>
        <p:nvPicPr>
          <p:cNvPr id="20" name="Picture 19"/>
          <p:cNvPicPr>
            <a:picLocks noChangeAspect="1"/>
          </p:cNvPicPr>
          <p:nvPr/>
        </p:nvPicPr>
        <p:blipFill>
          <a:blip r:embed="rId21">
            <a:extLst>
              <a:ext uri="{BEBA8EAE-BF5A-486C-A8C5-ECC9F3942E4B}">
                <a14:imgProps xmlns:a14="http://schemas.microsoft.com/office/drawing/2010/main">
                  <a14:imgLayer r:embed="rId22">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21" name="Picture 20">
            <a:extLst>
              <a:ext uri="{FF2B5EF4-FFF2-40B4-BE49-F238E27FC236}">
                <a16:creationId xmlns:a16="http://schemas.microsoft.com/office/drawing/2014/main" id="{62A15459-11F5-F03F-2CBD-ACD86C7AB3BF}"/>
              </a:ext>
            </a:extLst>
          </p:cNvPr>
          <p:cNvPicPr>
            <a:picLocks noChangeAspect="1"/>
          </p:cNvPicPr>
          <p:nvPr/>
        </p:nvPicPr>
        <p:blipFill>
          <a:blip r:embed="rId23"/>
          <a:stretch>
            <a:fillRect/>
          </a:stretch>
        </p:blipFill>
        <p:spPr>
          <a:xfrm>
            <a:off x="3885188" y="1967033"/>
            <a:ext cx="5755123" cy="1609483"/>
          </a:xfrm>
          <a:prstGeom prst="rect">
            <a:avLst/>
          </a:prstGeom>
        </p:spPr>
      </p:pic>
    </p:spTree>
    <p:extLst>
      <p:ext uri="{BB962C8B-B14F-4D97-AF65-F5344CB8AC3E}">
        <p14:creationId xmlns:p14="http://schemas.microsoft.com/office/powerpoint/2010/main" val="227541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14:presetBounceEnd="49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49000">
                                          <p:cBhvr additive="base">
                                            <p:cTn id="64" dur="1000" fill="hold"/>
                                            <p:tgtEl>
                                              <p:spTgt spid="5"/>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1000" fill="hold"/>
                                            <p:tgtEl>
                                              <p:spTgt spid="5"/>
                                            </p:tgtEl>
                                            <p:attrNameLst>
                                              <p:attrName>ppt_x</p:attrName>
                                            </p:attrNameLst>
                                          </p:cBhvr>
                                          <p:tavLst>
                                            <p:tav tm="0">
                                              <p:val>
                                                <p:strVal val="#ppt_x"/>
                                              </p:val>
                                            </p:tav>
                                            <p:tav tm="100000">
                                              <p:val>
                                                <p:strVal val="#ppt_x"/>
                                              </p:val>
                                            </p:tav>
                                          </p:tavLst>
                                        </p:anim>
                                        <p:anim calcmode="lin" valueType="num">
                                          <p:cBhvr additive="base">
                                            <p:cTn id="65" dur="1000" fill="hold"/>
                                            <p:tgtEl>
                                              <p:spTgt spid="5"/>
                                            </p:tgtEl>
                                            <p:attrNameLst>
                                              <p:attrName>ppt_y</p:attrName>
                                            </p:attrNameLst>
                                          </p:cBhvr>
                                          <p:tavLst>
                                            <p:tav tm="0">
                                              <p:val>
                                                <p:strVal val="0-#ppt_h/2"/>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0" y="490138"/>
            <a:ext cx="11262719" cy="5910662"/>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9" name="图片 9"/>
          <p:cNvPicPr>
            <a:picLocks noChangeAspect="1"/>
          </p:cNvPicPr>
          <p:nvPr/>
        </p:nvPicPr>
        <p:blipFill>
          <a:blip r:embed="rId6"/>
          <a:stretch>
            <a:fillRect/>
          </a:stretch>
        </p:blipFill>
        <p:spPr>
          <a:xfrm>
            <a:off x="3681361" y="-318762"/>
            <a:ext cx="2427723" cy="1619723"/>
          </a:xfrm>
          <a:prstGeom prst="rect">
            <a:avLst/>
          </a:prstGeom>
        </p:spPr>
      </p:pic>
      <p:pic>
        <p:nvPicPr>
          <p:cNvPr id="10" name="图片 9"/>
          <p:cNvPicPr>
            <a:picLocks noChangeAspect="1"/>
          </p:cNvPicPr>
          <p:nvPr/>
        </p:nvPicPr>
        <p:blipFill>
          <a:blip r:embed="rId6"/>
          <a:stretch>
            <a:fillRect/>
          </a:stretch>
        </p:blipFill>
        <p:spPr>
          <a:xfrm>
            <a:off x="6939538" y="-319723"/>
            <a:ext cx="2427723" cy="1619723"/>
          </a:xfrm>
          <a:prstGeom prst="rect">
            <a:avLst/>
          </a:prstGeom>
        </p:spPr>
      </p:pic>
      <p:pic>
        <p:nvPicPr>
          <p:cNvPr id="11" name="图片 9"/>
          <p:cNvPicPr>
            <a:picLocks noChangeAspect="1"/>
          </p:cNvPicPr>
          <p:nvPr/>
        </p:nvPicPr>
        <p:blipFill>
          <a:blip r:embed="rId6"/>
          <a:stretch>
            <a:fillRect/>
          </a:stretch>
        </p:blipFill>
        <p:spPr>
          <a:xfrm>
            <a:off x="9895676" y="-397344"/>
            <a:ext cx="2427723" cy="1619723"/>
          </a:xfrm>
          <a:prstGeom prst="rect">
            <a:avLst/>
          </a:prstGeom>
        </p:spPr>
      </p:pic>
      <p:sp>
        <p:nvSpPr>
          <p:cNvPr id="3" name="Oval 2">
            <a:extLst>
              <a:ext uri="{FF2B5EF4-FFF2-40B4-BE49-F238E27FC236}">
                <a16:creationId xmlns:a16="http://schemas.microsoft.com/office/drawing/2014/main" id="{044A3789-F3E1-0C90-259F-01D6885F5DFE}"/>
              </a:ext>
            </a:extLst>
          </p:cNvPr>
          <p:cNvSpPr/>
          <p:nvPr/>
        </p:nvSpPr>
        <p:spPr>
          <a:xfrm>
            <a:off x="2506011" y="705211"/>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2</a:t>
            </a:r>
          </a:p>
        </p:txBody>
      </p:sp>
      <p:sp>
        <p:nvSpPr>
          <p:cNvPr id="6" name="TextBox 5">
            <a:extLst>
              <a:ext uri="{FF2B5EF4-FFF2-40B4-BE49-F238E27FC236}">
                <a16:creationId xmlns:a16="http://schemas.microsoft.com/office/drawing/2014/main" id="{7EAD607C-49D7-E70F-0970-4509C51F039B}"/>
              </a:ext>
            </a:extLst>
          </p:cNvPr>
          <p:cNvSpPr txBox="1"/>
          <p:nvPr/>
        </p:nvSpPr>
        <p:spPr>
          <a:xfrm>
            <a:off x="3029231" y="766766"/>
            <a:ext cx="6962494"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Hai </a:t>
            </a:r>
            <a:r>
              <a:rPr lang="en-US" sz="2800" b="1" dirty="0" err="1">
                <a:latin typeface="Calibri" panose="020F0502020204030204" pitchFamily="34" charset="0"/>
                <a:cs typeface="Calibri" panose="020F0502020204030204" pitchFamily="34" charset="0"/>
              </a:rPr>
              <a:t>quạt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ổ </a:t>
            </a:r>
            <a:r>
              <a:rPr lang="en-US" sz="2800" b="1" dirty="0" err="1">
                <a:latin typeface="Calibri" panose="020F0502020204030204" pitchFamily="34" charset="0"/>
                <a:cs typeface="Calibri" panose="020F0502020204030204" pitchFamily="34" charset="0"/>
              </a:rPr>
              <a:t>cắm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điện</a:t>
            </a:r>
            <a:r>
              <a:rPr lang="en-US" sz="2800" b="1" dirty="0">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0A1639B8-58A3-BA0E-FF3E-E15B82989708}"/>
              </a:ext>
            </a:extLst>
          </p:cNvPr>
          <p:cNvGrpSpPr/>
          <p:nvPr/>
        </p:nvGrpSpPr>
        <p:grpSpPr>
          <a:xfrm>
            <a:off x="3893407" y="5282817"/>
            <a:ext cx="1385277" cy="867040"/>
            <a:chOff x="1078522" y="4560650"/>
            <a:chExt cx="1385277" cy="867040"/>
          </a:xfrm>
        </p:grpSpPr>
        <p:pic>
          <p:nvPicPr>
            <p:cNvPr id="15" name="Picture 14">
              <a:extLst>
                <a:ext uri="{FF2B5EF4-FFF2-40B4-BE49-F238E27FC236}">
                  <a16:creationId xmlns:a16="http://schemas.microsoft.com/office/drawing/2014/main" id="{2A4FCBA7-163B-3383-5B65-757DFD8DC570}"/>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17" name="TextBox 16">
              <a:extLst>
                <a:ext uri="{FF2B5EF4-FFF2-40B4-BE49-F238E27FC236}">
                  <a16:creationId xmlns:a16="http://schemas.microsoft.com/office/drawing/2014/main" id="{19786F86-4E4F-B7AE-2F08-07D390F7AF53}"/>
                </a:ext>
              </a:extLst>
            </p:cNvPr>
            <p:cNvSpPr txBox="1"/>
            <p:nvPr/>
          </p:nvSpPr>
          <p:spPr>
            <a:xfrm>
              <a:off x="1464786" y="4943370"/>
              <a:ext cx="455830"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11</a:t>
              </a:r>
            </a:p>
          </p:txBody>
        </p:sp>
      </p:grpSp>
      <p:grpSp>
        <p:nvGrpSpPr>
          <p:cNvPr id="19" name="Group 18">
            <a:extLst>
              <a:ext uri="{FF2B5EF4-FFF2-40B4-BE49-F238E27FC236}">
                <a16:creationId xmlns:a16="http://schemas.microsoft.com/office/drawing/2014/main" id="{85EAACE3-7E7D-6B75-316B-834F97546DE6}"/>
              </a:ext>
            </a:extLst>
          </p:cNvPr>
          <p:cNvGrpSpPr/>
          <p:nvPr/>
        </p:nvGrpSpPr>
        <p:grpSpPr>
          <a:xfrm>
            <a:off x="1807279" y="5282817"/>
            <a:ext cx="1385277" cy="867040"/>
            <a:chOff x="1078522" y="4560650"/>
            <a:chExt cx="1385277" cy="867040"/>
          </a:xfrm>
        </p:grpSpPr>
        <p:pic>
          <p:nvPicPr>
            <p:cNvPr id="20" name="Picture 19">
              <a:extLst>
                <a:ext uri="{FF2B5EF4-FFF2-40B4-BE49-F238E27FC236}">
                  <a16:creationId xmlns:a16="http://schemas.microsoft.com/office/drawing/2014/main" id="{E8B46151-81D7-0F7B-A8D1-B0A4B7C4E1FB}"/>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26" name="TextBox 25">
              <a:extLst>
                <a:ext uri="{FF2B5EF4-FFF2-40B4-BE49-F238E27FC236}">
                  <a16:creationId xmlns:a16="http://schemas.microsoft.com/office/drawing/2014/main" id="{05CC91E1-379F-398E-5482-7D78D654711C}"/>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14</a:t>
              </a:r>
            </a:p>
          </p:txBody>
        </p:sp>
      </p:grpSp>
      <p:grpSp>
        <p:nvGrpSpPr>
          <p:cNvPr id="27" name="Group 26">
            <a:extLst>
              <a:ext uri="{FF2B5EF4-FFF2-40B4-BE49-F238E27FC236}">
                <a16:creationId xmlns:a16="http://schemas.microsoft.com/office/drawing/2014/main" id="{1963CAB5-403D-4EA0-939A-895D4D468660}"/>
              </a:ext>
            </a:extLst>
          </p:cNvPr>
          <p:cNvGrpSpPr/>
          <p:nvPr/>
        </p:nvGrpSpPr>
        <p:grpSpPr>
          <a:xfrm>
            <a:off x="7962348" y="5282817"/>
            <a:ext cx="1385277" cy="867040"/>
            <a:chOff x="1078522" y="4560650"/>
            <a:chExt cx="1385277" cy="867040"/>
          </a:xfrm>
        </p:grpSpPr>
        <p:pic>
          <p:nvPicPr>
            <p:cNvPr id="28" name="Picture 27">
              <a:extLst>
                <a:ext uri="{FF2B5EF4-FFF2-40B4-BE49-F238E27FC236}">
                  <a16:creationId xmlns:a16="http://schemas.microsoft.com/office/drawing/2014/main" id="{8DC35598-E205-2041-F167-AAD9BADD0103}"/>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29" name="TextBox 28">
              <a:extLst>
                <a:ext uri="{FF2B5EF4-FFF2-40B4-BE49-F238E27FC236}">
                  <a16:creationId xmlns:a16="http://schemas.microsoft.com/office/drawing/2014/main" id="{9AC692B7-8FCD-EC36-8C51-59424C3069B6}"/>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13</a:t>
              </a:r>
            </a:p>
          </p:txBody>
        </p:sp>
      </p:grpSp>
      <p:grpSp>
        <p:nvGrpSpPr>
          <p:cNvPr id="30" name="Group 29">
            <a:extLst>
              <a:ext uri="{FF2B5EF4-FFF2-40B4-BE49-F238E27FC236}">
                <a16:creationId xmlns:a16="http://schemas.microsoft.com/office/drawing/2014/main" id="{277986C4-2CF7-994C-2AE7-CA7B4D866159}"/>
              </a:ext>
            </a:extLst>
          </p:cNvPr>
          <p:cNvGrpSpPr/>
          <p:nvPr/>
        </p:nvGrpSpPr>
        <p:grpSpPr>
          <a:xfrm>
            <a:off x="5932579" y="5282817"/>
            <a:ext cx="1385277" cy="867040"/>
            <a:chOff x="1078522" y="4560650"/>
            <a:chExt cx="1385277" cy="867040"/>
          </a:xfrm>
        </p:grpSpPr>
        <p:pic>
          <p:nvPicPr>
            <p:cNvPr id="31" name="Picture 30">
              <a:extLst>
                <a:ext uri="{FF2B5EF4-FFF2-40B4-BE49-F238E27FC236}">
                  <a16:creationId xmlns:a16="http://schemas.microsoft.com/office/drawing/2014/main" id="{A95BEC9C-C863-D27B-684A-98D4F57E391B}"/>
                </a:ext>
              </a:extLst>
            </p:cNvPr>
            <p:cNvPicPr>
              <a:picLocks noChangeAspect="1"/>
            </p:cNvPicPr>
            <p:nvPr/>
          </p:nvPicPr>
          <p:blipFill rotWithShape="1">
            <a:blip r:embed="rId7">
              <a:clrChange>
                <a:clrFrom>
                  <a:srgbClr val="FEFFFF"/>
                </a:clrFrom>
                <a:clrTo>
                  <a:srgbClr val="FEFFFF">
                    <a:alpha val="0"/>
                  </a:srgbClr>
                </a:clrTo>
              </a:clrChange>
            </a:blip>
            <a:srcRect l="78641" t="81231" r="4544"/>
            <a:stretch/>
          </p:blipFill>
          <p:spPr>
            <a:xfrm>
              <a:off x="1078522" y="4560650"/>
              <a:ext cx="1385277" cy="867040"/>
            </a:xfrm>
            <a:prstGeom prst="rect">
              <a:avLst/>
            </a:prstGeom>
          </p:spPr>
        </p:pic>
        <p:sp>
          <p:nvSpPr>
            <p:cNvPr id="4096" name="TextBox 4095">
              <a:extLst>
                <a:ext uri="{FF2B5EF4-FFF2-40B4-BE49-F238E27FC236}">
                  <a16:creationId xmlns:a16="http://schemas.microsoft.com/office/drawing/2014/main" id="{81E6F615-40AC-C4CF-7028-E61BD579B49D}"/>
                </a:ext>
              </a:extLst>
            </p:cNvPr>
            <p:cNvSpPr txBox="1"/>
            <p:nvPr/>
          </p:nvSpPr>
          <p:spPr>
            <a:xfrm>
              <a:off x="1464786" y="4943370"/>
              <a:ext cx="444352" cy="400110"/>
            </a:xfrm>
            <a:prstGeom prst="rect">
              <a:avLst/>
            </a:prstGeom>
            <a:solidFill>
              <a:srgbClr val="88D6E9"/>
            </a:solidFill>
          </p:spPr>
          <p:txBody>
            <a:bodyPr wrap="none" rtlCol="0">
              <a:spAutoFit/>
            </a:bodyPr>
            <a:lstStyle/>
            <a:p>
              <a:r>
                <a:rPr lang="en-US" sz="2000" b="1" dirty="0">
                  <a:solidFill>
                    <a:schemeClr val="tx1">
                      <a:lumMod val="95000"/>
                      <a:lumOff val="5000"/>
                    </a:schemeClr>
                  </a:solidFill>
                  <a:latin typeface="Calibri" panose="020F0502020204030204" pitchFamily="34" charset="0"/>
                  <a:cs typeface="Calibri" panose="020F0502020204030204" pitchFamily="34" charset="0"/>
                </a:rPr>
                <a:t>12</a:t>
              </a:r>
            </a:p>
          </p:txBody>
        </p:sp>
      </p:grpSp>
      <p:grpSp>
        <p:nvGrpSpPr>
          <p:cNvPr id="4097" name="Group 4096">
            <a:extLst>
              <a:ext uri="{FF2B5EF4-FFF2-40B4-BE49-F238E27FC236}">
                <a16:creationId xmlns:a16="http://schemas.microsoft.com/office/drawing/2014/main" id="{4D6CBFD8-6B47-16B1-4944-2DE59EDDB945}"/>
              </a:ext>
            </a:extLst>
          </p:cNvPr>
          <p:cNvGrpSpPr/>
          <p:nvPr/>
        </p:nvGrpSpPr>
        <p:grpSpPr>
          <a:xfrm>
            <a:off x="1736565" y="1341561"/>
            <a:ext cx="7477125" cy="3642746"/>
            <a:chOff x="2137877" y="1294510"/>
            <a:chExt cx="7477125" cy="3642746"/>
          </a:xfrm>
        </p:grpSpPr>
        <p:pic>
          <p:nvPicPr>
            <p:cNvPr id="4098" name="Picture 4097">
              <a:extLst>
                <a:ext uri="{FF2B5EF4-FFF2-40B4-BE49-F238E27FC236}">
                  <a16:creationId xmlns:a16="http://schemas.microsoft.com/office/drawing/2014/main" id="{EE3BEADA-B191-A8FD-5BB2-F313788A402D}"/>
                </a:ext>
              </a:extLst>
            </p:cNvPr>
            <p:cNvPicPr>
              <a:picLocks noChangeAspect="1"/>
            </p:cNvPicPr>
            <p:nvPr/>
          </p:nvPicPr>
          <p:blipFill rotWithShape="1">
            <a:blip r:embed="rId7"/>
            <a:srcRect b="18498"/>
            <a:stretch/>
          </p:blipFill>
          <p:spPr>
            <a:xfrm>
              <a:off x="2137877" y="1294510"/>
              <a:ext cx="7477125" cy="3417190"/>
            </a:xfrm>
            <a:prstGeom prst="rect">
              <a:avLst/>
            </a:prstGeom>
          </p:spPr>
        </p:pic>
        <p:pic>
          <p:nvPicPr>
            <p:cNvPr id="4099" name="Picture 4098">
              <a:extLst>
                <a:ext uri="{FF2B5EF4-FFF2-40B4-BE49-F238E27FC236}">
                  <a16:creationId xmlns:a16="http://schemas.microsoft.com/office/drawing/2014/main" id="{224EC3DC-168A-F155-C946-0387F5725A75}"/>
                </a:ext>
              </a:extLst>
            </p:cNvPr>
            <p:cNvPicPr>
              <a:picLocks noChangeAspect="1"/>
            </p:cNvPicPr>
            <p:nvPr/>
          </p:nvPicPr>
          <p:blipFill rotWithShape="1">
            <a:blip r:embed="rId7">
              <a:clrChange>
                <a:clrFrom>
                  <a:srgbClr val="FFFFFF"/>
                </a:clrFrom>
                <a:clrTo>
                  <a:srgbClr val="FFFFFF">
                    <a:alpha val="0"/>
                  </a:srgbClr>
                </a:clrTo>
              </a:clrChange>
            </a:blip>
            <a:srcRect l="52579" t="63929" r="37279" b="20419"/>
            <a:stretch/>
          </p:blipFill>
          <p:spPr>
            <a:xfrm flipH="1">
              <a:off x="2349343" y="4280998"/>
              <a:ext cx="758325" cy="656258"/>
            </a:xfrm>
            <a:prstGeom prst="rect">
              <a:avLst/>
            </a:prstGeom>
          </p:spPr>
        </p:pic>
      </p:grpSp>
      <p:cxnSp>
        <p:nvCxnSpPr>
          <p:cNvPr id="4100" name="Straight Connector 4099">
            <a:extLst>
              <a:ext uri="{FF2B5EF4-FFF2-40B4-BE49-F238E27FC236}">
                <a16:creationId xmlns:a16="http://schemas.microsoft.com/office/drawing/2014/main" id="{D8CC02BA-C8F9-1417-245A-A79F793CBCA9}"/>
              </a:ext>
            </a:extLst>
          </p:cNvPr>
          <p:cNvCxnSpPr/>
          <p:nvPr/>
        </p:nvCxnSpPr>
        <p:spPr>
          <a:xfrm>
            <a:off x="2542730" y="4706006"/>
            <a:ext cx="163626" cy="62955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1" name="Straight Connector 4100">
            <a:extLst>
              <a:ext uri="{FF2B5EF4-FFF2-40B4-BE49-F238E27FC236}">
                <a16:creationId xmlns:a16="http://schemas.microsoft.com/office/drawing/2014/main" id="{4D433F14-FD25-6A7F-D94F-15D8F4320FDC}"/>
              </a:ext>
            </a:extLst>
          </p:cNvPr>
          <p:cNvCxnSpPr>
            <a:cxnSpLocks/>
          </p:cNvCxnSpPr>
          <p:nvPr/>
        </p:nvCxnSpPr>
        <p:spPr>
          <a:xfrm>
            <a:off x="4101531" y="4656178"/>
            <a:ext cx="2324662" cy="67938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3" name="Straight Connector 4102">
            <a:extLst>
              <a:ext uri="{FF2B5EF4-FFF2-40B4-BE49-F238E27FC236}">
                <a16:creationId xmlns:a16="http://schemas.microsoft.com/office/drawing/2014/main" id="{2EADE2C7-1CB6-12C3-A601-161C9AB76643}"/>
              </a:ext>
            </a:extLst>
          </p:cNvPr>
          <p:cNvCxnSpPr>
            <a:cxnSpLocks/>
          </p:cNvCxnSpPr>
          <p:nvPr/>
        </p:nvCxnSpPr>
        <p:spPr>
          <a:xfrm>
            <a:off x="5907649" y="4438445"/>
            <a:ext cx="2589542" cy="96457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5" name="Straight Connector 4104">
            <a:extLst>
              <a:ext uri="{FF2B5EF4-FFF2-40B4-BE49-F238E27FC236}">
                <a16:creationId xmlns:a16="http://schemas.microsoft.com/office/drawing/2014/main" id="{D99A9399-D778-CC7A-094E-002AA1A73B92}"/>
              </a:ext>
            </a:extLst>
          </p:cNvPr>
          <p:cNvCxnSpPr>
            <a:cxnSpLocks/>
          </p:cNvCxnSpPr>
          <p:nvPr/>
        </p:nvCxnSpPr>
        <p:spPr>
          <a:xfrm flipH="1">
            <a:off x="6942917" y="4649885"/>
            <a:ext cx="284433" cy="75313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06" name="Straight Connector 4105">
            <a:extLst>
              <a:ext uri="{FF2B5EF4-FFF2-40B4-BE49-F238E27FC236}">
                <a16:creationId xmlns:a16="http://schemas.microsoft.com/office/drawing/2014/main" id="{8FA45368-BA28-6AD6-0F68-B873D4DB3283}"/>
              </a:ext>
            </a:extLst>
          </p:cNvPr>
          <p:cNvCxnSpPr>
            <a:cxnSpLocks/>
          </p:cNvCxnSpPr>
          <p:nvPr/>
        </p:nvCxnSpPr>
        <p:spPr>
          <a:xfrm flipH="1">
            <a:off x="4862374" y="4494963"/>
            <a:ext cx="2957127" cy="904908"/>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109" name="Picture 2" descr="Cartoon handsome prince riding horse isolated Vector Image">
            <a:hlinkClick r:id="rId8" action="ppaction://hlinksldjump"/>
            <a:extLst>
              <a:ext uri="{FF2B5EF4-FFF2-40B4-BE49-F238E27FC236}">
                <a16:creationId xmlns:a16="http://schemas.microsoft.com/office/drawing/2014/main" id="{73785DD2-405B-1A4B-B244-1D2CAC9AA7B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9481442" y="4295775"/>
            <a:ext cx="3180930" cy="268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9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up)">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wipe(up)">
                                      <p:cBhvr>
                                        <p:cTn id="21" dur="500"/>
                                        <p:tgtEl>
                                          <p:spTgt spid="410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103"/>
                                        </p:tgtEl>
                                        <p:attrNameLst>
                                          <p:attrName>style.visibility</p:attrName>
                                        </p:attrNameLst>
                                      </p:cBhvr>
                                      <p:to>
                                        <p:strVal val="visible"/>
                                      </p:to>
                                    </p:set>
                                    <p:animEffect transition="in" filter="wipe(up)">
                                      <p:cBhvr>
                                        <p:cTn id="26" dur="500"/>
                                        <p:tgtEl>
                                          <p:spTgt spid="410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animEffect transition="in" filter="wipe(up)">
                                      <p:cBhvr>
                                        <p:cTn id="31" dur="500"/>
                                        <p:tgtEl>
                                          <p:spTgt spid="410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wipe(up)">
                                      <p:cBhvr>
                                        <p:cTn id="3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8"/>
          <a:stretch>
            <a:fillRect/>
          </a:stretch>
        </p:blipFill>
        <p:spPr>
          <a:xfrm>
            <a:off x="3681361" y="-318762"/>
            <a:ext cx="2427723" cy="1619723"/>
          </a:xfrm>
          <a:prstGeom prst="rect">
            <a:avLst/>
          </a:prstGeom>
        </p:spPr>
      </p:pic>
      <p:pic>
        <p:nvPicPr>
          <p:cNvPr id="10" name="图片 9"/>
          <p:cNvPicPr>
            <a:picLocks noChangeAspect="1"/>
          </p:cNvPicPr>
          <p:nvPr/>
        </p:nvPicPr>
        <p:blipFill>
          <a:blip r:embed="rId8"/>
          <a:stretch>
            <a:fillRect/>
          </a:stretch>
        </p:blipFill>
        <p:spPr>
          <a:xfrm>
            <a:off x="6939538" y="-319723"/>
            <a:ext cx="2427723" cy="1619723"/>
          </a:xfrm>
          <a:prstGeom prst="rect">
            <a:avLst/>
          </a:prstGeom>
        </p:spPr>
      </p:pic>
      <p:pic>
        <p:nvPicPr>
          <p:cNvPr id="11" name="图片 9"/>
          <p:cNvPicPr>
            <a:picLocks noChangeAspect="1"/>
          </p:cNvPicPr>
          <p:nvPr/>
        </p:nvPicPr>
        <p:blipFill>
          <a:blip r:embed="rId8"/>
          <a:stretch>
            <a:fillRect/>
          </a:stretch>
        </p:blipFill>
        <p:spPr>
          <a:xfrm>
            <a:off x="9895676" y="-397344"/>
            <a:ext cx="2427723" cy="1619723"/>
          </a:xfrm>
          <a:prstGeom prst="rect">
            <a:avLst/>
          </a:prstGeom>
        </p:spPr>
      </p:pic>
      <p:pic>
        <p:nvPicPr>
          <p:cNvPr id="16" name="Picture 2" descr="Cartoon handsome prince riding horse isolated Vector Image">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FC6245B-76FC-B238-6EC0-26D7577342B7}"/>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E01933D-62DF-11FB-263B-A5BC12C9B0B7}"/>
              </a:ext>
            </a:extLst>
          </p:cNvPr>
          <p:cNvSpPr txBox="1"/>
          <p:nvPr/>
        </p:nvSpPr>
        <p:spPr>
          <a:xfrm>
            <a:off x="1711911" y="837863"/>
            <a:ext cx="823894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p>
        </p:txBody>
      </p:sp>
      <p:sp>
        <p:nvSpPr>
          <p:cNvPr id="12" name="Oval 11">
            <a:extLst>
              <a:ext uri="{FF2B5EF4-FFF2-40B4-BE49-F238E27FC236}">
                <a16:creationId xmlns:a16="http://schemas.microsoft.com/office/drawing/2014/main" id="{C343902E-56BE-D7DE-A10D-4E16B81A209C}"/>
              </a:ext>
            </a:extLst>
          </p:cNvPr>
          <p:cNvSpPr/>
          <p:nvPr/>
        </p:nvSpPr>
        <p:spPr>
          <a:xfrm>
            <a:off x="1188692" y="776308"/>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3</a:t>
            </a:r>
          </a:p>
        </p:txBody>
      </p:sp>
      <p:pic>
        <p:nvPicPr>
          <p:cNvPr id="14" name="Picture 13">
            <a:extLst>
              <a:ext uri="{FF2B5EF4-FFF2-40B4-BE49-F238E27FC236}">
                <a16:creationId xmlns:a16="http://schemas.microsoft.com/office/drawing/2014/main" id="{0168D6BB-0EE1-01CD-C563-298BF7F77F66}"/>
              </a:ext>
            </a:extLst>
          </p:cNvPr>
          <p:cNvPicPr>
            <a:picLocks noChangeAspect="1"/>
          </p:cNvPicPr>
          <p:nvPr/>
        </p:nvPicPr>
        <p:blipFill>
          <a:blip r:embed="rId12"/>
          <a:stretch>
            <a:fillRect/>
          </a:stretch>
        </p:blipFill>
        <p:spPr>
          <a:xfrm>
            <a:off x="1507032" y="1665732"/>
            <a:ext cx="8648700" cy="1447800"/>
          </a:xfrm>
          <a:prstGeom prst="rect">
            <a:avLst/>
          </a:prstGeom>
        </p:spPr>
      </p:pic>
      <p:sp>
        <p:nvSpPr>
          <p:cNvPr id="18" name="TextBox 17">
            <a:extLst>
              <a:ext uri="{FF2B5EF4-FFF2-40B4-BE49-F238E27FC236}">
                <a16:creationId xmlns:a16="http://schemas.microsoft.com/office/drawing/2014/main" id="{CB10C6D8-DE83-CD17-ED6E-ECD6DF2F569D}"/>
              </a:ext>
            </a:extLst>
          </p:cNvPr>
          <p:cNvSpPr txBox="1"/>
          <p:nvPr/>
        </p:nvSpPr>
        <p:spPr>
          <a:xfrm>
            <a:off x="1711911" y="38456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 Toa </a:t>
            </a:r>
            <a:r>
              <a:rPr lang="en-US" sz="2400" dirty="0" err="1">
                <a:latin typeface="Calibri" panose="020F0502020204030204" pitchFamily="34" charset="0"/>
                <a:cs typeface="Calibri" panose="020F0502020204030204" pitchFamily="34" charset="0"/>
              </a:rPr>
              <a:t>tàu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dưới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phép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hơn</a:t>
            </a:r>
            <a:r>
              <a:rPr lang="en-US" sz="2400" dirty="0">
                <a:latin typeface="Calibri" panose="020F0502020204030204" pitchFamily="34" charset="0"/>
                <a:cs typeface="Calibri" panose="020F0502020204030204" pitchFamily="34" charset="0"/>
              </a:rPr>
              <a:t> 15?</a:t>
            </a:r>
          </a:p>
        </p:txBody>
      </p:sp>
      <p:pic>
        <p:nvPicPr>
          <p:cNvPr id="21" name="Picture 20">
            <a:extLst>
              <a:ext uri="{FF2B5EF4-FFF2-40B4-BE49-F238E27FC236}">
                <a16:creationId xmlns:a16="http://schemas.microsoft.com/office/drawing/2014/main" id="{CEBDBF45-70C9-A67E-EC26-F86DF3456F60}"/>
              </a:ext>
            </a:extLst>
          </p:cNvPr>
          <p:cNvPicPr>
            <a:picLocks noChangeAspect="1"/>
          </p:cNvPicPr>
          <p:nvPr/>
        </p:nvPicPr>
        <p:blipFill>
          <a:blip r:embed="rId13"/>
          <a:stretch>
            <a:fillRect/>
          </a:stretch>
        </p:blipFill>
        <p:spPr>
          <a:xfrm>
            <a:off x="1621332" y="4910810"/>
            <a:ext cx="8534400" cy="1285875"/>
          </a:xfrm>
          <a:prstGeom prst="rect">
            <a:avLst/>
          </a:prstGeom>
        </p:spPr>
      </p:pic>
      <p:sp>
        <p:nvSpPr>
          <p:cNvPr id="26" name="Oval 25">
            <a:extLst>
              <a:ext uri="{FF2B5EF4-FFF2-40B4-BE49-F238E27FC236}">
                <a16:creationId xmlns:a16="http://schemas.microsoft.com/office/drawing/2014/main" id="{557F6F22-C0BD-FF19-C8F3-50F86EA57E88}"/>
              </a:ext>
            </a:extLst>
          </p:cNvPr>
          <p:cNvSpPr/>
          <p:nvPr/>
        </p:nvSpPr>
        <p:spPr>
          <a:xfrm>
            <a:off x="8325255" y="1506901"/>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7AFDCE59-56C9-A31C-FF5F-A836C7AA6AC6}"/>
              </a:ext>
            </a:extLst>
          </p:cNvPr>
          <p:cNvSpPr/>
          <p:nvPr/>
        </p:nvSpPr>
        <p:spPr>
          <a:xfrm>
            <a:off x="3310570"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570CF4C8-DA32-6787-AD72-6A25FA0C08B7}"/>
              </a:ext>
            </a:extLst>
          </p:cNvPr>
          <p:cNvSpPr/>
          <p:nvPr/>
        </p:nvSpPr>
        <p:spPr>
          <a:xfrm>
            <a:off x="6733151" y="4673539"/>
            <a:ext cx="1830477" cy="17352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3FC9813-991D-FDBB-2005-4BF369CEAE7A}"/>
              </a:ext>
            </a:extLst>
          </p:cNvPr>
          <p:cNvSpPr txBox="1"/>
          <p:nvPr/>
        </p:nvSpPr>
        <p:spPr>
          <a:xfrm>
            <a:off x="3790950" y="141922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14</a:t>
            </a:r>
          </a:p>
        </p:txBody>
      </p:sp>
      <p:sp>
        <p:nvSpPr>
          <p:cNvPr id="30" name="TextBox 29">
            <a:extLst>
              <a:ext uri="{FF2B5EF4-FFF2-40B4-BE49-F238E27FC236}">
                <a16:creationId xmlns:a16="http://schemas.microsoft.com/office/drawing/2014/main" id="{5414E063-63E3-7F2E-2BB1-F1463EE26E90}"/>
              </a:ext>
            </a:extLst>
          </p:cNvPr>
          <p:cNvSpPr txBox="1"/>
          <p:nvPr/>
        </p:nvSpPr>
        <p:spPr>
          <a:xfrm>
            <a:off x="5438775" y="14001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p>
        </p:txBody>
      </p:sp>
      <p:sp>
        <p:nvSpPr>
          <p:cNvPr id="31" name="TextBox 30">
            <a:extLst>
              <a:ext uri="{FF2B5EF4-FFF2-40B4-BE49-F238E27FC236}">
                <a16:creationId xmlns:a16="http://schemas.microsoft.com/office/drawing/2014/main" id="{747F8919-F117-4F01-9468-B6C58A1EF429}"/>
              </a:ext>
            </a:extLst>
          </p:cNvPr>
          <p:cNvSpPr txBox="1"/>
          <p:nvPr/>
        </p:nvSpPr>
        <p:spPr>
          <a:xfrm>
            <a:off x="7038975" y="1438275"/>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12</a:t>
            </a:r>
          </a:p>
        </p:txBody>
      </p:sp>
      <p:sp>
        <p:nvSpPr>
          <p:cNvPr id="4096" name="TextBox 4095">
            <a:extLst>
              <a:ext uri="{FF2B5EF4-FFF2-40B4-BE49-F238E27FC236}">
                <a16:creationId xmlns:a16="http://schemas.microsoft.com/office/drawing/2014/main" id="{FF4DBD72-27D2-6E3F-AE09-17AF5761572B}"/>
              </a:ext>
            </a:extLst>
          </p:cNvPr>
          <p:cNvSpPr txBox="1"/>
          <p:nvPr/>
        </p:nvSpPr>
        <p:spPr>
          <a:xfrm>
            <a:off x="8753475" y="1504950"/>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p>
        </p:txBody>
      </p:sp>
      <p:sp>
        <p:nvSpPr>
          <p:cNvPr id="4097" name="TextBox 4096">
            <a:extLst>
              <a:ext uri="{FF2B5EF4-FFF2-40B4-BE49-F238E27FC236}">
                <a16:creationId xmlns:a16="http://schemas.microsoft.com/office/drawing/2014/main" id="{552D97EE-A1D2-E00B-FE84-168FBE546A55}"/>
              </a:ext>
            </a:extLst>
          </p:cNvPr>
          <p:cNvSpPr txBox="1"/>
          <p:nvPr/>
        </p:nvSpPr>
        <p:spPr>
          <a:xfrm>
            <a:off x="3820447" y="4654038"/>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11</a:t>
            </a:r>
          </a:p>
        </p:txBody>
      </p:sp>
      <p:sp>
        <p:nvSpPr>
          <p:cNvPr id="4098" name="TextBox 4097">
            <a:extLst>
              <a:ext uri="{FF2B5EF4-FFF2-40B4-BE49-F238E27FC236}">
                <a16:creationId xmlns:a16="http://schemas.microsoft.com/office/drawing/2014/main" id="{E49BDA02-8A9B-88A1-29EB-E9C42DE47E23}"/>
              </a:ext>
            </a:extLst>
          </p:cNvPr>
          <p:cNvSpPr txBox="1"/>
          <p:nvPr/>
        </p:nvSpPr>
        <p:spPr>
          <a:xfrm>
            <a:off x="5580421" y="4585213"/>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15</a:t>
            </a:r>
          </a:p>
        </p:txBody>
      </p:sp>
      <p:sp>
        <p:nvSpPr>
          <p:cNvPr id="4099" name="TextBox 4098">
            <a:extLst>
              <a:ext uri="{FF2B5EF4-FFF2-40B4-BE49-F238E27FC236}">
                <a16:creationId xmlns:a16="http://schemas.microsoft.com/office/drawing/2014/main" id="{7ACD159E-CB11-4FD2-24D2-13382E946107}"/>
              </a:ext>
            </a:extLst>
          </p:cNvPr>
          <p:cNvSpPr txBox="1"/>
          <p:nvPr/>
        </p:nvSpPr>
        <p:spPr>
          <a:xfrm>
            <a:off x="7183079" y="4663871"/>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13</a:t>
            </a:r>
          </a:p>
        </p:txBody>
      </p:sp>
      <p:sp>
        <p:nvSpPr>
          <p:cNvPr id="4100" name="TextBox 4099">
            <a:extLst>
              <a:ext uri="{FF2B5EF4-FFF2-40B4-BE49-F238E27FC236}">
                <a16:creationId xmlns:a16="http://schemas.microsoft.com/office/drawing/2014/main" id="{0D6E02F8-DEF4-ED97-CB40-B6AECED52797}"/>
              </a:ext>
            </a:extLst>
          </p:cNvPr>
          <p:cNvSpPr txBox="1"/>
          <p:nvPr/>
        </p:nvSpPr>
        <p:spPr>
          <a:xfrm>
            <a:off x="8785737" y="4614709"/>
            <a:ext cx="14192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 16</a:t>
            </a:r>
          </a:p>
        </p:txBody>
      </p:sp>
    </p:spTree>
    <p:extLst>
      <p:ext uri="{BB962C8B-B14F-4D97-AF65-F5344CB8AC3E}">
        <p14:creationId xmlns:p14="http://schemas.microsoft.com/office/powerpoint/2010/main" val="3531708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96"/>
                                        </p:tgtEl>
                                        <p:attrNameLst>
                                          <p:attrName>style.visibility</p:attrName>
                                        </p:attrNameLst>
                                      </p:cBhvr>
                                      <p:to>
                                        <p:strVal val="visible"/>
                                      </p:to>
                                    </p:set>
                                    <p:animEffect transition="in" filter="wipe(down)">
                                      <p:cBhvr>
                                        <p:cTn id="33" dur="500"/>
                                        <p:tgtEl>
                                          <p:spTgt spid="409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097"/>
                                        </p:tgtEl>
                                        <p:attrNameLst>
                                          <p:attrName>style.visibility</p:attrName>
                                        </p:attrNameLst>
                                      </p:cBhvr>
                                      <p:to>
                                        <p:strVal val="visible"/>
                                      </p:to>
                                    </p:set>
                                    <p:animEffect transition="in" filter="wipe(down)">
                                      <p:cBhvr>
                                        <p:cTn id="51" dur="500"/>
                                        <p:tgtEl>
                                          <p:spTgt spid="40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wipe(down)">
                                      <p:cBhvr>
                                        <p:cTn id="56" dur="500"/>
                                        <p:tgtEl>
                                          <p:spTgt spid="409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099"/>
                                        </p:tgtEl>
                                        <p:attrNameLst>
                                          <p:attrName>style.visibility</p:attrName>
                                        </p:attrNameLst>
                                      </p:cBhvr>
                                      <p:to>
                                        <p:strVal val="visible"/>
                                      </p:to>
                                    </p:set>
                                    <p:animEffect transition="in" filter="wipe(down)">
                                      <p:cBhvr>
                                        <p:cTn id="61" dur="500"/>
                                        <p:tgtEl>
                                          <p:spTgt spid="409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100"/>
                                        </p:tgtEl>
                                        <p:attrNameLst>
                                          <p:attrName>style.visibility</p:attrName>
                                        </p:attrNameLst>
                                      </p:cBhvr>
                                      <p:to>
                                        <p:strVal val="visible"/>
                                      </p:to>
                                    </p:set>
                                    <p:animEffect transition="in" filter="wipe(down)">
                                      <p:cBhvr>
                                        <p:cTn id="66" dur="500"/>
                                        <p:tgtEl>
                                          <p:spTgt spid="410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8" grpId="0"/>
      <p:bldP spid="26" grpId="0" animBg="1"/>
      <p:bldP spid="27" grpId="0" animBg="1"/>
      <p:bldP spid="28" grpId="0" animBg="1"/>
      <p:bldP spid="29" grpId="0"/>
      <p:bldP spid="30" grpId="0"/>
      <p:bldP spid="31" grpId="0"/>
      <p:bldP spid="4096" grpId="0"/>
      <p:bldP spid="4097" grpId="0"/>
      <p:bldP spid="4098" grpId="0"/>
      <p:bldP spid="4099" grpId="0"/>
      <p:bldP spid="4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445" y="-82483"/>
            <a:ext cx="12579409" cy="7988598"/>
          </a:xfrm>
          <a:prstGeom prst="rect">
            <a:avLst/>
          </a:prstGeom>
        </p:spPr>
      </p:pic>
      <p:pic>
        <p:nvPicPr>
          <p:cNvPr id="3" name="图片 2"/>
          <p:cNvPicPr>
            <a:picLocks noChangeAspect="1"/>
          </p:cNvPicPr>
          <p:nvPr/>
        </p:nvPicPr>
        <p:blipFill>
          <a:blip r:embed="rId7"/>
          <a:stretch>
            <a:fillRect/>
          </a:stretch>
        </p:blipFill>
        <p:spPr>
          <a:xfrm>
            <a:off x="-588935" y="-395677"/>
            <a:ext cx="3974937" cy="2651990"/>
          </a:xfrm>
          <a:prstGeom prst="rect">
            <a:avLst/>
          </a:prstGeom>
        </p:spPr>
      </p:pic>
      <p:pic>
        <p:nvPicPr>
          <p:cNvPr id="22" name="图片 21"/>
          <p:cNvPicPr>
            <a:picLocks noChangeAspect="1"/>
          </p:cNvPicPr>
          <p:nvPr/>
        </p:nvPicPr>
        <p:blipFill>
          <a:blip r:embed="rId8"/>
          <a:stretch>
            <a:fillRect/>
          </a:stretch>
        </p:blipFill>
        <p:spPr>
          <a:xfrm>
            <a:off x="9214970" y="-446169"/>
            <a:ext cx="2438611" cy="2438611"/>
          </a:xfrm>
          <a:prstGeom prst="rect">
            <a:avLst/>
          </a:prstGeom>
        </p:spPr>
      </p:pic>
      <p:pic>
        <p:nvPicPr>
          <p:cNvPr id="2" name="图片 1"/>
          <p:cNvPicPr>
            <a:picLocks noChangeAspect="1"/>
          </p:cNvPicPr>
          <p:nvPr/>
        </p:nvPicPr>
        <p:blipFill>
          <a:blip r:embed="rId9"/>
          <a:stretch>
            <a:fillRect/>
          </a:stretch>
        </p:blipFill>
        <p:spPr>
          <a:xfrm>
            <a:off x="9182845" y="-83682"/>
            <a:ext cx="4102964" cy="2743438"/>
          </a:xfrm>
          <a:prstGeom prst="rect">
            <a:avLst/>
          </a:prstGeom>
        </p:spPr>
      </p:pic>
      <p:pic>
        <p:nvPicPr>
          <p:cNvPr id="36" name="Picture 35">
            <a:extLst>
              <a:ext uri="{FF2B5EF4-FFF2-40B4-BE49-F238E27FC236}">
                <a16:creationId xmlns:a16="http://schemas.microsoft.com/office/drawing/2014/main" id="{DAFD0E75-F0E2-455F-A1E7-65DE8BEC51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705" y="1027865"/>
            <a:ext cx="8287676" cy="5770296"/>
          </a:xfrm>
          <a:prstGeom prst="rect">
            <a:avLst/>
          </a:prstGeom>
        </p:spPr>
      </p:pic>
      <p:pic>
        <p:nvPicPr>
          <p:cNvPr id="4" name="图片 3"/>
          <p:cNvPicPr>
            <a:picLocks noChangeAspect="1"/>
          </p:cNvPicPr>
          <p:nvPr/>
        </p:nvPicPr>
        <p:blipFill>
          <a:blip r:embed="rId11"/>
          <a:stretch>
            <a:fillRect/>
          </a:stretch>
        </p:blipFill>
        <p:spPr>
          <a:xfrm>
            <a:off x="122057" y="690474"/>
            <a:ext cx="1322947" cy="1420491"/>
          </a:xfrm>
          <a:prstGeom prst="rect">
            <a:avLst/>
          </a:prstGeom>
        </p:spPr>
      </p:pic>
      <p:pic>
        <p:nvPicPr>
          <p:cNvPr id="21" name="PA_图片 5">
            <a:extLst>
              <a:ext uri="{FF2B5EF4-FFF2-40B4-BE49-F238E27FC236}">
                <a16:creationId xmlns:a16="http://schemas.microsoft.com/office/drawing/2014/main" id="{A9A22A9E-97DA-4ADC-ADD7-46559719808D}"/>
              </a:ext>
            </a:extLst>
          </p:cNvPr>
          <p:cNvPicPr>
            <a:picLocks noChangeAspect="1"/>
          </p:cNvPicPr>
          <p:nvPr>
            <p:custDataLst>
              <p:tags r:id="rId1"/>
            </p:custDataLst>
          </p:nvPr>
        </p:nvPicPr>
        <p:blipFill>
          <a:blip r:embed="rId12"/>
          <a:stretch>
            <a:fillRect/>
          </a:stretch>
        </p:blipFill>
        <p:spPr>
          <a:xfrm>
            <a:off x="10643395" y="4968196"/>
            <a:ext cx="1816569" cy="1549627"/>
          </a:xfrm>
          <a:prstGeom prst="rect">
            <a:avLst/>
          </a:prstGeom>
        </p:spPr>
      </p:pic>
      <p:pic>
        <p:nvPicPr>
          <p:cNvPr id="26" name="PA_图片 8">
            <a:extLst>
              <a:ext uri="{FF2B5EF4-FFF2-40B4-BE49-F238E27FC236}">
                <a16:creationId xmlns:a16="http://schemas.microsoft.com/office/drawing/2014/main" id="{9DDD65F6-D06C-40C6-B11F-BB4F6B5C393C}"/>
              </a:ext>
            </a:extLst>
          </p:cNvPr>
          <p:cNvPicPr>
            <a:picLocks noChangeAspect="1"/>
          </p:cNvPicPr>
          <p:nvPr>
            <p:custDataLst>
              <p:tags r:id="rId2"/>
            </p:custDataLst>
          </p:nvPr>
        </p:nvPicPr>
        <p:blipFill>
          <a:blip r:embed="rId13"/>
          <a:stretch>
            <a:fillRect/>
          </a:stretch>
        </p:blipFill>
        <p:spPr>
          <a:xfrm>
            <a:off x="3007916" y="6023533"/>
            <a:ext cx="698425" cy="635244"/>
          </a:xfrm>
          <a:prstGeom prst="rect">
            <a:avLst/>
          </a:prstGeom>
        </p:spPr>
      </p:pic>
      <p:pic>
        <p:nvPicPr>
          <p:cNvPr id="27" name="图片 17"/>
          <p:cNvPicPr>
            <a:picLocks noChangeAspect="1"/>
          </p:cNvPicPr>
          <p:nvPr/>
        </p:nvPicPr>
        <p:blipFill>
          <a:blip r:embed="rId14"/>
          <a:stretch>
            <a:fillRect/>
          </a:stretch>
        </p:blipFill>
        <p:spPr>
          <a:xfrm rot="20812872">
            <a:off x="11618115" y="6991161"/>
            <a:ext cx="711685" cy="1908955"/>
          </a:xfrm>
          <a:prstGeom prst="rect">
            <a:avLst/>
          </a:prstGeom>
        </p:spPr>
      </p:pic>
      <p:pic>
        <p:nvPicPr>
          <p:cNvPr id="28" name="图片 18"/>
          <p:cNvPicPr>
            <a:picLocks noChangeAspect="1"/>
          </p:cNvPicPr>
          <p:nvPr/>
        </p:nvPicPr>
        <p:blipFill>
          <a:blip r:embed="rId15"/>
          <a:stretch>
            <a:fillRect/>
          </a:stretch>
        </p:blipFill>
        <p:spPr>
          <a:xfrm>
            <a:off x="11218431" y="8539785"/>
            <a:ext cx="439257" cy="701740"/>
          </a:xfrm>
          <a:prstGeom prst="rect">
            <a:avLst/>
          </a:prstGeom>
        </p:spPr>
      </p:pic>
      <p:pic>
        <p:nvPicPr>
          <p:cNvPr id="30" name="图片 19"/>
          <p:cNvPicPr>
            <a:picLocks noChangeAspect="1"/>
          </p:cNvPicPr>
          <p:nvPr/>
        </p:nvPicPr>
        <p:blipFill>
          <a:blip r:embed="rId16"/>
          <a:stretch>
            <a:fillRect/>
          </a:stretch>
        </p:blipFill>
        <p:spPr>
          <a:xfrm>
            <a:off x="12224306" y="8956590"/>
            <a:ext cx="471316" cy="484832"/>
          </a:xfrm>
          <a:prstGeom prst="rect">
            <a:avLst/>
          </a:prstGeom>
        </p:spPr>
      </p:pic>
      <p:pic>
        <p:nvPicPr>
          <p:cNvPr id="31" name="图片 20"/>
          <p:cNvPicPr>
            <a:picLocks noChangeAspect="1"/>
          </p:cNvPicPr>
          <p:nvPr/>
        </p:nvPicPr>
        <p:blipFill>
          <a:blip r:embed="rId17"/>
          <a:stretch>
            <a:fillRect/>
          </a:stretch>
        </p:blipFill>
        <p:spPr>
          <a:xfrm rot="1423112">
            <a:off x="11656018" y="7168505"/>
            <a:ext cx="590804" cy="1593966"/>
          </a:xfrm>
          <a:prstGeom prst="rect">
            <a:avLst/>
          </a:prstGeom>
        </p:spPr>
      </p:pic>
      <p:pic>
        <p:nvPicPr>
          <p:cNvPr id="32" name="图片 21"/>
          <p:cNvPicPr>
            <a:picLocks noChangeAspect="1"/>
          </p:cNvPicPr>
          <p:nvPr/>
        </p:nvPicPr>
        <p:blipFill>
          <a:blip r:embed="rId18"/>
          <a:stretch>
            <a:fillRect/>
          </a:stretch>
        </p:blipFill>
        <p:spPr>
          <a:xfrm>
            <a:off x="11858491" y="6971063"/>
            <a:ext cx="356257" cy="2125755"/>
          </a:xfrm>
          <a:prstGeom prst="rect">
            <a:avLst/>
          </a:prstGeom>
        </p:spPr>
      </p:pic>
      <p:pic>
        <p:nvPicPr>
          <p:cNvPr id="33" name="PA_图片 7">
            <a:extLst>
              <a:ext uri="{FF2B5EF4-FFF2-40B4-BE49-F238E27FC236}">
                <a16:creationId xmlns:a16="http://schemas.microsoft.com/office/drawing/2014/main" id="{6D0BAA3D-431E-4D9D-B705-0E86AF7CCB50}"/>
              </a:ext>
            </a:extLst>
          </p:cNvPr>
          <p:cNvPicPr>
            <a:picLocks noChangeAspect="1"/>
          </p:cNvPicPr>
          <p:nvPr>
            <p:custDataLst>
              <p:tags r:id="rId3"/>
            </p:custDataLst>
          </p:nvPr>
        </p:nvPicPr>
        <p:blipFill>
          <a:blip r:embed="rId19"/>
          <a:stretch>
            <a:fillRect/>
          </a:stretch>
        </p:blipFill>
        <p:spPr>
          <a:xfrm>
            <a:off x="1104530" y="3241225"/>
            <a:ext cx="825094" cy="876300"/>
          </a:xfrm>
          <a:prstGeom prst="rect">
            <a:avLst/>
          </a:prstGeom>
        </p:spPr>
      </p:pic>
      <p:sp>
        <p:nvSpPr>
          <p:cNvPr id="24" name="TextBox 23"/>
          <p:cNvSpPr txBox="1"/>
          <p:nvPr/>
        </p:nvSpPr>
        <p:spPr>
          <a:xfrm>
            <a:off x="3308166" y="1708518"/>
            <a:ext cx="76296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C000"/>
                </a:solidFill>
                <a:effectLst/>
                <a:uLnTx/>
                <a:uFillTx/>
                <a:latin typeface="UTM Bell" panose="02040603050506020204" pitchFamily="18" charset="0"/>
                <a:ea typeface="+mn-ea"/>
                <a:cs typeface="Arial" panose="020B0604020202020204" pitchFamily="34" charset="0"/>
              </a:rPr>
              <a:t>Vận dụng</a:t>
            </a:r>
            <a:endParaRPr kumimoji="0" lang="en-US" sz="8800" b="1" i="0" u="none" strike="noStrike" kern="1200" cap="none" spc="0" normalizeH="0" baseline="0" noProof="0" dirty="0">
              <a:ln>
                <a:noFill/>
              </a:ln>
              <a:solidFill>
                <a:srgbClr val="FFC000"/>
              </a:solidFill>
              <a:effectLst/>
              <a:uLnTx/>
              <a:uFillTx/>
              <a:latin typeface="UTM Bell" panose="02040603050506020204" pitchFamily="18" charset="0"/>
              <a:ea typeface="+mn-ea"/>
              <a:cs typeface="Arial" panose="020B0604020202020204" pitchFamily="34" charset="0"/>
            </a:endParaRPr>
          </a:p>
        </p:txBody>
      </p:sp>
      <p:pic>
        <p:nvPicPr>
          <p:cNvPr id="5" name="Picture 4"/>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40828" y1="38166" x2="40828" y2="38166"/>
                        <a14:foregroundMark x1="38757" y1="36391" x2="38757" y2="42308"/>
                        <a14:foregroundMark x1="54142" y1="39941" x2="61538" y2="39941"/>
                        <a14:foregroundMark x1="46154" y1="46154" x2="51775" y2="47929"/>
                        <a14:foregroundMark x1="27515" y1="85503" x2="70710" y2="84615"/>
                      </a14:backgroundRemoval>
                    </a14:imgEffect>
                  </a14:imgLayer>
                </a14:imgProps>
              </a:ext>
              <a:ext uri="{28A0092B-C50C-407E-A947-70E740481C1C}">
                <a14:useLocalDpi xmlns:a14="http://schemas.microsoft.com/office/drawing/2010/main" val="0"/>
              </a:ext>
            </a:extLst>
          </a:blip>
          <a:stretch>
            <a:fillRect/>
          </a:stretch>
        </p:blipFill>
        <p:spPr>
          <a:xfrm>
            <a:off x="-588935" y="1874590"/>
            <a:ext cx="5830135" cy="5830135"/>
          </a:xfrm>
          <a:prstGeom prst="rect">
            <a:avLst/>
          </a:prstGeom>
        </p:spPr>
      </p:pic>
    </p:spTree>
    <p:extLst>
      <p:ext uri="{BB962C8B-B14F-4D97-AF65-F5344CB8AC3E}">
        <p14:creationId xmlns:p14="http://schemas.microsoft.com/office/powerpoint/2010/main" val="177931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par>
                                <p:cTn id="33" presetID="53" presetClass="entr" presetSubtype="528" fill="hold" nodeType="withEffect">
                                  <p:stCondLst>
                                    <p:cond delay="1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fltVal val="0.5"/>
                                          </p:val>
                                        </p:tav>
                                        <p:tav tm="100000">
                                          <p:val>
                                            <p:strVal val="#ppt_x"/>
                                          </p:val>
                                        </p:tav>
                                      </p:tavLst>
                                    </p:anim>
                                    <p:anim calcmode="lin" valueType="num">
                                      <p:cBhvr>
                                        <p:cTn id="39" dur="500" fill="hold"/>
                                        <p:tgtEl>
                                          <p:spTgt spid="2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5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fltVal val="0.5"/>
                                          </p:val>
                                        </p:tav>
                                        <p:tav tm="100000">
                                          <p:val>
                                            <p:strVal val="#ppt_x"/>
                                          </p:val>
                                        </p:tav>
                                      </p:tavLst>
                                    </p:anim>
                                    <p:anim calcmode="lin" valueType="num">
                                      <p:cBhvr>
                                        <p:cTn id="46" dur="500" fill="hold"/>
                                        <p:tgtEl>
                                          <p:spTgt spid="26"/>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anim calcmode="lin" valueType="num">
                                      <p:cBhvr>
                                        <p:cTn id="52" dur="500" fill="hold"/>
                                        <p:tgtEl>
                                          <p:spTgt spid="33"/>
                                        </p:tgtEl>
                                        <p:attrNameLst>
                                          <p:attrName>ppt_x</p:attrName>
                                        </p:attrNameLst>
                                      </p:cBhvr>
                                      <p:tavLst>
                                        <p:tav tm="0">
                                          <p:val>
                                            <p:fltVal val="0.5"/>
                                          </p:val>
                                        </p:tav>
                                        <p:tav tm="100000">
                                          <p:val>
                                            <p:strVal val="#ppt_x"/>
                                          </p:val>
                                        </p:tav>
                                      </p:tavLst>
                                    </p:anim>
                                    <p:anim calcmode="lin" valueType="num">
                                      <p:cBhvr>
                                        <p:cTn id="53"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5750" y="247650"/>
            <a:ext cx="11506200" cy="62674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16" name="Picture 2" descr="Cartoon handsome prince riding horse isolated Vector Image">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10148128" y="4857749"/>
            <a:ext cx="2514244" cy="2119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6E6B39B-749A-F3DD-F583-87E71CF4853A}"/>
              </a:ext>
            </a:extLst>
          </p:cNvPr>
          <p:cNvPicPr>
            <a:picLocks noChangeAspect="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300000"/>
                    </a14:imgEffect>
                  </a14:imgLayer>
                </a14:imgProps>
              </a:ext>
            </a:extLst>
          </a:blip>
          <a:srcRect t="1945" r="13805"/>
          <a:stretch/>
        </p:blipFill>
        <p:spPr>
          <a:xfrm>
            <a:off x="9706871" y="565503"/>
            <a:ext cx="1904748" cy="1895974"/>
          </a:xfrm>
          <a:prstGeom prst="rect">
            <a:avLst/>
          </a:prstGeom>
        </p:spPr>
      </p:pic>
      <p:sp>
        <p:nvSpPr>
          <p:cNvPr id="5" name="TextBox 4">
            <a:extLst>
              <a:ext uri="{FF2B5EF4-FFF2-40B4-BE49-F238E27FC236}">
                <a16:creationId xmlns:a16="http://schemas.microsoft.com/office/drawing/2014/main" id="{EAD82C7C-5E3A-2001-C6E8-512974DF7A91}"/>
              </a:ext>
            </a:extLst>
          </p:cNvPr>
          <p:cNvSpPr txBox="1"/>
          <p:nvPr/>
        </p:nvSpPr>
        <p:spPr>
          <a:xfrm>
            <a:off x="1717856" y="543908"/>
            <a:ext cx="7803515" cy="954107"/>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thành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 B, C (</a:t>
            </a:r>
            <a:r>
              <a:rPr lang="en-US" sz="2800" b="1" dirty="0" err="1">
                <a:latin typeface="Calibri" panose="020F0502020204030204" pitchFamily="34" charset="0"/>
                <a:cs typeface="Calibri" panose="020F0502020204030204" pitchFamily="34" charset="0"/>
              </a:rPr>
              <a:t>như</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vẽ</a:t>
            </a:r>
            <a:r>
              <a:rPr lang="en-US" sz="2800" b="1"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2CFF7C66-B841-F84B-34DD-038F7084B3BB}"/>
              </a:ext>
            </a:extLst>
          </p:cNvPr>
          <p:cNvSpPr txBox="1"/>
          <p:nvPr/>
        </p:nvSpPr>
        <p:spPr>
          <a:xfrm>
            <a:off x="1295263" y="4078770"/>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nhất</a:t>
            </a:r>
            <a:r>
              <a:rPr lang="en-US" sz="2400" dirty="0">
                <a:latin typeface="Calibri" panose="020F0502020204030204" pitchFamily="34" charset="0"/>
                <a:cs typeface="Calibri" panose="020F0502020204030204" pitchFamily="34" charset="0"/>
              </a:rPr>
              <a:t>?</a:t>
            </a:r>
          </a:p>
        </p:txBody>
      </p:sp>
      <p:sp>
        <p:nvSpPr>
          <p:cNvPr id="8" name="Oval 7">
            <a:extLst>
              <a:ext uri="{FF2B5EF4-FFF2-40B4-BE49-F238E27FC236}">
                <a16:creationId xmlns:a16="http://schemas.microsoft.com/office/drawing/2014/main" id="{6F3D76A6-B5E2-6952-1DD4-0DBEDD42C1D9}"/>
              </a:ext>
            </a:extLst>
          </p:cNvPr>
          <p:cNvSpPr/>
          <p:nvPr/>
        </p:nvSpPr>
        <p:spPr>
          <a:xfrm>
            <a:off x="1078522" y="697797"/>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4</a:t>
            </a:r>
          </a:p>
        </p:txBody>
      </p:sp>
      <p:pic>
        <p:nvPicPr>
          <p:cNvPr id="13" name="Picture 12">
            <a:extLst>
              <a:ext uri="{FF2B5EF4-FFF2-40B4-BE49-F238E27FC236}">
                <a16:creationId xmlns:a16="http://schemas.microsoft.com/office/drawing/2014/main" id="{ABDB8CA5-3390-90D2-9D78-A37F8B61E9A2}"/>
              </a:ext>
            </a:extLst>
          </p:cNvPr>
          <p:cNvPicPr>
            <a:picLocks noChangeAspect="1"/>
          </p:cNvPicPr>
          <p:nvPr/>
        </p:nvPicPr>
        <p:blipFill>
          <a:blip r:embed="rId13"/>
          <a:stretch>
            <a:fillRect/>
          </a:stretch>
        </p:blipFill>
        <p:spPr>
          <a:xfrm>
            <a:off x="1091383" y="1890046"/>
            <a:ext cx="1819275" cy="2066925"/>
          </a:xfrm>
          <a:prstGeom prst="rect">
            <a:avLst/>
          </a:prstGeom>
        </p:spPr>
      </p:pic>
      <p:pic>
        <p:nvPicPr>
          <p:cNvPr id="15" name="Picture 14">
            <a:extLst>
              <a:ext uri="{FF2B5EF4-FFF2-40B4-BE49-F238E27FC236}">
                <a16:creationId xmlns:a16="http://schemas.microsoft.com/office/drawing/2014/main" id="{9217943C-02A9-12ED-ACB0-95ACC442FF0E}"/>
              </a:ext>
            </a:extLst>
          </p:cNvPr>
          <p:cNvPicPr>
            <a:picLocks noChangeAspect="1"/>
          </p:cNvPicPr>
          <p:nvPr/>
        </p:nvPicPr>
        <p:blipFill rotWithShape="1">
          <a:blip r:embed="rId14"/>
          <a:srcRect t="11905"/>
          <a:stretch/>
        </p:blipFill>
        <p:spPr>
          <a:xfrm>
            <a:off x="4295775" y="1788999"/>
            <a:ext cx="2000250" cy="2173287"/>
          </a:xfrm>
          <a:prstGeom prst="rect">
            <a:avLst/>
          </a:prstGeom>
        </p:spPr>
      </p:pic>
      <p:pic>
        <p:nvPicPr>
          <p:cNvPr id="17" name="Picture 16">
            <a:extLst>
              <a:ext uri="{FF2B5EF4-FFF2-40B4-BE49-F238E27FC236}">
                <a16:creationId xmlns:a16="http://schemas.microsoft.com/office/drawing/2014/main" id="{39DF36F7-EE9C-CCB8-DBA6-A0F5D8531B5A}"/>
              </a:ext>
            </a:extLst>
          </p:cNvPr>
          <p:cNvPicPr>
            <a:picLocks noChangeAspect="1"/>
          </p:cNvPicPr>
          <p:nvPr/>
        </p:nvPicPr>
        <p:blipFill>
          <a:blip r:embed="rId15"/>
          <a:stretch>
            <a:fillRect/>
          </a:stretch>
        </p:blipFill>
        <p:spPr>
          <a:xfrm>
            <a:off x="7989731" y="2220076"/>
            <a:ext cx="1466850" cy="1724025"/>
          </a:xfrm>
          <a:prstGeom prst="rect">
            <a:avLst/>
          </a:prstGeom>
        </p:spPr>
      </p:pic>
      <p:sp>
        <p:nvSpPr>
          <p:cNvPr id="19" name="TextBox 18">
            <a:extLst>
              <a:ext uri="{FF2B5EF4-FFF2-40B4-BE49-F238E27FC236}">
                <a16:creationId xmlns:a16="http://schemas.microsoft.com/office/drawing/2014/main" id="{B75F687B-37AE-471A-5D0C-26DA15185223}"/>
              </a:ext>
            </a:extLst>
          </p:cNvPr>
          <p:cNvSpPr txBox="1"/>
          <p:nvPr/>
        </p:nvSpPr>
        <p:spPr>
          <a:xfrm>
            <a:off x="2001020" y="4684946"/>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Hình</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 (8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7C2A36D-936D-9576-A1F4-44342F7D16A8}"/>
              </a:ext>
            </a:extLst>
          </p:cNvPr>
          <p:cNvSpPr txBox="1"/>
          <p:nvPr/>
        </p:nvSpPr>
        <p:spPr>
          <a:xfrm>
            <a:off x="1340132" y="5291122"/>
            <a:ext cx="864870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B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cả</a:t>
            </a:r>
            <a:r>
              <a:rPr lang="en-US" sz="2400" dirty="0">
                <a:latin typeface="Calibri" panose="020F0502020204030204" pitchFamily="34" charset="0"/>
                <a:cs typeface="Calibri" panose="020F0502020204030204" pitchFamily="34" charset="0"/>
              </a:rPr>
              <a:t> bao </a:t>
            </a:r>
            <a:r>
              <a:rPr lang="en-US" sz="2400" dirty="0" err="1">
                <a:latin typeface="Calibri" panose="020F0502020204030204" pitchFamily="34" charset="0"/>
                <a:cs typeface="Calibri" panose="020F0502020204030204" pitchFamily="34" charset="0"/>
              </a:rPr>
              <a:t>nhiêu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lập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nhỏ</a:t>
            </a:r>
            <a:r>
              <a:rPr lang="en-US" sz="2400" dirty="0">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29B1BCB9-289C-D9DA-26D3-03536545620B}"/>
              </a:ext>
            </a:extLst>
          </p:cNvPr>
          <p:cNvSpPr txBox="1"/>
          <p:nvPr/>
        </p:nvSpPr>
        <p:spPr>
          <a:xfrm>
            <a:off x="2001020" y="5897298"/>
            <a:ext cx="86487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Có</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14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khối</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lập</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phương</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400" dirty="0" err="1">
                <a:solidFill>
                  <a:srgbClr val="FF0000"/>
                </a:solidFill>
                <a:latin typeface="Calibri" panose="020F0502020204030204" pitchFamily="34" charset="0"/>
                <a:cs typeface="Calibri" panose="020F0502020204030204" pitchFamily="34" charset="0"/>
                <a:sym typeface="Wingdings" panose="05000000000000000000" pitchFamily="2" charset="2"/>
              </a:rPr>
              <a:t>nhỏ</a:t>
            </a: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sz="2400" dirty="0">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4200CAE-B783-4EBD-A98D-835646259E7E}"/>
              </a:ext>
            </a:extLst>
          </p:cNvPr>
          <p:cNvSpPr txBox="1"/>
          <p:nvPr/>
        </p:nvSpPr>
        <p:spPr>
          <a:xfrm>
            <a:off x="2189410" y="3448439"/>
            <a:ext cx="564262" cy="584775"/>
          </a:xfrm>
          <a:prstGeom prst="rect">
            <a:avLst/>
          </a:prstGeom>
          <a:noFill/>
        </p:spPr>
        <p:txBody>
          <a:bodyPr wrap="square" rtlCol="0">
            <a:spAutoFit/>
          </a:bodyPr>
          <a:lstStyle/>
          <a:p>
            <a:r>
              <a:rPr lang="en-US" sz="3200" dirty="0">
                <a:solidFill>
                  <a:srgbClr val="FF0000"/>
                </a:solidFill>
              </a:rPr>
              <a:t>8</a:t>
            </a:r>
          </a:p>
        </p:txBody>
      </p:sp>
      <p:sp>
        <p:nvSpPr>
          <p:cNvPr id="9" name="TextBox 8">
            <a:extLst>
              <a:ext uri="{FF2B5EF4-FFF2-40B4-BE49-F238E27FC236}">
                <a16:creationId xmlns:a16="http://schemas.microsoft.com/office/drawing/2014/main" id="{5AA798C7-8EC6-4809-9985-CE9476AEAD9A}"/>
              </a:ext>
            </a:extLst>
          </p:cNvPr>
          <p:cNvSpPr txBox="1"/>
          <p:nvPr/>
        </p:nvSpPr>
        <p:spPr>
          <a:xfrm>
            <a:off x="5581602" y="3448439"/>
            <a:ext cx="812878" cy="646331"/>
          </a:xfrm>
          <a:prstGeom prst="rect">
            <a:avLst/>
          </a:prstGeom>
          <a:noFill/>
        </p:spPr>
        <p:txBody>
          <a:bodyPr wrap="square" rtlCol="0">
            <a:spAutoFit/>
          </a:bodyPr>
          <a:lstStyle/>
          <a:p>
            <a:r>
              <a:rPr lang="en-US" sz="3600" dirty="0">
                <a:latin typeface="Times New Roman" panose="02020603050405020304" pitchFamily="18" charset="0"/>
                <a:ea typeface="Verdana" panose="020B0604030504040204" pitchFamily="34" charset="0"/>
                <a:cs typeface="Times New Roman" panose="02020603050405020304" pitchFamily="18" charset="0"/>
              </a:rPr>
              <a:t>6</a:t>
            </a:r>
          </a:p>
        </p:txBody>
      </p:sp>
      <p:sp>
        <p:nvSpPr>
          <p:cNvPr id="10" name="TextBox 9">
            <a:extLst>
              <a:ext uri="{FF2B5EF4-FFF2-40B4-BE49-F238E27FC236}">
                <a16:creationId xmlns:a16="http://schemas.microsoft.com/office/drawing/2014/main" id="{AB887420-823A-48D4-A04B-B1A5D3ABEEEE}"/>
              </a:ext>
            </a:extLst>
          </p:cNvPr>
          <p:cNvSpPr txBox="1"/>
          <p:nvPr/>
        </p:nvSpPr>
        <p:spPr>
          <a:xfrm>
            <a:off x="8899451" y="3610300"/>
            <a:ext cx="62192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437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inVertical)">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8" name="图片 7"/>
          <p:cNvPicPr>
            <a:picLocks noChangeAspect="1"/>
          </p:cNvPicPr>
          <p:nvPr/>
        </p:nvPicPr>
        <p:blipFill>
          <a:blip r:embed="rId4"/>
          <a:stretch>
            <a:fillRect/>
          </a:stretch>
        </p:blipFill>
        <p:spPr>
          <a:xfrm>
            <a:off x="-605265" y="-365668"/>
            <a:ext cx="4724843" cy="3159257"/>
          </a:xfrm>
          <a:prstGeom prst="rect">
            <a:avLst/>
          </a:prstGeom>
        </p:spPr>
      </p:pic>
      <p:pic>
        <p:nvPicPr>
          <p:cNvPr id="10" name="图片 9"/>
          <p:cNvPicPr>
            <a:picLocks noChangeAspect="1"/>
          </p:cNvPicPr>
          <p:nvPr/>
        </p:nvPicPr>
        <p:blipFill>
          <a:blip r:embed="rId5"/>
          <a:stretch>
            <a:fillRect/>
          </a:stretch>
        </p:blipFill>
        <p:spPr>
          <a:xfrm>
            <a:off x="2653065" y="218960"/>
            <a:ext cx="2427723" cy="1619723"/>
          </a:xfrm>
          <a:prstGeom prst="rect">
            <a:avLst/>
          </a:prstGeom>
        </p:spPr>
      </p:pic>
      <p:pic>
        <p:nvPicPr>
          <p:cNvPr id="12" name="图片 11"/>
          <p:cNvPicPr>
            <a:picLocks noChangeAspect="1"/>
          </p:cNvPicPr>
          <p:nvPr/>
        </p:nvPicPr>
        <p:blipFill>
          <a:blip r:embed="rId6"/>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7"/>
          <a:stretch>
            <a:fillRect/>
          </a:stretch>
        </p:blipFill>
        <p:spPr>
          <a:xfrm>
            <a:off x="4772598" y="-38827"/>
            <a:ext cx="7077423" cy="5275308"/>
          </a:xfrm>
          <a:prstGeom prst="rect">
            <a:avLst/>
          </a:prstGeom>
        </p:spPr>
      </p:pic>
      <p:pic>
        <p:nvPicPr>
          <p:cNvPr id="40" name="图片 2"/>
          <p:cNvPicPr>
            <a:picLocks noChangeAspect="1"/>
          </p:cNvPicPr>
          <p:nvPr/>
        </p:nvPicPr>
        <p:blipFill>
          <a:blip r:embed="rId8"/>
          <a:stretch>
            <a:fillRect/>
          </a:stretch>
        </p:blipFill>
        <p:spPr>
          <a:xfrm>
            <a:off x="738868" y="803678"/>
            <a:ext cx="1117362" cy="487816"/>
          </a:xfrm>
          <a:prstGeom prst="rect">
            <a:avLst/>
          </a:prstGeom>
        </p:spPr>
      </p:pic>
      <p:pic>
        <p:nvPicPr>
          <p:cNvPr id="41" name="图片 3"/>
          <p:cNvPicPr>
            <a:picLocks noChangeAspect="1"/>
          </p:cNvPicPr>
          <p:nvPr/>
        </p:nvPicPr>
        <p:blipFill>
          <a:blip r:embed="rId9"/>
          <a:stretch>
            <a:fillRect/>
          </a:stretch>
        </p:blipFill>
        <p:spPr>
          <a:xfrm>
            <a:off x="2857192" y="377675"/>
            <a:ext cx="844235" cy="535224"/>
          </a:xfrm>
          <a:prstGeom prst="rect">
            <a:avLst/>
          </a:prstGeom>
        </p:spPr>
      </p:pic>
      <p:pic>
        <p:nvPicPr>
          <p:cNvPr id="42" name="图片 4"/>
          <p:cNvPicPr>
            <a:picLocks noChangeAspect="1"/>
          </p:cNvPicPr>
          <p:nvPr/>
        </p:nvPicPr>
        <p:blipFill>
          <a:blip r:embed="rId10"/>
          <a:stretch>
            <a:fillRect/>
          </a:stretch>
        </p:blipFill>
        <p:spPr>
          <a:xfrm>
            <a:off x="6465694" y="480916"/>
            <a:ext cx="1129744" cy="558800"/>
          </a:xfrm>
          <a:prstGeom prst="rect">
            <a:avLst/>
          </a:prstGeom>
        </p:spPr>
      </p:pic>
      <p:pic>
        <p:nvPicPr>
          <p:cNvPr id="43" name="图片 5"/>
          <p:cNvPicPr>
            <a:picLocks noChangeAspect="1"/>
          </p:cNvPicPr>
          <p:nvPr/>
        </p:nvPicPr>
        <p:blipFill>
          <a:blip r:embed="rId11"/>
          <a:stretch>
            <a:fillRect/>
          </a:stretch>
        </p:blipFill>
        <p:spPr>
          <a:xfrm>
            <a:off x="10613580" y="1494606"/>
            <a:ext cx="1131464" cy="1512990"/>
          </a:xfrm>
          <a:prstGeom prst="rect">
            <a:avLst/>
          </a:prstGeom>
        </p:spPr>
      </p:pic>
      <p:pic>
        <p:nvPicPr>
          <p:cNvPr id="44" name="图片 6"/>
          <p:cNvPicPr>
            <a:picLocks noChangeAspect="1"/>
          </p:cNvPicPr>
          <p:nvPr/>
        </p:nvPicPr>
        <p:blipFill>
          <a:blip r:embed="rId12"/>
          <a:stretch>
            <a:fillRect/>
          </a:stretch>
        </p:blipFill>
        <p:spPr>
          <a:xfrm>
            <a:off x="9990519" y="1295400"/>
            <a:ext cx="1048563" cy="406400"/>
          </a:xfrm>
          <a:prstGeom prst="rect">
            <a:avLst/>
          </a:prstGeom>
        </p:spPr>
      </p:pic>
      <p:pic>
        <p:nvPicPr>
          <p:cNvPr id="45" name="图片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925349" y="5710809"/>
            <a:ext cx="1938346" cy="1710881"/>
          </a:xfrm>
          <a:prstGeom prst="rect">
            <a:avLst/>
          </a:prstGeom>
        </p:spPr>
      </p:pic>
      <p:pic>
        <p:nvPicPr>
          <p:cNvPr id="46"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49460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AEE38E-E195-8CEE-E194-FF87BB645927}"/>
              </a:ext>
            </a:extLst>
          </p:cNvPr>
          <p:cNvPicPr>
            <a:picLocks noChangeAspect="1"/>
          </p:cNvPicPr>
          <p:nvPr/>
        </p:nvPicPr>
        <p:blipFill>
          <a:blip r:embed="rId17"/>
          <a:stretch>
            <a:fillRect/>
          </a:stretch>
        </p:blipFill>
        <p:spPr>
          <a:xfrm>
            <a:off x="3965115" y="2165974"/>
            <a:ext cx="7675529" cy="3176291"/>
          </a:xfrm>
          <a:prstGeom prst="rect">
            <a:avLst/>
          </a:prstGeom>
        </p:spPr>
      </p:pic>
    </p:spTree>
    <p:extLst>
      <p:ext uri="{BB962C8B-B14F-4D97-AF65-F5344CB8AC3E}">
        <p14:creationId xmlns:p14="http://schemas.microsoft.com/office/powerpoint/2010/main" val="194393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14:presetBounceEnd="49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49000">
                                          <p:cBhvr additive="base">
                                            <p:cTn id="18"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750"/>
                                            <p:tgtEl>
                                              <p:spTgt spid="39"/>
                                            </p:tgtEl>
                                          </p:cBhvr>
                                        </p:animEffect>
                                      </p:childTnLst>
                                    </p:cTn>
                                  </p:par>
                                  <p:par>
                                    <p:cTn id="16" presetID="2" presetClass="entr" presetSubtype="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ppt_x"/>
                                              </p:val>
                                            </p:tav>
                                            <p:tav tm="100000">
                                              <p:val>
                                                <p:strVal val="#ppt_x"/>
                                              </p:val>
                                            </p:tav>
                                          </p:tavLst>
                                        </p:anim>
                                        <p:anim calcmode="lin" valueType="num">
                                          <p:cBhvr additive="base">
                                            <p:cTn id="19" dur="1000" fill="hold"/>
                                            <p:tgtEl>
                                              <p:spTgt spid="37"/>
                                            </p:tgtEl>
                                            <p:attrNameLst>
                                              <p:attrName>ppt_y</p:attrName>
                                            </p:attrNameLst>
                                          </p:cBhvr>
                                          <p:tavLst>
                                            <p:tav tm="0">
                                              <p:val>
                                                <p:strVal val="0-#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4"/>
          <a:srcRect r="28894"/>
          <a:stretch>
            <a:fillRect/>
          </a:stretch>
        </p:blipFill>
        <p:spPr>
          <a:xfrm>
            <a:off x="0" y="-5509"/>
            <a:ext cx="12194267" cy="6858001"/>
          </a:xfrm>
          <a:prstGeom prst="rect">
            <a:avLst/>
          </a:prstGeom>
        </p:spPr>
      </p:pic>
      <p:pic>
        <p:nvPicPr>
          <p:cNvPr id="8" name="图片 7"/>
          <p:cNvPicPr>
            <a:picLocks noChangeAspect="1"/>
          </p:cNvPicPr>
          <p:nvPr/>
        </p:nvPicPr>
        <p:blipFill>
          <a:blip r:embed="rId5"/>
          <a:stretch>
            <a:fillRect/>
          </a:stretch>
        </p:blipFill>
        <p:spPr>
          <a:xfrm>
            <a:off x="-605265" y="-365668"/>
            <a:ext cx="4724843" cy="3159257"/>
          </a:xfrm>
          <a:prstGeom prst="rect">
            <a:avLst/>
          </a:prstGeom>
        </p:spPr>
      </p:pic>
      <p:pic>
        <p:nvPicPr>
          <p:cNvPr id="10" name="图片 9"/>
          <p:cNvPicPr>
            <a:picLocks noChangeAspect="1"/>
          </p:cNvPicPr>
          <p:nvPr/>
        </p:nvPicPr>
        <p:blipFill>
          <a:blip r:embed="rId6"/>
          <a:stretch>
            <a:fillRect/>
          </a:stretch>
        </p:blipFill>
        <p:spPr>
          <a:xfrm>
            <a:off x="2653065" y="218960"/>
            <a:ext cx="2427723" cy="1619723"/>
          </a:xfrm>
          <a:prstGeom prst="rect">
            <a:avLst/>
          </a:prstGeom>
        </p:spPr>
      </p:pic>
      <p:pic>
        <p:nvPicPr>
          <p:cNvPr id="12" name="图片 11"/>
          <p:cNvPicPr>
            <a:picLocks noChangeAspect="1"/>
          </p:cNvPicPr>
          <p:nvPr/>
        </p:nvPicPr>
        <p:blipFill>
          <a:blip r:embed="rId7"/>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8"/>
          <a:stretch>
            <a:fillRect/>
          </a:stretch>
        </p:blipFill>
        <p:spPr>
          <a:xfrm>
            <a:off x="4772598" y="-38827"/>
            <a:ext cx="7077423" cy="5275308"/>
          </a:xfrm>
          <a:prstGeom prst="rect">
            <a:avLst/>
          </a:prstGeom>
        </p:spPr>
      </p:pic>
      <p:pic>
        <p:nvPicPr>
          <p:cNvPr id="40" name="图片 2"/>
          <p:cNvPicPr>
            <a:picLocks noChangeAspect="1"/>
          </p:cNvPicPr>
          <p:nvPr/>
        </p:nvPicPr>
        <p:blipFill>
          <a:blip r:embed="rId9"/>
          <a:stretch>
            <a:fillRect/>
          </a:stretch>
        </p:blipFill>
        <p:spPr>
          <a:xfrm>
            <a:off x="738868" y="803678"/>
            <a:ext cx="1117362" cy="487816"/>
          </a:xfrm>
          <a:prstGeom prst="rect">
            <a:avLst/>
          </a:prstGeom>
        </p:spPr>
      </p:pic>
      <p:pic>
        <p:nvPicPr>
          <p:cNvPr id="41" name="图片 3"/>
          <p:cNvPicPr>
            <a:picLocks noChangeAspect="1"/>
          </p:cNvPicPr>
          <p:nvPr/>
        </p:nvPicPr>
        <p:blipFill>
          <a:blip r:embed="rId10"/>
          <a:stretch>
            <a:fillRect/>
          </a:stretch>
        </p:blipFill>
        <p:spPr>
          <a:xfrm>
            <a:off x="2857192" y="377675"/>
            <a:ext cx="844235" cy="535224"/>
          </a:xfrm>
          <a:prstGeom prst="rect">
            <a:avLst/>
          </a:prstGeom>
        </p:spPr>
      </p:pic>
      <p:pic>
        <p:nvPicPr>
          <p:cNvPr id="42" name="图片 4"/>
          <p:cNvPicPr>
            <a:picLocks noChangeAspect="1"/>
          </p:cNvPicPr>
          <p:nvPr/>
        </p:nvPicPr>
        <p:blipFill>
          <a:blip r:embed="rId11"/>
          <a:stretch>
            <a:fillRect/>
          </a:stretch>
        </p:blipFill>
        <p:spPr>
          <a:xfrm>
            <a:off x="6465694" y="480916"/>
            <a:ext cx="1129744" cy="558800"/>
          </a:xfrm>
          <a:prstGeom prst="rect">
            <a:avLst/>
          </a:prstGeom>
        </p:spPr>
      </p:pic>
      <p:pic>
        <p:nvPicPr>
          <p:cNvPr id="43" name="图片 5"/>
          <p:cNvPicPr>
            <a:picLocks noChangeAspect="1"/>
          </p:cNvPicPr>
          <p:nvPr/>
        </p:nvPicPr>
        <p:blipFill>
          <a:blip r:embed="rId12"/>
          <a:stretch>
            <a:fillRect/>
          </a:stretch>
        </p:blipFill>
        <p:spPr>
          <a:xfrm>
            <a:off x="10613580" y="1494606"/>
            <a:ext cx="1131464" cy="1512990"/>
          </a:xfrm>
          <a:prstGeom prst="rect">
            <a:avLst/>
          </a:prstGeom>
        </p:spPr>
      </p:pic>
      <p:pic>
        <p:nvPicPr>
          <p:cNvPr id="44" name="图片 6"/>
          <p:cNvPicPr>
            <a:picLocks noChangeAspect="1"/>
          </p:cNvPicPr>
          <p:nvPr/>
        </p:nvPicPr>
        <p:blipFill>
          <a:blip r:embed="rId13"/>
          <a:stretch>
            <a:fillRect/>
          </a:stretch>
        </p:blipFill>
        <p:spPr>
          <a:xfrm>
            <a:off x="9990519" y="1295400"/>
            <a:ext cx="1048563" cy="406400"/>
          </a:xfrm>
          <a:prstGeom prst="rect">
            <a:avLst/>
          </a:prstGeom>
        </p:spPr>
      </p:pic>
      <p:pic>
        <p:nvPicPr>
          <p:cNvPr id="45"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0914896" y="5650197"/>
            <a:ext cx="1938346" cy="1710881"/>
          </a:xfrm>
          <a:prstGeom prst="rect">
            <a:avLst/>
          </a:prstGeom>
        </p:spPr>
      </p:pic>
      <p:pic>
        <p:nvPicPr>
          <p:cNvPr id="46"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261468" y="156955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71BAA6A-7C8F-C36F-8AA5-52477F075F66}"/>
              </a:ext>
            </a:extLst>
          </p:cNvPr>
          <p:cNvPicPr>
            <a:picLocks noChangeAspect="1"/>
          </p:cNvPicPr>
          <p:nvPr/>
        </p:nvPicPr>
        <p:blipFill>
          <a:blip r:embed="rId18"/>
          <a:stretch>
            <a:fillRect/>
          </a:stretch>
        </p:blipFill>
        <p:spPr>
          <a:xfrm>
            <a:off x="5239626" y="2724444"/>
            <a:ext cx="6151397" cy="199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8C9A9F2A-1A62-A6C0-9808-6E73DDC4C7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93767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52" y="-34092"/>
            <a:ext cx="12579409" cy="7988598"/>
          </a:xfrm>
          <a:prstGeom prst="rect">
            <a:avLst/>
          </a:prstGeom>
        </p:spPr>
      </p:pic>
      <p:pic>
        <p:nvPicPr>
          <p:cNvPr id="7" name="图片 2"/>
          <p:cNvPicPr>
            <a:picLocks noChangeAspect="1"/>
          </p:cNvPicPr>
          <p:nvPr/>
        </p:nvPicPr>
        <p:blipFill>
          <a:blip r:embed="rId7"/>
          <a:stretch>
            <a:fillRect/>
          </a:stretch>
        </p:blipFill>
        <p:spPr>
          <a:xfrm>
            <a:off x="-588935" y="-395677"/>
            <a:ext cx="3974937" cy="2651990"/>
          </a:xfrm>
          <a:prstGeom prst="rect">
            <a:avLst/>
          </a:prstGeom>
        </p:spPr>
      </p:pic>
      <p:pic>
        <p:nvPicPr>
          <p:cNvPr id="8" name="图片 3"/>
          <p:cNvPicPr>
            <a:picLocks noChangeAspect="1"/>
          </p:cNvPicPr>
          <p:nvPr/>
        </p:nvPicPr>
        <p:blipFill>
          <a:blip r:embed="rId8"/>
          <a:stretch>
            <a:fillRect/>
          </a:stretch>
        </p:blipFill>
        <p:spPr>
          <a:xfrm>
            <a:off x="122057" y="690474"/>
            <a:ext cx="1322947" cy="1420491"/>
          </a:xfrm>
          <a:prstGeom prst="rect">
            <a:avLst/>
          </a:prstGeom>
        </p:spPr>
      </p:pic>
      <p:pic>
        <p:nvPicPr>
          <p:cNvPr id="9" name="图片 21"/>
          <p:cNvPicPr>
            <a:picLocks noChangeAspect="1"/>
          </p:cNvPicPr>
          <p:nvPr/>
        </p:nvPicPr>
        <p:blipFill>
          <a:blip r:embed="rId9"/>
          <a:stretch>
            <a:fillRect/>
          </a:stretch>
        </p:blipFill>
        <p:spPr>
          <a:xfrm>
            <a:off x="8426724" y="181415"/>
            <a:ext cx="2438611" cy="2438611"/>
          </a:xfrm>
          <a:prstGeom prst="rect">
            <a:avLst/>
          </a:prstGeom>
        </p:spPr>
      </p:pic>
      <p:pic>
        <p:nvPicPr>
          <p:cNvPr id="10" name="图片 1"/>
          <p:cNvPicPr>
            <a:picLocks noChangeAspect="1"/>
          </p:cNvPicPr>
          <p:nvPr/>
        </p:nvPicPr>
        <p:blipFill>
          <a:blip r:embed="rId10"/>
          <a:stretch>
            <a:fillRect/>
          </a:stretch>
        </p:blipFill>
        <p:spPr>
          <a:xfrm>
            <a:off x="8717752" y="260850"/>
            <a:ext cx="4102964" cy="2743438"/>
          </a:xfrm>
          <a:prstGeom prst="rect">
            <a:avLst/>
          </a:prstGeom>
        </p:spPr>
      </p:pic>
      <p:pic>
        <p:nvPicPr>
          <p:cNvPr id="11" name="PA_图片 4">
            <a:extLst>
              <a:ext uri="{FF2B5EF4-FFF2-40B4-BE49-F238E27FC236}">
                <a16:creationId xmlns:a16="http://schemas.microsoft.com/office/drawing/2014/main" id="{CA313446-4186-40AA-8B29-480141AF9907}"/>
              </a:ext>
            </a:extLst>
          </p:cNvPr>
          <p:cNvPicPr>
            <a:picLocks noChangeAspect="1"/>
          </p:cNvPicPr>
          <p:nvPr>
            <p:custDataLst>
              <p:tags r:id="rId1"/>
            </p:custDataLst>
          </p:nvPr>
        </p:nvPicPr>
        <p:blipFill>
          <a:blip r:embed="rId11"/>
          <a:stretch>
            <a:fillRect/>
          </a:stretch>
        </p:blipFill>
        <p:spPr>
          <a:xfrm rot="11857320">
            <a:off x="5396318" y="4551640"/>
            <a:ext cx="882495" cy="1583183"/>
          </a:xfrm>
          <a:prstGeom prst="rect">
            <a:avLst/>
          </a:prstGeom>
        </p:spPr>
      </p:pic>
      <p:pic>
        <p:nvPicPr>
          <p:cNvPr id="12" name="PA_图片 5">
            <a:extLst>
              <a:ext uri="{FF2B5EF4-FFF2-40B4-BE49-F238E27FC236}">
                <a16:creationId xmlns:a16="http://schemas.microsoft.com/office/drawing/2014/main" id="{A9A22A9E-97DA-4ADC-ADD7-46559719808D}"/>
              </a:ext>
            </a:extLst>
          </p:cNvPr>
          <p:cNvPicPr>
            <a:picLocks noChangeAspect="1"/>
          </p:cNvPicPr>
          <p:nvPr>
            <p:custDataLst>
              <p:tags r:id="rId2"/>
            </p:custDataLst>
          </p:nvPr>
        </p:nvPicPr>
        <p:blipFill>
          <a:blip r:embed="rId12"/>
          <a:stretch>
            <a:fillRect/>
          </a:stretch>
        </p:blipFill>
        <p:spPr>
          <a:xfrm>
            <a:off x="7458544" y="3338570"/>
            <a:ext cx="1389944" cy="1185694"/>
          </a:xfrm>
          <a:prstGeom prst="rect">
            <a:avLst/>
          </a:prstGeom>
        </p:spPr>
      </p:pic>
      <p:pic>
        <p:nvPicPr>
          <p:cNvPr id="13" name="PA_图片 8">
            <a:extLst>
              <a:ext uri="{FF2B5EF4-FFF2-40B4-BE49-F238E27FC236}">
                <a16:creationId xmlns:a16="http://schemas.microsoft.com/office/drawing/2014/main" id="{9DDD65F6-D06C-40C6-B11F-BB4F6B5C393C}"/>
              </a:ext>
            </a:extLst>
          </p:cNvPr>
          <p:cNvPicPr>
            <a:picLocks noChangeAspect="1"/>
          </p:cNvPicPr>
          <p:nvPr>
            <p:custDataLst>
              <p:tags r:id="rId3"/>
            </p:custDataLst>
          </p:nvPr>
        </p:nvPicPr>
        <p:blipFill>
          <a:blip r:embed="rId13"/>
          <a:stretch>
            <a:fillRect/>
          </a:stretch>
        </p:blipFill>
        <p:spPr>
          <a:xfrm>
            <a:off x="5060983" y="3311120"/>
            <a:ext cx="698425" cy="635244"/>
          </a:xfrm>
          <a:prstGeom prst="rect">
            <a:avLst/>
          </a:prstGeom>
        </p:spPr>
      </p:pic>
      <p:pic>
        <p:nvPicPr>
          <p:cNvPr id="14" name="图片 17"/>
          <p:cNvPicPr>
            <a:picLocks noChangeAspect="1"/>
          </p:cNvPicPr>
          <p:nvPr/>
        </p:nvPicPr>
        <p:blipFill>
          <a:blip r:embed="rId14"/>
          <a:stretch>
            <a:fillRect/>
          </a:stretch>
        </p:blipFill>
        <p:spPr>
          <a:xfrm rot="20812872">
            <a:off x="9625030" y="2586681"/>
            <a:ext cx="1152303" cy="3090824"/>
          </a:xfrm>
          <a:prstGeom prst="rect">
            <a:avLst/>
          </a:prstGeom>
        </p:spPr>
      </p:pic>
      <p:pic>
        <p:nvPicPr>
          <p:cNvPr id="15" name="图片 18"/>
          <p:cNvPicPr>
            <a:picLocks noChangeAspect="1"/>
          </p:cNvPicPr>
          <p:nvPr/>
        </p:nvPicPr>
        <p:blipFill>
          <a:blip r:embed="rId15"/>
          <a:stretch>
            <a:fillRect/>
          </a:stretch>
        </p:blipFill>
        <p:spPr>
          <a:xfrm>
            <a:off x="9858133" y="5218366"/>
            <a:ext cx="823841" cy="1316136"/>
          </a:xfrm>
          <a:prstGeom prst="rect">
            <a:avLst/>
          </a:prstGeom>
        </p:spPr>
      </p:pic>
      <p:pic>
        <p:nvPicPr>
          <p:cNvPr id="16" name="图片 19"/>
          <p:cNvPicPr>
            <a:picLocks noChangeAspect="1"/>
          </p:cNvPicPr>
          <p:nvPr/>
        </p:nvPicPr>
        <p:blipFill>
          <a:blip r:embed="rId16"/>
          <a:stretch>
            <a:fillRect/>
          </a:stretch>
        </p:blipFill>
        <p:spPr>
          <a:xfrm>
            <a:off x="10896365" y="5887240"/>
            <a:ext cx="763117" cy="784999"/>
          </a:xfrm>
          <a:prstGeom prst="rect">
            <a:avLst/>
          </a:prstGeom>
        </p:spPr>
      </p:pic>
      <p:pic>
        <p:nvPicPr>
          <p:cNvPr id="17" name="图片 20"/>
          <p:cNvPicPr>
            <a:picLocks noChangeAspect="1"/>
          </p:cNvPicPr>
          <p:nvPr/>
        </p:nvPicPr>
        <p:blipFill>
          <a:blip r:embed="rId17"/>
          <a:stretch>
            <a:fillRect/>
          </a:stretch>
        </p:blipFill>
        <p:spPr>
          <a:xfrm rot="1423112">
            <a:off x="10756758" y="3387104"/>
            <a:ext cx="956583" cy="2580819"/>
          </a:xfrm>
          <a:prstGeom prst="rect">
            <a:avLst/>
          </a:prstGeom>
        </p:spPr>
      </p:pic>
      <p:pic>
        <p:nvPicPr>
          <p:cNvPr id="19" name="PA_图片 7">
            <a:extLst>
              <a:ext uri="{FF2B5EF4-FFF2-40B4-BE49-F238E27FC236}">
                <a16:creationId xmlns:a16="http://schemas.microsoft.com/office/drawing/2014/main" id="{6D0BAA3D-431E-4D9D-B705-0E86AF7CCB50}"/>
              </a:ext>
            </a:extLst>
          </p:cNvPr>
          <p:cNvPicPr>
            <a:picLocks noChangeAspect="1"/>
          </p:cNvPicPr>
          <p:nvPr>
            <p:custDataLst>
              <p:tags r:id="rId4"/>
            </p:custDataLst>
          </p:nvPr>
        </p:nvPicPr>
        <p:blipFill>
          <a:blip r:embed="rId18"/>
          <a:stretch>
            <a:fillRect/>
          </a:stretch>
        </p:blipFill>
        <p:spPr>
          <a:xfrm>
            <a:off x="7378342" y="5438105"/>
            <a:ext cx="825094" cy="876300"/>
          </a:xfrm>
          <a:prstGeom prst="rect">
            <a:avLst/>
          </a:prstGeom>
        </p:spPr>
      </p:pic>
      <p:pic>
        <p:nvPicPr>
          <p:cNvPr id="20" name="Picture 19"/>
          <p:cNvPicPr>
            <a:picLocks noChangeAspect="1"/>
          </p:cNvPicPr>
          <p:nvPr/>
        </p:nvPicPr>
        <p:blipFill>
          <a:blip r:embed="rId19">
            <a:extLst>
              <a:ext uri="{BEBA8EAE-BF5A-486C-A8C5-ECC9F3942E4B}">
                <a14:imgProps xmlns:a14="http://schemas.microsoft.com/office/drawing/2010/main">
                  <a14:imgLayer r:embed="rId20">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95697" y="1769503"/>
            <a:ext cx="4954207" cy="5156599"/>
          </a:xfrm>
          <a:prstGeom prst="rect">
            <a:avLst/>
          </a:prstGeom>
        </p:spPr>
      </p:pic>
      <p:pic>
        <p:nvPicPr>
          <p:cNvPr id="6" name="图片 1">
            <a:extLst>
              <a:ext uri="{FF2B5EF4-FFF2-40B4-BE49-F238E27FC236}">
                <a16:creationId xmlns:a16="http://schemas.microsoft.com/office/drawing/2014/main" id="{892D5459-9BBB-2152-E84A-DBAEE71DCF03}"/>
              </a:ext>
            </a:extLst>
          </p:cNvPr>
          <p:cNvPicPr>
            <a:picLocks noChangeAspect="1"/>
          </p:cNvPicPr>
          <p:nvPr/>
        </p:nvPicPr>
        <p:blipFill>
          <a:blip r:embed="rId21"/>
          <a:stretch>
            <a:fillRect/>
          </a:stretch>
        </p:blipFill>
        <p:spPr>
          <a:xfrm>
            <a:off x="2686051" y="-971751"/>
            <a:ext cx="7971288" cy="5941569"/>
          </a:xfrm>
          <a:prstGeom prst="rect">
            <a:avLst/>
          </a:prstGeom>
        </p:spPr>
      </p:pic>
      <p:pic>
        <p:nvPicPr>
          <p:cNvPr id="23" name="Picture 22">
            <a:extLst>
              <a:ext uri="{FF2B5EF4-FFF2-40B4-BE49-F238E27FC236}">
                <a16:creationId xmlns:a16="http://schemas.microsoft.com/office/drawing/2014/main" id="{595912FD-90E6-5A23-7DF6-0BD573B09B42}"/>
              </a:ext>
            </a:extLst>
          </p:cNvPr>
          <p:cNvPicPr>
            <a:picLocks noChangeAspect="1"/>
          </p:cNvPicPr>
          <p:nvPr/>
        </p:nvPicPr>
        <p:blipFill>
          <a:blip r:embed="rId22"/>
          <a:stretch>
            <a:fillRect/>
          </a:stretch>
        </p:blipFill>
        <p:spPr>
          <a:xfrm>
            <a:off x="5447060" y="1633291"/>
            <a:ext cx="2231329" cy="1286367"/>
          </a:xfrm>
          <a:prstGeom prst="rect">
            <a:avLst/>
          </a:prstGeom>
        </p:spPr>
      </p:pic>
      <p:pic>
        <p:nvPicPr>
          <p:cNvPr id="27" name="Picture 26">
            <a:extLst>
              <a:ext uri="{FF2B5EF4-FFF2-40B4-BE49-F238E27FC236}">
                <a16:creationId xmlns:a16="http://schemas.microsoft.com/office/drawing/2014/main" id="{0CAB360E-44D8-CCD8-595C-7ACF865DCE6E}"/>
              </a:ext>
            </a:extLst>
          </p:cNvPr>
          <p:cNvPicPr>
            <a:picLocks noChangeAspect="1"/>
          </p:cNvPicPr>
          <p:nvPr/>
        </p:nvPicPr>
        <p:blipFill>
          <a:blip r:embed="rId23"/>
          <a:stretch>
            <a:fillRect/>
          </a:stretch>
        </p:blipFill>
        <p:spPr>
          <a:xfrm>
            <a:off x="3360120" y="2670356"/>
            <a:ext cx="6919560" cy="1688738"/>
          </a:xfrm>
          <a:prstGeom prst="rect">
            <a:avLst/>
          </a:prstGeom>
        </p:spPr>
      </p:pic>
    </p:spTree>
    <p:extLst>
      <p:ext uri="{BB962C8B-B14F-4D97-AF65-F5344CB8AC3E}">
        <p14:creationId xmlns:p14="http://schemas.microsoft.com/office/powerpoint/2010/main" val="142957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14:presetBounceEnd="49000">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14:bounceEnd="49000">
                                          <p:cBhvr additive="base">
                                            <p:cTn id="64" dur="1000" fill="hold"/>
                                            <p:tgtEl>
                                              <p:spTgt spid="6"/>
                                            </p:tgtEl>
                                            <p:attrNameLst>
                                              <p:attrName>ppt_x</p:attrName>
                                            </p:attrNameLst>
                                          </p:cBhvr>
                                          <p:tavLst>
                                            <p:tav tm="0">
                                              <p:val>
                                                <p:strVal val="#ppt_x"/>
                                              </p:val>
                                            </p:tav>
                                            <p:tav tm="100000">
                                              <p:val>
                                                <p:strVal val="#ppt_x"/>
                                              </p:val>
                                            </p:tav>
                                          </p:tavLst>
                                        </p:anim>
                                        <p:anim calcmode="lin" valueType="num" p14:bounceEnd="49000">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1+#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90">
                                              <p:stCondLst>
                                                <p:cond delay="0"/>
                                              </p:stCondLst>
                                            </p:cTn>
                                            <p:tgtEl>
                                              <p:spTgt spid="8"/>
                                            </p:tgtEl>
                                          </p:cBhvr>
                                        </p:animEffect>
                                        <p:anim calcmode="lin" valueType="num">
                                          <p:cBhvr>
                                            <p:cTn id="2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5" dur="13">
                                              <p:stCondLst>
                                                <p:cond delay="325"/>
                                              </p:stCondLst>
                                            </p:cTn>
                                            <p:tgtEl>
                                              <p:spTgt spid="8"/>
                                            </p:tgtEl>
                                          </p:cBhvr>
                                          <p:to x="100000" y="60000"/>
                                        </p:animScale>
                                        <p:animScale>
                                          <p:cBhvr>
                                            <p:cTn id="26" dur="83" decel="50000">
                                              <p:stCondLst>
                                                <p:cond delay="338"/>
                                              </p:stCondLst>
                                            </p:cTn>
                                            <p:tgtEl>
                                              <p:spTgt spid="8"/>
                                            </p:tgtEl>
                                          </p:cBhvr>
                                          <p:to x="100000" y="100000"/>
                                        </p:animScale>
                                        <p:animScale>
                                          <p:cBhvr>
                                            <p:cTn id="27" dur="13">
                                              <p:stCondLst>
                                                <p:cond delay="656"/>
                                              </p:stCondLst>
                                            </p:cTn>
                                            <p:tgtEl>
                                              <p:spTgt spid="8"/>
                                            </p:tgtEl>
                                          </p:cBhvr>
                                          <p:to x="100000" y="80000"/>
                                        </p:animScale>
                                        <p:animScale>
                                          <p:cBhvr>
                                            <p:cTn id="28" dur="83" decel="50000">
                                              <p:stCondLst>
                                                <p:cond delay="669"/>
                                              </p:stCondLst>
                                            </p:cTn>
                                            <p:tgtEl>
                                              <p:spTgt spid="8"/>
                                            </p:tgtEl>
                                          </p:cBhvr>
                                          <p:to x="100000" y="100000"/>
                                        </p:animScale>
                                        <p:animScale>
                                          <p:cBhvr>
                                            <p:cTn id="29" dur="13">
                                              <p:stCondLst>
                                                <p:cond delay="821"/>
                                              </p:stCondLst>
                                            </p:cTn>
                                            <p:tgtEl>
                                              <p:spTgt spid="8"/>
                                            </p:tgtEl>
                                          </p:cBhvr>
                                          <p:to x="100000" y="90000"/>
                                        </p:animScale>
                                        <p:animScale>
                                          <p:cBhvr>
                                            <p:cTn id="30" dur="83" decel="50000">
                                              <p:stCondLst>
                                                <p:cond delay="834"/>
                                              </p:stCondLst>
                                            </p:cTn>
                                            <p:tgtEl>
                                              <p:spTgt spid="8"/>
                                            </p:tgtEl>
                                          </p:cBhvr>
                                          <p:to x="100000" y="100000"/>
                                        </p:animScale>
                                        <p:animScale>
                                          <p:cBhvr>
                                            <p:cTn id="31" dur="13">
                                              <p:stCondLst>
                                                <p:cond delay="904"/>
                                              </p:stCondLst>
                                            </p:cTn>
                                            <p:tgtEl>
                                              <p:spTgt spid="8"/>
                                            </p:tgtEl>
                                          </p:cBhvr>
                                          <p:to x="100000" y="95000"/>
                                        </p:animScale>
                                        <p:animScale>
                                          <p:cBhvr>
                                            <p:cTn id="32" dur="83" decel="50000">
                                              <p:stCondLst>
                                                <p:cond delay="917"/>
                                              </p:stCondLst>
                                            </p:cTn>
                                            <p:tgtEl>
                                              <p:spTgt spid="8"/>
                                            </p:tgtEl>
                                          </p:cBhvr>
                                          <p:to x="100000" y="100000"/>
                                        </p:animScale>
                                      </p:childTnLst>
                                    </p:cTn>
                                  </p:par>
                                  <p:par>
                                    <p:cTn id="33" presetID="53" presetClass="entr" presetSubtype="528" fill="hold"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fltVal val="0.5"/>
                                              </p:val>
                                            </p:tav>
                                            <p:tav tm="100000">
                                              <p:val>
                                                <p:strVal val="#ppt_x"/>
                                              </p:val>
                                            </p:tav>
                                          </p:tavLst>
                                        </p:anim>
                                        <p:anim calcmode="lin" valueType="num">
                                          <p:cBhvr>
                                            <p:cTn id="39" dur="500" fill="hold"/>
                                            <p:tgtEl>
                                              <p:spTgt spid="1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fltVal val="0.5"/>
                                              </p:val>
                                            </p:tav>
                                            <p:tav tm="100000">
                                              <p:val>
                                                <p:strVal val="#ppt_x"/>
                                              </p:val>
                                            </p:tav>
                                          </p:tavLst>
                                        </p:anim>
                                        <p:anim calcmode="lin" valueType="num">
                                          <p:cBhvr>
                                            <p:cTn id="60" dur="500" fill="hold"/>
                                            <p:tgtEl>
                                              <p:spTgt spid="19"/>
                                            </p:tgtEl>
                                            <p:attrNameLst>
                                              <p:attrName>ppt_y</p:attrName>
                                            </p:attrNameLst>
                                          </p:cBhvr>
                                          <p:tavLst>
                                            <p:tav tm="0">
                                              <p:val>
                                                <p:fltVal val="0.5"/>
                                              </p:val>
                                            </p:tav>
                                            <p:tav tm="100000">
                                              <p:val>
                                                <p:strVal val="#ppt_y"/>
                                              </p:val>
                                            </p:tav>
                                          </p:tavLst>
                                        </p:anim>
                                      </p:childTnLst>
                                    </p:cTn>
                                  </p:par>
                                </p:childTnLst>
                              </p:cTn>
                            </p:par>
                            <p:par>
                              <p:cTn id="61" fill="hold">
                                <p:stCondLst>
                                  <p:cond delay="2500"/>
                                </p:stCondLst>
                                <p:childTnLst>
                                  <p:par>
                                    <p:cTn id="62" presetID="2" presetClass="entr" presetSubtype="1"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p:cTn id="75" dur="500" fill="hold"/>
                                            <p:tgtEl>
                                              <p:spTgt spid="27"/>
                                            </p:tgtEl>
                                            <p:attrNameLst>
                                              <p:attrName>ppt_w</p:attrName>
                                            </p:attrNameLst>
                                          </p:cBhvr>
                                          <p:tavLst>
                                            <p:tav tm="0">
                                              <p:val>
                                                <p:fltVal val="0"/>
                                              </p:val>
                                            </p:tav>
                                            <p:tav tm="100000">
                                              <p:val>
                                                <p:strVal val="#ppt_w"/>
                                              </p:val>
                                            </p:tav>
                                          </p:tavLst>
                                        </p:anim>
                                        <p:anim calcmode="lin" valueType="num">
                                          <p:cBhvr>
                                            <p:cTn id="76" dur="500" fill="hold"/>
                                            <p:tgtEl>
                                              <p:spTgt spid="27"/>
                                            </p:tgtEl>
                                            <p:attrNameLst>
                                              <p:attrName>ppt_h</p:attrName>
                                            </p:attrNameLst>
                                          </p:cBhvr>
                                          <p:tavLst>
                                            <p:tav tm="0">
                                              <p:val>
                                                <p:fltVal val="0"/>
                                              </p:val>
                                            </p:tav>
                                            <p:tav tm="100000">
                                              <p:val>
                                                <p:strVal val="#ppt_h"/>
                                              </p:val>
                                            </p:tav>
                                          </p:tavLst>
                                        </p:anim>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238" y="3658201"/>
            <a:ext cx="10058400" cy="4772270"/>
          </a:xfrm>
          <a:prstGeom prst="rect">
            <a:avLst/>
          </a:prstGeom>
        </p:spPr>
      </p:pic>
      <p:pic>
        <p:nvPicPr>
          <p:cNvPr id="8" name="图片 7"/>
          <p:cNvPicPr>
            <a:picLocks noChangeAspect="1"/>
          </p:cNvPicPr>
          <p:nvPr/>
        </p:nvPicPr>
        <p:blipFill>
          <a:blip r:embed="rId5"/>
          <a:stretch>
            <a:fillRect/>
          </a:stretch>
        </p:blipFill>
        <p:spPr>
          <a:xfrm>
            <a:off x="-605265" y="-365668"/>
            <a:ext cx="4724843" cy="3159257"/>
          </a:xfrm>
          <a:prstGeom prst="rect">
            <a:avLst/>
          </a:prstGeom>
        </p:spPr>
      </p:pic>
      <p:pic>
        <p:nvPicPr>
          <p:cNvPr id="10" name="图片 9"/>
          <p:cNvPicPr>
            <a:picLocks noChangeAspect="1"/>
          </p:cNvPicPr>
          <p:nvPr/>
        </p:nvPicPr>
        <p:blipFill>
          <a:blip r:embed="rId6"/>
          <a:stretch>
            <a:fillRect/>
          </a:stretch>
        </p:blipFill>
        <p:spPr>
          <a:xfrm>
            <a:off x="2653065" y="218960"/>
            <a:ext cx="2427723" cy="1619723"/>
          </a:xfrm>
          <a:prstGeom prst="rect">
            <a:avLst/>
          </a:prstGeom>
        </p:spPr>
      </p:pic>
      <p:pic>
        <p:nvPicPr>
          <p:cNvPr id="12" name="图片 11"/>
          <p:cNvPicPr>
            <a:picLocks noChangeAspect="1"/>
          </p:cNvPicPr>
          <p:nvPr/>
        </p:nvPicPr>
        <p:blipFill>
          <a:blip r:embed="rId7"/>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8"/>
          <a:stretch>
            <a:fillRect/>
          </a:stretch>
        </p:blipFill>
        <p:spPr>
          <a:xfrm>
            <a:off x="4772598" y="-38827"/>
            <a:ext cx="7077423" cy="5275308"/>
          </a:xfrm>
          <a:prstGeom prst="rect">
            <a:avLst/>
          </a:prstGeom>
        </p:spPr>
      </p:pic>
      <p:pic>
        <p:nvPicPr>
          <p:cNvPr id="40" name="图片 2"/>
          <p:cNvPicPr>
            <a:picLocks noChangeAspect="1"/>
          </p:cNvPicPr>
          <p:nvPr/>
        </p:nvPicPr>
        <p:blipFill>
          <a:blip r:embed="rId9"/>
          <a:stretch>
            <a:fillRect/>
          </a:stretch>
        </p:blipFill>
        <p:spPr>
          <a:xfrm>
            <a:off x="738868" y="803678"/>
            <a:ext cx="1117362" cy="487816"/>
          </a:xfrm>
          <a:prstGeom prst="rect">
            <a:avLst/>
          </a:prstGeom>
        </p:spPr>
      </p:pic>
      <p:pic>
        <p:nvPicPr>
          <p:cNvPr id="41" name="图片 3"/>
          <p:cNvPicPr>
            <a:picLocks noChangeAspect="1"/>
          </p:cNvPicPr>
          <p:nvPr/>
        </p:nvPicPr>
        <p:blipFill>
          <a:blip r:embed="rId10"/>
          <a:stretch>
            <a:fillRect/>
          </a:stretch>
        </p:blipFill>
        <p:spPr>
          <a:xfrm>
            <a:off x="2857192" y="377675"/>
            <a:ext cx="844235" cy="535224"/>
          </a:xfrm>
          <a:prstGeom prst="rect">
            <a:avLst/>
          </a:prstGeom>
        </p:spPr>
      </p:pic>
      <p:pic>
        <p:nvPicPr>
          <p:cNvPr id="42" name="图片 4"/>
          <p:cNvPicPr>
            <a:picLocks noChangeAspect="1"/>
          </p:cNvPicPr>
          <p:nvPr/>
        </p:nvPicPr>
        <p:blipFill>
          <a:blip r:embed="rId11"/>
          <a:stretch>
            <a:fillRect/>
          </a:stretch>
        </p:blipFill>
        <p:spPr>
          <a:xfrm>
            <a:off x="6465694" y="480916"/>
            <a:ext cx="1129744" cy="558800"/>
          </a:xfrm>
          <a:prstGeom prst="rect">
            <a:avLst/>
          </a:prstGeom>
        </p:spPr>
      </p:pic>
      <p:pic>
        <p:nvPicPr>
          <p:cNvPr id="43" name="图片 5"/>
          <p:cNvPicPr>
            <a:picLocks noChangeAspect="1"/>
          </p:cNvPicPr>
          <p:nvPr/>
        </p:nvPicPr>
        <p:blipFill>
          <a:blip r:embed="rId12"/>
          <a:stretch>
            <a:fillRect/>
          </a:stretch>
        </p:blipFill>
        <p:spPr>
          <a:xfrm>
            <a:off x="10613580" y="1494606"/>
            <a:ext cx="1131464" cy="1512990"/>
          </a:xfrm>
          <a:prstGeom prst="rect">
            <a:avLst/>
          </a:prstGeom>
        </p:spPr>
      </p:pic>
      <p:pic>
        <p:nvPicPr>
          <p:cNvPr id="44" name="图片 6"/>
          <p:cNvPicPr>
            <a:picLocks noChangeAspect="1"/>
          </p:cNvPicPr>
          <p:nvPr/>
        </p:nvPicPr>
        <p:blipFill>
          <a:blip r:embed="rId13"/>
          <a:stretch>
            <a:fillRect/>
          </a:stretch>
        </p:blipFill>
        <p:spPr>
          <a:xfrm>
            <a:off x="9990519" y="1295400"/>
            <a:ext cx="1048563" cy="406400"/>
          </a:xfrm>
          <a:prstGeom prst="rect">
            <a:avLst/>
          </a:prstGeom>
        </p:spPr>
      </p:pic>
      <p:pic>
        <p:nvPicPr>
          <p:cNvPr id="46"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68158" y="1563504"/>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E944EC-FE7E-E6A0-722C-DFB82D601548}"/>
              </a:ext>
            </a:extLst>
          </p:cNvPr>
          <p:cNvPicPr>
            <a:picLocks noChangeAspect="1"/>
          </p:cNvPicPr>
          <p:nvPr/>
        </p:nvPicPr>
        <p:blipFill>
          <a:blip r:embed="rId18"/>
          <a:stretch>
            <a:fillRect/>
          </a:stretch>
        </p:blipFill>
        <p:spPr>
          <a:xfrm>
            <a:off x="5204955" y="2900857"/>
            <a:ext cx="6163590" cy="1780186"/>
          </a:xfrm>
          <a:prstGeom prst="rect">
            <a:avLst/>
          </a:prstGeom>
        </p:spPr>
      </p:pic>
    </p:spTree>
    <p:extLst>
      <p:ext uri="{BB962C8B-B14F-4D97-AF65-F5344CB8AC3E}">
        <p14:creationId xmlns:p14="http://schemas.microsoft.com/office/powerpoint/2010/main" val="32231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49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9000">
                                          <p:cBhvr additive="base">
                                            <p:cTn id="15" dur="10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ppt_x"/>
                                              </p:val>
                                            </p:tav>
                                            <p:tav tm="100000">
                                              <p:val>
                                                <p:strVal val="#ppt_x"/>
                                              </p:val>
                                            </p:tav>
                                          </p:tavLst>
                                        </p:anim>
                                        <p:anim calcmode="lin" valueType="num">
                                          <p:cBhvr additive="base">
                                            <p:cTn id="16" dur="1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3"/>
          <a:srcRect r="28894"/>
          <a:stretch>
            <a:fillRect/>
          </a:stretch>
        </p:blipFill>
        <p:spPr>
          <a:xfrm>
            <a:off x="-2267" y="-1"/>
            <a:ext cx="12194267" cy="6858001"/>
          </a:xfrm>
          <a:prstGeom prst="rect">
            <a:avLst/>
          </a:prstGeom>
        </p:spPr>
      </p:pic>
      <p:pic>
        <p:nvPicPr>
          <p:cNvPr id="8" name="图片 7"/>
          <p:cNvPicPr>
            <a:picLocks noChangeAspect="1"/>
          </p:cNvPicPr>
          <p:nvPr/>
        </p:nvPicPr>
        <p:blipFill>
          <a:blip r:embed="rId4"/>
          <a:stretch>
            <a:fillRect/>
          </a:stretch>
        </p:blipFill>
        <p:spPr>
          <a:xfrm>
            <a:off x="-605265" y="-365668"/>
            <a:ext cx="4724843" cy="3159257"/>
          </a:xfrm>
          <a:prstGeom prst="rect">
            <a:avLst/>
          </a:prstGeom>
        </p:spPr>
      </p:pic>
      <p:pic>
        <p:nvPicPr>
          <p:cNvPr id="10" name="图片 9"/>
          <p:cNvPicPr>
            <a:picLocks noChangeAspect="1"/>
          </p:cNvPicPr>
          <p:nvPr/>
        </p:nvPicPr>
        <p:blipFill>
          <a:blip r:embed="rId5"/>
          <a:stretch>
            <a:fillRect/>
          </a:stretch>
        </p:blipFill>
        <p:spPr>
          <a:xfrm>
            <a:off x="2653065" y="218960"/>
            <a:ext cx="2427723" cy="1619723"/>
          </a:xfrm>
          <a:prstGeom prst="rect">
            <a:avLst/>
          </a:prstGeom>
        </p:spPr>
      </p:pic>
      <p:pic>
        <p:nvPicPr>
          <p:cNvPr id="12" name="图片 11"/>
          <p:cNvPicPr>
            <a:picLocks noChangeAspect="1"/>
          </p:cNvPicPr>
          <p:nvPr/>
        </p:nvPicPr>
        <p:blipFill>
          <a:blip r:embed="rId6"/>
          <a:stretch>
            <a:fillRect/>
          </a:stretch>
        </p:blipFill>
        <p:spPr>
          <a:xfrm flipH="1">
            <a:off x="10168425" y="-238902"/>
            <a:ext cx="1985026" cy="1985026"/>
          </a:xfrm>
          <a:prstGeom prst="rect">
            <a:avLst/>
          </a:prstGeom>
        </p:spPr>
      </p:pic>
      <p:pic>
        <p:nvPicPr>
          <p:cNvPr id="37" name="图片 1"/>
          <p:cNvPicPr>
            <a:picLocks noChangeAspect="1"/>
          </p:cNvPicPr>
          <p:nvPr/>
        </p:nvPicPr>
        <p:blipFill>
          <a:blip r:embed="rId7"/>
          <a:stretch>
            <a:fillRect/>
          </a:stretch>
        </p:blipFill>
        <p:spPr>
          <a:xfrm>
            <a:off x="4959470" y="-100432"/>
            <a:ext cx="7077423" cy="5275308"/>
          </a:xfrm>
          <a:prstGeom prst="rect">
            <a:avLst/>
          </a:prstGeom>
        </p:spPr>
      </p:pic>
      <p:pic>
        <p:nvPicPr>
          <p:cNvPr id="40" name="图片 2"/>
          <p:cNvPicPr>
            <a:picLocks noChangeAspect="1"/>
          </p:cNvPicPr>
          <p:nvPr/>
        </p:nvPicPr>
        <p:blipFill>
          <a:blip r:embed="rId8"/>
          <a:stretch>
            <a:fillRect/>
          </a:stretch>
        </p:blipFill>
        <p:spPr>
          <a:xfrm>
            <a:off x="738868" y="803678"/>
            <a:ext cx="1117362" cy="487816"/>
          </a:xfrm>
          <a:prstGeom prst="rect">
            <a:avLst/>
          </a:prstGeom>
        </p:spPr>
      </p:pic>
      <p:pic>
        <p:nvPicPr>
          <p:cNvPr id="41" name="图片 3"/>
          <p:cNvPicPr>
            <a:picLocks noChangeAspect="1"/>
          </p:cNvPicPr>
          <p:nvPr/>
        </p:nvPicPr>
        <p:blipFill>
          <a:blip r:embed="rId9"/>
          <a:stretch>
            <a:fillRect/>
          </a:stretch>
        </p:blipFill>
        <p:spPr>
          <a:xfrm>
            <a:off x="2857192" y="377675"/>
            <a:ext cx="844235" cy="535224"/>
          </a:xfrm>
          <a:prstGeom prst="rect">
            <a:avLst/>
          </a:prstGeom>
        </p:spPr>
      </p:pic>
      <p:pic>
        <p:nvPicPr>
          <p:cNvPr id="42" name="图片 4"/>
          <p:cNvPicPr>
            <a:picLocks noChangeAspect="1"/>
          </p:cNvPicPr>
          <p:nvPr/>
        </p:nvPicPr>
        <p:blipFill>
          <a:blip r:embed="rId10"/>
          <a:stretch>
            <a:fillRect/>
          </a:stretch>
        </p:blipFill>
        <p:spPr>
          <a:xfrm>
            <a:off x="6465694" y="480916"/>
            <a:ext cx="1129744" cy="558800"/>
          </a:xfrm>
          <a:prstGeom prst="rect">
            <a:avLst/>
          </a:prstGeom>
        </p:spPr>
      </p:pic>
      <p:pic>
        <p:nvPicPr>
          <p:cNvPr id="43" name="图片 5"/>
          <p:cNvPicPr>
            <a:picLocks noChangeAspect="1"/>
          </p:cNvPicPr>
          <p:nvPr/>
        </p:nvPicPr>
        <p:blipFill>
          <a:blip r:embed="rId11"/>
          <a:stretch>
            <a:fillRect/>
          </a:stretch>
        </p:blipFill>
        <p:spPr>
          <a:xfrm>
            <a:off x="10613580" y="1494606"/>
            <a:ext cx="1131464" cy="1512990"/>
          </a:xfrm>
          <a:prstGeom prst="rect">
            <a:avLst/>
          </a:prstGeom>
        </p:spPr>
      </p:pic>
      <p:pic>
        <p:nvPicPr>
          <p:cNvPr id="44" name="图片 6"/>
          <p:cNvPicPr>
            <a:picLocks noChangeAspect="1"/>
          </p:cNvPicPr>
          <p:nvPr/>
        </p:nvPicPr>
        <p:blipFill>
          <a:blip r:embed="rId12"/>
          <a:stretch>
            <a:fillRect/>
          </a:stretch>
        </p:blipFill>
        <p:spPr>
          <a:xfrm>
            <a:off x="9990519" y="1295400"/>
            <a:ext cx="1048563" cy="406400"/>
          </a:xfrm>
          <a:prstGeom prst="rect">
            <a:avLst/>
          </a:prstGeom>
        </p:spPr>
      </p:pic>
      <p:pic>
        <p:nvPicPr>
          <p:cNvPr id="45" name="图片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925349" y="5710809"/>
            <a:ext cx="1938346" cy="1710881"/>
          </a:xfrm>
          <a:prstGeom prst="rect">
            <a:avLst/>
          </a:prstGeom>
        </p:spPr>
      </p:pic>
      <p:pic>
        <p:nvPicPr>
          <p:cNvPr id="46"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flipV="1">
            <a:off x="-605265" y="5697547"/>
            <a:ext cx="1968394" cy="1737403"/>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732" y="1770484"/>
            <a:ext cx="2963067" cy="2963067"/>
          </a:xfrm>
          <a:prstGeom prst="rect">
            <a:avLst/>
          </a:prstGeom>
        </p:spPr>
      </p:pic>
      <p:pic>
        <p:nvPicPr>
          <p:cNvPr id="47" name="Picture 4" descr="White and blue castle, Cinderella Castle, Castle s, building, cartoon png |  PNGEg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667"/>
                    </a14:imgEffect>
                  </a14:imgLayer>
                </a14:imgProps>
              </a:ext>
              <a:ext uri="{28A0092B-C50C-407E-A947-70E740481C1C}">
                <a14:useLocalDpi xmlns:a14="http://schemas.microsoft.com/office/drawing/2010/main" val="0"/>
              </a:ext>
            </a:extLst>
          </a:blip>
          <a:srcRect/>
          <a:stretch>
            <a:fillRect/>
          </a:stretch>
        </p:blipFill>
        <p:spPr bwMode="auto">
          <a:xfrm>
            <a:off x="587603" y="1654566"/>
            <a:ext cx="6045977" cy="554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BCE467-4319-B0FE-D57E-9DDF2BC868EB}"/>
              </a:ext>
            </a:extLst>
          </p:cNvPr>
          <p:cNvPicPr>
            <a:picLocks noChangeAspect="1"/>
          </p:cNvPicPr>
          <p:nvPr/>
        </p:nvPicPr>
        <p:blipFill>
          <a:blip r:embed="rId17"/>
          <a:stretch>
            <a:fillRect/>
          </a:stretch>
        </p:blipFill>
        <p:spPr>
          <a:xfrm>
            <a:off x="5389745" y="1707478"/>
            <a:ext cx="6041660" cy="3785944"/>
          </a:xfrm>
          <a:prstGeom prst="rect">
            <a:avLst/>
          </a:prstGeom>
        </p:spPr>
      </p:pic>
    </p:spTree>
    <p:extLst>
      <p:ext uri="{BB962C8B-B14F-4D97-AF65-F5344CB8AC3E}">
        <p14:creationId xmlns:p14="http://schemas.microsoft.com/office/powerpoint/2010/main" val="230352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7778" y="-131563"/>
            <a:ext cx="2963067" cy="296306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4168" y="1812816"/>
            <a:ext cx="2963067" cy="2963067"/>
          </a:xfrm>
          <a:prstGeom prst="rect">
            <a:avLst/>
          </a:prstGeom>
        </p:spPr>
      </p:pic>
      <p:pic>
        <p:nvPicPr>
          <p:cNvPr id="4110" name="Picture 14" descr="Đồng Cỏ, Đồi Cỏ Xanh 2 - KhoThietKe.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961" y="1829632"/>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41664" y="2326791"/>
            <a:ext cx="4581525" cy="44288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ch tô màu chủ đề lâu đài cho Android - Tải về APK">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600" l="0" r="99700">
                        <a14:foregroundMark x1="37600" y1="31900" x2="36600" y2="32500"/>
                        <a14:foregroundMark x1="32800" y1="41100" x2="31300" y2="41900"/>
                        <a14:foregroundMark x1="67300" y1="31900" x2="68600" y2="32400"/>
                        <a14:foregroundMark x1="71700" y1="40500" x2="72800" y2="41200"/>
                        <a14:foregroundMark x1="53000" y1="4500" x2="5330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4390974" y="657007"/>
            <a:ext cx="4053946" cy="4053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8308966" y="3999954"/>
            <a:ext cx="3777982" cy="318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9140" y="3989041"/>
            <a:ext cx="4357772" cy="31846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7"/>
          <p:cNvPicPr>
            <a:picLocks noChangeAspect="1"/>
          </p:cNvPicPr>
          <p:nvPr/>
        </p:nvPicPr>
        <p:blipFill>
          <a:blip r:embed="rId17"/>
          <a:stretch>
            <a:fillRect/>
          </a:stretch>
        </p:blipFill>
        <p:spPr>
          <a:xfrm>
            <a:off x="-827735" y="-32716"/>
            <a:ext cx="4086444" cy="2732393"/>
          </a:xfrm>
          <a:prstGeom prst="rect">
            <a:avLst/>
          </a:prstGeom>
        </p:spPr>
      </p:pic>
      <p:pic>
        <p:nvPicPr>
          <p:cNvPr id="11" name="图片 2"/>
          <p:cNvPicPr>
            <a:picLocks noChangeAspect="1"/>
          </p:cNvPicPr>
          <p:nvPr/>
        </p:nvPicPr>
        <p:blipFill>
          <a:blip r:embed="rId18"/>
          <a:stretch>
            <a:fillRect/>
          </a:stretch>
        </p:blipFill>
        <p:spPr>
          <a:xfrm>
            <a:off x="6646396" y="716957"/>
            <a:ext cx="1117362" cy="487816"/>
          </a:xfrm>
          <a:prstGeom prst="rect">
            <a:avLst/>
          </a:prstGeom>
        </p:spPr>
      </p:pic>
      <p:pic>
        <p:nvPicPr>
          <p:cNvPr id="12" name="图片 3"/>
          <p:cNvPicPr>
            <a:picLocks noChangeAspect="1"/>
          </p:cNvPicPr>
          <p:nvPr/>
        </p:nvPicPr>
        <p:blipFill>
          <a:blip r:embed="rId19"/>
          <a:stretch>
            <a:fillRect/>
          </a:stretch>
        </p:blipFill>
        <p:spPr>
          <a:xfrm>
            <a:off x="3664326" y="446684"/>
            <a:ext cx="844235" cy="535224"/>
          </a:xfrm>
          <a:prstGeom prst="rect">
            <a:avLst/>
          </a:prstGeom>
        </p:spPr>
      </p:pic>
      <p:pic>
        <p:nvPicPr>
          <p:cNvPr id="13" name="图片 4"/>
          <p:cNvPicPr>
            <a:picLocks noChangeAspect="1"/>
          </p:cNvPicPr>
          <p:nvPr/>
        </p:nvPicPr>
        <p:blipFill>
          <a:blip r:embed="rId20"/>
          <a:stretch>
            <a:fillRect/>
          </a:stretch>
        </p:blipFill>
        <p:spPr>
          <a:xfrm>
            <a:off x="9214090" y="237543"/>
            <a:ext cx="1129744" cy="558800"/>
          </a:xfrm>
          <a:prstGeom prst="rect">
            <a:avLst/>
          </a:prstGeom>
        </p:spPr>
      </p:pic>
      <p:pic>
        <p:nvPicPr>
          <p:cNvPr id="14" name="图片 5"/>
          <p:cNvPicPr>
            <a:picLocks noChangeAspect="1"/>
          </p:cNvPicPr>
          <p:nvPr/>
        </p:nvPicPr>
        <p:blipFill>
          <a:blip r:embed="rId21"/>
          <a:stretch>
            <a:fillRect/>
          </a:stretch>
        </p:blipFill>
        <p:spPr>
          <a:xfrm>
            <a:off x="10613580" y="1494606"/>
            <a:ext cx="1131464" cy="1512990"/>
          </a:xfrm>
          <a:prstGeom prst="rect">
            <a:avLst/>
          </a:prstGeom>
        </p:spPr>
      </p:pic>
      <p:pic>
        <p:nvPicPr>
          <p:cNvPr id="15" name="图片 6"/>
          <p:cNvPicPr>
            <a:picLocks noChangeAspect="1"/>
          </p:cNvPicPr>
          <p:nvPr/>
        </p:nvPicPr>
        <p:blipFill>
          <a:blip r:embed="rId22"/>
          <a:stretch>
            <a:fillRect/>
          </a:stretch>
        </p:blipFill>
        <p:spPr>
          <a:xfrm>
            <a:off x="9990519" y="1295400"/>
            <a:ext cx="1048563" cy="406400"/>
          </a:xfrm>
          <a:prstGeom prst="rect">
            <a:avLst/>
          </a:prstGeom>
        </p:spPr>
      </p:pic>
      <p:pic>
        <p:nvPicPr>
          <p:cNvPr id="25"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rot="414185">
            <a:off x="4705684" y="1811996"/>
            <a:ext cx="3777982" cy="318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420162-A60C-4071-908E-FDBEEB43E7F0}"/>
              </a:ext>
            </a:extLst>
          </p:cNvPr>
          <p:cNvSpPr txBox="1"/>
          <p:nvPr/>
        </p:nvSpPr>
        <p:spPr>
          <a:xfrm>
            <a:off x="2425147" y="2849217"/>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FFFF"/>
                  </a:solidFill>
                </a:ln>
                <a:solidFill>
                  <a:srgbClr val="FF0000"/>
                </a:solidFill>
                <a:effectLst/>
                <a:uLnTx/>
                <a:uFillTx/>
                <a:latin typeface="#9Slide07 Stormtrooper" panose="020B0500000000000000" pitchFamily="34" charset="0"/>
                <a:ea typeface="+mn-ea"/>
                <a:cs typeface="+mn-cs"/>
              </a:rPr>
              <a:t>1</a:t>
            </a:r>
          </a:p>
        </p:txBody>
      </p:sp>
      <p:sp>
        <p:nvSpPr>
          <p:cNvPr id="20" name="TextBox 19">
            <a:hlinkClick r:id="rId7" action="ppaction://hlinksldjump"/>
            <a:extLst>
              <a:ext uri="{FF2B5EF4-FFF2-40B4-BE49-F238E27FC236}">
                <a16:creationId xmlns:a16="http://schemas.microsoft.com/office/drawing/2014/main" id="{961D2D33-0ED8-49A1-9086-0F3B62C5FE67}"/>
              </a:ext>
            </a:extLst>
          </p:cNvPr>
          <p:cNvSpPr txBox="1"/>
          <p:nvPr/>
        </p:nvSpPr>
        <p:spPr>
          <a:xfrm>
            <a:off x="10111408" y="3299792"/>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FFFF"/>
                  </a:solidFill>
                </a:ln>
                <a:solidFill>
                  <a:srgbClr val="002060"/>
                </a:solidFill>
                <a:effectLst/>
                <a:uLnTx/>
                <a:uFillTx/>
                <a:latin typeface="#9Slide07 Stormtrooper" panose="020B0500000000000000" pitchFamily="34" charset="0"/>
                <a:ea typeface="+mn-ea"/>
                <a:cs typeface="+mn-cs"/>
              </a:rPr>
              <a:t>2</a:t>
            </a:r>
          </a:p>
        </p:txBody>
      </p:sp>
      <p:sp>
        <p:nvSpPr>
          <p:cNvPr id="21" name="TextBox 20">
            <a:hlinkClick r:id="rId12" action="ppaction://hlinksldjump"/>
            <a:extLst>
              <a:ext uri="{FF2B5EF4-FFF2-40B4-BE49-F238E27FC236}">
                <a16:creationId xmlns:a16="http://schemas.microsoft.com/office/drawing/2014/main" id="{11D754DD-0D58-42BD-8D02-A132BD499679}"/>
              </a:ext>
            </a:extLst>
          </p:cNvPr>
          <p:cNvSpPr txBox="1"/>
          <p:nvPr/>
        </p:nvSpPr>
        <p:spPr>
          <a:xfrm>
            <a:off x="6255025" y="1669775"/>
            <a:ext cx="7818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solidFill>
                    <a:srgbClr val="FFC000"/>
                  </a:solidFill>
                </a:ln>
                <a:solidFill>
                  <a:srgbClr val="FFFFFF"/>
                </a:solidFill>
                <a:effectLst/>
                <a:uLnTx/>
                <a:uFillTx/>
                <a:latin typeface="#9Slide07 Stormtrooper" panose="020B0500000000000000" pitchFamily="34" charset="0"/>
                <a:ea typeface="+mn-ea"/>
                <a:cs typeface="+mn-cs"/>
              </a:rPr>
              <a:t>3</a:t>
            </a:r>
          </a:p>
        </p:txBody>
      </p:sp>
      <p:pic>
        <p:nvPicPr>
          <p:cNvPr id="9" name="Picture 2" descr="Cartoon handsome prince riding horse isolated Vector Imag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rot="414185">
            <a:off x="8763349" y="2223773"/>
            <a:ext cx="3777982" cy="318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23" action="ppaction://hlinksldjump"/>
            <a:extLst>
              <a:ext uri="{FF2B5EF4-FFF2-40B4-BE49-F238E27FC236}">
                <a16:creationId xmlns:a16="http://schemas.microsoft.com/office/drawing/2014/main" id="{0919DAF2-FB9B-AD40-6AD0-C63C5E8CFB9B}"/>
              </a:ext>
            </a:extLst>
          </p:cNvPr>
          <p:cNvSpPr/>
          <p:nvPr/>
        </p:nvSpPr>
        <p:spPr>
          <a:xfrm>
            <a:off x="523875" y="314325"/>
            <a:ext cx="1457325" cy="438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tiếp</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53804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randombar(horizontal)">
                                      <p:cBhvr>
                                        <p:cTn id="7" dur="500"/>
                                        <p:tgtEl>
                                          <p:spTgt spid="410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randombar(horizontal)">
                                      <p:cBhvr>
                                        <p:cTn id="14" dur="500"/>
                                        <p:tgtEl>
                                          <p:spTgt spid="410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randombar(horizontal)">
                                      <p:cBhvr>
                                        <p:cTn id="21" dur="500"/>
                                        <p:tgtEl>
                                          <p:spTgt spid="410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104"/>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withEffect">
                                  <p:stCondLst>
                                    <p:cond delay="0"/>
                                  </p:stCondLst>
                                  <p:childTnLst>
                                    <p:animMotion origin="layout" path="M 1.66667E-6 7.40741E-7 L -0.63659 -0.00394 " pathEditMode="relative" rAng="0" ptsTypes="AA">
                                      <p:cBhvr>
                                        <p:cTn id="29" dur="2000" fill="hold"/>
                                        <p:tgtEl>
                                          <p:spTgt spid="7"/>
                                        </p:tgtEl>
                                        <p:attrNameLst>
                                          <p:attrName>ppt_x</p:attrName>
                                          <p:attrName>ppt_y</p:attrName>
                                        </p:attrNameLst>
                                      </p:cBhvr>
                                      <p:rCtr x="-31836" y="-208"/>
                                    </p:animMotion>
                                  </p:childTnLst>
                                  <p:subTnLst>
                                    <p:audio>
                                      <p:cMediaNode vol="89000">
                                        <p:cTn display="0" masterRel="sameClick">
                                          <p:stCondLst>
                                            <p:cond evt="begin" delay="0">
                                              <p:tn val="28"/>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30" fill="hold">
                            <p:stCondLst>
                              <p:cond delay="2000"/>
                            </p:stCondLst>
                            <p:childTnLst>
                              <p:par>
                                <p:cTn id="31" presetID="5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nextCondLst>
                <p:cond evt="onClick" delay="0">
                  <p:tgtEl>
                    <p:spTgt spid="4104"/>
                  </p:tgtEl>
                </p:cond>
              </p:nextCondLst>
            </p:seq>
            <p:seq concurrent="1" nextAc="seek">
              <p:cTn id="42" restart="whenNotActive" fill="hold" evtFilter="cancelBubble" nodeType="interactiveSeq">
                <p:stCondLst>
                  <p:cond evt="onClick" delay="0">
                    <p:tgtEl>
                      <p:spTgt spid="4102"/>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77556E-17 1.11111E-6 L 0.49648 -0.15116 " pathEditMode="relative" rAng="0" ptsTypes="AA">
                                      <p:cBhvr>
                                        <p:cTn id="46" dur="2000" fill="hold"/>
                                        <p:tgtEl>
                                          <p:spTgt spid="8"/>
                                        </p:tgtEl>
                                        <p:attrNameLst>
                                          <p:attrName>ppt_x</p:attrName>
                                          <p:attrName>ppt_y</p:attrName>
                                        </p:attrNameLst>
                                      </p:cBhvr>
                                      <p:rCtr x="24818" y="-7569"/>
                                    </p:animMotion>
                                  </p:childTnLst>
                                  <p:subTnLst>
                                    <p:audio>
                                      <p:cMediaNode>
                                        <p:cTn display="0" masterRel="sameClick">
                                          <p:stCondLst>
                                            <p:cond evt="begin" delay="0">
                                              <p:tn val="45"/>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Tieng-Ngua-phi-va-hi-www_nhacchuongvui_com (online-audio-converter (mp3cut.net).wav"/>
                                        </p:tgtEl>
                                      </p:cMediaNode>
                                    </p:audio>
                                  </p:subTnLst>
                                </p:cTn>
                              </p:par>
                              <p:par>
                                <p:cTn id="53" presetID="53" presetClass="entr" presetSubtype="16"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nextCondLst>
                <p:cond evt="onClick" delay="0">
                  <p:tgtEl>
                    <p:spTgt spid="4102"/>
                  </p:tgtEl>
                </p:cond>
              </p:nextCondLst>
            </p:seq>
            <p:seq concurrent="1" nextAc="seek">
              <p:cTn id="58" restart="whenNotActive" fill="hold" evtFilter="cancelBubble" nodeType="interactiveSeq">
                <p:stCondLst>
                  <p:cond evt="onClick" delay="0">
                    <p:tgtEl>
                      <p:spTgt spid="4106"/>
                    </p:tgtEl>
                  </p:cond>
                </p:stCondLst>
                <p:endSync evt="end" delay="0">
                  <p:rtn val="all"/>
                </p:endSync>
                <p:childTnLst>
                  <p:par>
                    <p:cTn id="59" fill="hold">
                      <p:stCondLst>
                        <p:cond delay="0"/>
                      </p:stCondLst>
                      <p:childTnLst>
                        <p:par>
                          <p:cTn id="60" fill="hold">
                            <p:stCondLst>
                              <p:cond delay="0"/>
                            </p:stCondLst>
                            <p:childTnLst>
                              <p:par>
                                <p:cTn id="61" presetID="42" presetClass="path" presetSubtype="0" accel="50000" decel="50000" fill="hold" nodeType="withEffect">
                                  <p:stCondLst>
                                    <p:cond delay="0"/>
                                  </p:stCondLst>
                                  <p:childTnLst>
                                    <p:animMotion origin="layout" path="M 2.08333E-6 -1.48148E-6 L -0.34414 -0.11944 " pathEditMode="relative" rAng="0" ptsTypes="AA">
                                      <p:cBhvr>
                                        <p:cTn id="62" dur="2000" fill="hold"/>
                                        <p:tgtEl>
                                          <p:spTgt spid="9"/>
                                        </p:tgtEl>
                                        <p:attrNameLst>
                                          <p:attrName>ppt_x</p:attrName>
                                          <p:attrName>ppt_y</p:attrName>
                                        </p:attrNameLst>
                                      </p:cBhvr>
                                      <p:rCtr x="-17214" y="-5972"/>
                                    </p:animMotion>
                                  </p:childTnLst>
                                  <p:subTnLst>
                                    <p:audio>
                                      <p:cMediaNode>
                                        <p:cTn display="0" masterRel="sameClick">
                                          <p:stCondLst>
                                            <p:cond evt="begin" delay="0">
                                              <p:tn val="61"/>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63" fill="hold">
                            <p:stCondLst>
                              <p:cond delay="2000"/>
                            </p:stCondLst>
                            <p:childTnLst>
                              <p:par>
                                <p:cTn id="64" presetID="53" presetClass="exit" presetSubtype="32" fill="hold" nodeType="after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Tieng-Ngua-phi-va-hi-www_nhacchuongvui_com (online-audio-converter (mp3cut.net).wav"/>
                                        </p:tgtEl>
                                      </p:cMediaNode>
                                    </p:audio>
                                  </p:subTnLst>
                                </p:cTn>
                              </p:par>
                            </p:childTnLst>
                          </p:cTn>
                        </p:par>
                        <p:par>
                          <p:cTn id="69" fill="hold">
                            <p:stCondLst>
                              <p:cond delay="2500"/>
                            </p:stCondLst>
                            <p:childTnLst>
                              <p:par>
                                <p:cTn id="70" presetID="53" presetClass="entr" presetSubtype="16"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childTnLst>
              </p:cTn>
              <p:nextCondLst>
                <p:cond evt="onClick" delay="0">
                  <p:tgtEl>
                    <p:spTgt spid="4106"/>
                  </p:tgtEl>
                </p:cond>
              </p:nextCondLst>
            </p:seq>
          </p:childTnLst>
        </p:cTn>
      </p:par>
    </p:tnLst>
    <p:bldLst>
      <p:bldP spid="2"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a:solidFill>
            <a:schemeClr val="bg1">
              <a:alpha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8" name="图片 7"/>
          <p:cNvPicPr>
            <a:picLocks noChangeAspect="1"/>
          </p:cNvPicPr>
          <p:nvPr/>
        </p:nvPicPr>
        <p:blipFill>
          <a:blip r:embed="rId8"/>
          <a:stretch>
            <a:fillRect/>
          </a:stretch>
        </p:blipFill>
        <p:spPr>
          <a:xfrm>
            <a:off x="-315332" y="-139018"/>
            <a:ext cx="2738865" cy="1831337"/>
          </a:xfrm>
          <a:prstGeom prst="rect">
            <a:avLst/>
          </a:prstGeom>
        </p:spPr>
      </p:pic>
      <p:pic>
        <p:nvPicPr>
          <p:cNvPr id="9" name="图片 9"/>
          <p:cNvPicPr>
            <a:picLocks noChangeAspect="1"/>
          </p:cNvPicPr>
          <p:nvPr/>
        </p:nvPicPr>
        <p:blipFill>
          <a:blip r:embed="rId9"/>
          <a:stretch>
            <a:fillRect/>
          </a:stretch>
        </p:blipFill>
        <p:spPr>
          <a:xfrm>
            <a:off x="3681361" y="-318762"/>
            <a:ext cx="2427723" cy="1619723"/>
          </a:xfrm>
          <a:prstGeom prst="rect">
            <a:avLst/>
          </a:prstGeom>
        </p:spPr>
      </p:pic>
      <p:pic>
        <p:nvPicPr>
          <p:cNvPr id="10" name="图片 9"/>
          <p:cNvPicPr>
            <a:picLocks noChangeAspect="1"/>
          </p:cNvPicPr>
          <p:nvPr/>
        </p:nvPicPr>
        <p:blipFill>
          <a:blip r:embed="rId9"/>
          <a:stretch>
            <a:fillRect/>
          </a:stretch>
        </p:blipFill>
        <p:spPr>
          <a:xfrm>
            <a:off x="6939538" y="-319723"/>
            <a:ext cx="2427723" cy="1619723"/>
          </a:xfrm>
          <a:prstGeom prst="rect">
            <a:avLst/>
          </a:prstGeom>
        </p:spPr>
      </p:pic>
      <p:pic>
        <p:nvPicPr>
          <p:cNvPr id="11" name="图片 9"/>
          <p:cNvPicPr>
            <a:picLocks noChangeAspect="1"/>
          </p:cNvPicPr>
          <p:nvPr/>
        </p:nvPicPr>
        <p:blipFill>
          <a:blip r:embed="rId9"/>
          <a:stretch>
            <a:fillRect/>
          </a:stretch>
        </p:blipFill>
        <p:spPr>
          <a:xfrm>
            <a:off x="9895676" y="-397344"/>
            <a:ext cx="2427723" cy="1619723"/>
          </a:xfrm>
          <a:prstGeom prst="rect">
            <a:avLst/>
          </a:prstGeom>
        </p:spPr>
      </p:pic>
      <p:sp>
        <p:nvSpPr>
          <p:cNvPr id="4" name="TextBox 3">
            <a:extLst>
              <a:ext uri="{FF2B5EF4-FFF2-40B4-BE49-F238E27FC236}">
                <a16:creationId xmlns:a16="http://schemas.microsoft.com/office/drawing/2014/main" id="{E7E73F12-D0AF-3716-53DA-C403182CE9D8}"/>
              </a:ext>
            </a:extLst>
          </p:cNvPr>
          <p:cNvSpPr txBox="1"/>
          <p:nvPr/>
        </p:nvSpPr>
        <p:spPr>
          <a:xfrm>
            <a:off x="2648155" y="1052950"/>
            <a:ext cx="1171369"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a:t>
            </a:r>
          </a:p>
        </p:txBody>
      </p:sp>
      <p:sp>
        <p:nvSpPr>
          <p:cNvPr id="5" name="Oval 4">
            <a:extLst>
              <a:ext uri="{FF2B5EF4-FFF2-40B4-BE49-F238E27FC236}">
                <a16:creationId xmlns:a16="http://schemas.microsoft.com/office/drawing/2014/main" id="{E185389A-410F-E0AC-2FF2-05C2FFABFE17}"/>
              </a:ext>
            </a:extLst>
          </p:cNvPr>
          <p:cNvSpPr/>
          <p:nvPr/>
        </p:nvSpPr>
        <p:spPr>
          <a:xfrm>
            <a:off x="2085773" y="107712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cs typeface="Calibri" panose="020F0502020204030204" pitchFamily="34" charset="0"/>
              </a:rPr>
              <a:t>1</a:t>
            </a:r>
          </a:p>
        </p:txBody>
      </p:sp>
      <p:graphicFrame>
        <p:nvGraphicFramePr>
          <p:cNvPr id="12" name="Table 11">
            <a:extLst>
              <a:ext uri="{FF2B5EF4-FFF2-40B4-BE49-F238E27FC236}">
                <a16:creationId xmlns:a16="http://schemas.microsoft.com/office/drawing/2014/main" id="{E9EEDE85-597D-6BA4-56E4-A23589EC05FE}"/>
              </a:ext>
            </a:extLst>
          </p:cNvPr>
          <p:cNvGraphicFramePr>
            <a:graphicFrameLocks noGrp="1"/>
          </p:cNvGraphicFramePr>
          <p:nvPr>
            <p:extLst>
              <p:ext uri="{D42A27DB-BD31-4B8C-83A1-F6EECF244321}">
                <p14:modId xmlns:p14="http://schemas.microsoft.com/office/powerpoint/2010/main" val="3556550687"/>
              </p:ext>
            </p:extLst>
          </p:nvPr>
        </p:nvGraphicFramePr>
        <p:xfrm>
          <a:off x="991467" y="2123560"/>
          <a:ext cx="10266216" cy="1877079"/>
        </p:xfrm>
        <a:graphic>
          <a:graphicData uri="http://schemas.openxmlformats.org/drawingml/2006/table">
            <a:tbl>
              <a:tblPr firstRow="1" bandRow="1">
                <a:tableStyleId>{5C22544A-7EE6-4342-B048-85BDC9FD1C3A}</a:tableStyleId>
              </a:tblPr>
              <a:tblGrid>
                <a:gridCol w="1745673">
                  <a:extLst>
                    <a:ext uri="{9D8B030D-6E8A-4147-A177-3AD203B41FA5}">
                      <a16:colId xmlns:a16="http://schemas.microsoft.com/office/drawing/2014/main" val="1092565331"/>
                    </a:ext>
                  </a:extLst>
                </a:gridCol>
                <a:gridCol w="1291935">
                  <a:extLst>
                    <a:ext uri="{9D8B030D-6E8A-4147-A177-3AD203B41FA5}">
                      <a16:colId xmlns:a16="http://schemas.microsoft.com/office/drawing/2014/main" val="1687512118"/>
                    </a:ext>
                  </a:extLst>
                </a:gridCol>
                <a:gridCol w="1308100">
                  <a:extLst>
                    <a:ext uri="{9D8B030D-6E8A-4147-A177-3AD203B41FA5}">
                      <a16:colId xmlns:a16="http://schemas.microsoft.com/office/drawing/2014/main" val="1115789471"/>
                    </a:ext>
                  </a:extLst>
                </a:gridCol>
                <a:gridCol w="1155700">
                  <a:extLst>
                    <a:ext uri="{9D8B030D-6E8A-4147-A177-3AD203B41FA5}">
                      <a16:colId xmlns:a16="http://schemas.microsoft.com/office/drawing/2014/main" val="304400552"/>
                    </a:ext>
                  </a:extLst>
                </a:gridCol>
                <a:gridCol w="1224973">
                  <a:extLst>
                    <a:ext uri="{9D8B030D-6E8A-4147-A177-3AD203B41FA5}">
                      <a16:colId xmlns:a16="http://schemas.microsoft.com/office/drawing/2014/main" val="4068530104"/>
                    </a:ext>
                  </a:extLst>
                </a:gridCol>
                <a:gridCol w="1163782">
                  <a:extLst>
                    <a:ext uri="{9D8B030D-6E8A-4147-A177-3AD203B41FA5}">
                      <a16:colId xmlns:a16="http://schemas.microsoft.com/office/drawing/2014/main" val="1116599920"/>
                    </a:ext>
                  </a:extLst>
                </a:gridCol>
                <a:gridCol w="1191490">
                  <a:extLst>
                    <a:ext uri="{9D8B030D-6E8A-4147-A177-3AD203B41FA5}">
                      <a16:colId xmlns:a16="http://schemas.microsoft.com/office/drawing/2014/main" val="1936170889"/>
                    </a:ext>
                  </a:extLst>
                </a:gridCol>
                <a:gridCol w="1184563">
                  <a:extLst>
                    <a:ext uri="{9D8B030D-6E8A-4147-A177-3AD203B41FA5}">
                      <a16:colId xmlns:a16="http://schemas.microsoft.com/office/drawing/2014/main" val="2906056379"/>
                    </a:ext>
                  </a:extLst>
                </a:gridCol>
              </a:tblGrid>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2</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3</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4</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extLst>
                  <a:ext uri="{0D108BD9-81ED-4DB2-BD59-A6C34878D82A}">
                    <a16:rowId xmlns:a16="http://schemas.microsoft.com/office/drawing/2014/main" val="3807395153"/>
                  </a:ext>
                </a:extLst>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Số</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hạng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1">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9</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7</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6</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8</a:t>
                      </a:r>
                    </a:p>
                  </a:txBody>
                  <a:tcPr anchor="ctr">
                    <a:solidFill>
                      <a:schemeClr val="accent1">
                        <a:lumMod val="20000"/>
                        <a:lumOff val="8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5</a:t>
                      </a:r>
                    </a:p>
                  </a:txBody>
                  <a:tcPr anchor="ctr">
                    <a:solidFill>
                      <a:schemeClr val="accent1">
                        <a:lumMod val="20000"/>
                        <a:lumOff val="80000"/>
                      </a:schemeClr>
                    </a:solidFill>
                  </a:tcPr>
                </a:tc>
                <a:extLst>
                  <a:ext uri="{0D108BD9-81ED-4DB2-BD59-A6C34878D82A}">
                    <a16:rowId xmlns:a16="http://schemas.microsoft.com/office/drawing/2014/main" val="1594055841"/>
                  </a:ext>
                </a:extLst>
              </a:tr>
              <a:tr h="625693">
                <a:tc>
                  <a:txBody>
                    <a:bodyPr/>
                    <a:lstStyle/>
                    <a:p>
                      <a:pPr algn="ctr"/>
                      <a:r>
                        <a:rPr lang="en-US" sz="3200" b="0" dirty="0" err="1">
                          <a:solidFill>
                            <a:schemeClr val="tx1"/>
                          </a:solidFill>
                          <a:latin typeface="Calibri" panose="020F0502020204030204" pitchFamily="34" charset="0"/>
                          <a:cs typeface="Calibri" panose="020F0502020204030204" pitchFamily="34" charset="0"/>
                        </a:rPr>
                        <a:t>Tổng</a:t>
                      </a:r>
                      <a:endParaRPr lang="en-US" sz="3200" b="0" dirty="0">
                        <a:solidFill>
                          <a:schemeClr val="tx1"/>
                        </a:solidFill>
                        <a:latin typeface="Calibri" panose="020F0502020204030204" pitchFamily="34" charset="0"/>
                        <a:cs typeface="Calibri" panose="020F0502020204030204" pitchFamily="34" charset="0"/>
                      </a:endParaRPr>
                    </a:p>
                  </a:txBody>
                  <a:tcPr anchor="ctr">
                    <a:solidFill>
                      <a:schemeClr val="accent6">
                        <a:lumMod val="60000"/>
                        <a:lumOff val="4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11</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tc>
                  <a:txBody>
                    <a:bodyPr/>
                    <a:lstStyle/>
                    <a:p>
                      <a:pPr algn="ctr"/>
                      <a:r>
                        <a:rPr lang="en-US" sz="3200" b="0" dirty="0">
                          <a:solidFill>
                            <a:schemeClr val="tx1"/>
                          </a:solidFill>
                          <a:latin typeface="Calibri" panose="020F0502020204030204" pitchFamily="34" charset="0"/>
                          <a:cs typeface="Calibri" panose="020F0502020204030204" pitchFamily="34" charset="0"/>
                        </a:rPr>
                        <a:t>?</a:t>
                      </a:r>
                    </a:p>
                  </a:txBody>
                  <a:tcPr anchor="ctr">
                    <a:solidFill>
                      <a:schemeClr val="accent6">
                        <a:lumMod val="40000"/>
                        <a:lumOff val="60000"/>
                      </a:schemeClr>
                    </a:solidFill>
                  </a:tcPr>
                </a:tc>
                <a:extLst>
                  <a:ext uri="{0D108BD9-81ED-4DB2-BD59-A6C34878D82A}">
                    <a16:rowId xmlns:a16="http://schemas.microsoft.com/office/drawing/2014/main" val="2874430604"/>
                  </a:ext>
                </a:extLst>
              </a:tr>
            </a:tbl>
          </a:graphicData>
        </a:graphic>
      </p:graphicFrame>
      <p:sp>
        <p:nvSpPr>
          <p:cNvPr id="14" name="TextBox 13">
            <a:extLst>
              <a:ext uri="{FF2B5EF4-FFF2-40B4-BE49-F238E27FC236}">
                <a16:creationId xmlns:a16="http://schemas.microsoft.com/office/drawing/2014/main" id="{B628C0C0-B7F9-8E9E-4249-0201827C3855}"/>
              </a:ext>
            </a:extLst>
          </p:cNvPr>
          <p:cNvSpPr txBox="1"/>
          <p:nvPr/>
        </p:nvSpPr>
        <p:spPr>
          <a:xfrm>
            <a:off x="1493900" y="1600340"/>
            <a:ext cx="75140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2327AE7F-91B8-9AC6-EA7C-7708323E16CA}"/>
              </a:ext>
            </a:extLst>
          </p:cNvPr>
          <p:cNvSpPr txBox="1"/>
          <p:nvPr/>
        </p:nvSpPr>
        <p:spPr>
          <a:xfrm>
            <a:off x="4421660" y="3373738"/>
            <a:ext cx="617285"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11</a:t>
            </a:r>
          </a:p>
        </p:txBody>
      </p:sp>
      <p:sp>
        <p:nvSpPr>
          <p:cNvPr id="21" name="TextBox 20">
            <a:extLst>
              <a:ext uri="{FF2B5EF4-FFF2-40B4-BE49-F238E27FC236}">
                <a16:creationId xmlns:a16="http://schemas.microsoft.com/office/drawing/2014/main" id="{E8745727-2363-9275-4715-4D4CD8D28BB8}"/>
              </a:ext>
            </a:extLst>
          </p:cNvPr>
          <p:cNvSpPr txBox="1"/>
          <p:nvPr/>
        </p:nvSpPr>
        <p:spPr>
          <a:xfrm>
            <a:off x="5634741" y="3373738"/>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p>
        </p:txBody>
      </p:sp>
      <p:sp>
        <p:nvSpPr>
          <p:cNvPr id="22" name="TextBox 21">
            <a:extLst>
              <a:ext uri="{FF2B5EF4-FFF2-40B4-BE49-F238E27FC236}">
                <a16:creationId xmlns:a16="http://schemas.microsoft.com/office/drawing/2014/main" id="{579D3389-3EB6-0D3E-427F-958A19C0BFAC}"/>
              </a:ext>
            </a:extLst>
          </p:cNvPr>
          <p:cNvSpPr txBox="1"/>
          <p:nvPr/>
        </p:nvSpPr>
        <p:spPr>
          <a:xfrm>
            <a:off x="6847822"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p>
        </p:txBody>
      </p:sp>
      <p:sp>
        <p:nvSpPr>
          <p:cNvPr id="23" name="TextBox 22">
            <a:extLst>
              <a:ext uri="{FF2B5EF4-FFF2-40B4-BE49-F238E27FC236}">
                <a16:creationId xmlns:a16="http://schemas.microsoft.com/office/drawing/2014/main" id="{76960174-8695-804D-B070-9F888C856284}"/>
              </a:ext>
            </a:extLst>
          </p:cNvPr>
          <p:cNvSpPr txBox="1"/>
          <p:nvPr/>
        </p:nvSpPr>
        <p:spPr>
          <a:xfrm>
            <a:off x="8060903" y="33902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12</a:t>
            </a:r>
          </a:p>
        </p:txBody>
      </p:sp>
      <p:sp>
        <p:nvSpPr>
          <p:cNvPr id="24" name="TextBox 23">
            <a:extLst>
              <a:ext uri="{FF2B5EF4-FFF2-40B4-BE49-F238E27FC236}">
                <a16:creationId xmlns:a16="http://schemas.microsoft.com/office/drawing/2014/main" id="{1A9AC8EC-0CA5-0F3D-8A49-4832765E59B8}"/>
              </a:ext>
            </a:extLst>
          </p:cNvPr>
          <p:cNvSpPr txBox="1"/>
          <p:nvPr/>
        </p:nvSpPr>
        <p:spPr>
          <a:xfrm>
            <a:off x="9203961" y="3373737"/>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15</a:t>
            </a:r>
          </a:p>
        </p:txBody>
      </p:sp>
      <p:sp>
        <p:nvSpPr>
          <p:cNvPr id="25" name="TextBox 24">
            <a:extLst>
              <a:ext uri="{FF2B5EF4-FFF2-40B4-BE49-F238E27FC236}">
                <a16:creationId xmlns:a16="http://schemas.microsoft.com/office/drawing/2014/main" id="{C2410A29-1E81-BB75-DA57-0AF027B1B187}"/>
              </a:ext>
            </a:extLst>
          </p:cNvPr>
          <p:cNvSpPr txBox="1"/>
          <p:nvPr/>
        </p:nvSpPr>
        <p:spPr>
          <a:xfrm>
            <a:off x="10420131" y="3364801"/>
            <a:ext cx="601447" cy="584775"/>
          </a:xfrm>
          <a:prstGeom prst="rect">
            <a:avLst/>
          </a:prstGeom>
          <a:solidFill>
            <a:schemeClr val="accent6">
              <a:lumMod val="40000"/>
              <a:lumOff val="60000"/>
            </a:schemeClr>
          </a:solid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13</a:t>
            </a:r>
          </a:p>
        </p:txBody>
      </p:sp>
    </p:spTree>
    <p:extLst>
      <p:ext uri="{BB962C8B-B14F-4D97-AF65-F5344CB8AC3E}">
        <p14:creationId xmlns:p14="http://schemas.microsoft.com/office/powerpoint/2010/main" val="62313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8" grpId="0" animBg="1"/>
      <p:bldP spid="21"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Vector Hoạt Hình Đồng Cỏ Phong Cảnh Với Cỏ Bầu Trời Xanh Với Những Đám Mây  Trắng Cảnh Quan Thung Lũng Bằng Phẳng Cánh Đồng Xanh Trống Với Cây Cối Vào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Đồng Cỏ, Đồi Cỏ Xanh 2 - KhoThietKe.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4" y="3610300"/>
            <a:ext cx="12385807" cy="3247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âu Đài Hồng, Tòa Lâu Đài 12 - KhoThietKe.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394" y="2133445"/>
            <a:ext cx="4746625" cy="3855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Lâu đài Sáng Tạo Lâu đài Giả Tưởng Các Tòa Nhà Lâu đài Xanh, Lâu  đài Clipart, Lâu đài Sáng Tạo, Tượng đài Vector và PNG với nền trong suố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922" l="0" r="100000"/>
                    </a14:imgEffect>
                  </a14:imgLayer>
                </a14:imgProps>
              </a:ext>
              <a:ext uri="{28A0092B-C50C-407E-A947-70E740481C1C}">
                <a14:useLocalDpi xmlns:a14="http://schemas.microsoft.com/office/drawing/2010/main" val="0"/>
              </a:ext>
            </a:extLst>
          </a:blip>
          <a:srcRect/>
          <a:stretch>
            <a:fillRect/>
          </a:stretch>
        </p:blipFill>
        <p:spPr bwMode="auto">
          <a:xfrm>
            <a:off x="-314325" y="2776855"/>
            <a:ext cx="4581525" cy="44288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ách tô màu chủ đề lâu đài cho Android - Tải về AP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600" l="0" r="99700">
                        <a14:foregroundMark x1="37600" y1="31900" x2="36600" y2="32500"/>
                        <a14:foregroundMark x1="32800" y1="41100" x2="31300" y2="41900"/>
                        <a14:foregroundMark x1="67300" y1="31900" x2="68600" y2="32400"/>
                        <a14:foregroundMark x1="71700" y1="40500" x2="72800" y2="41200"/>
                        <a14:foregroundMark x1="53000" y1="4500" x2="5330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86477" y="937313"/>
            <a:ext cx="4053946" cy="405394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33981" y="490138"/>
            <a:ext cx="10958544" cy="57907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9" name="图片 9"/>
          <p:cNvPicPr>
            <a:picLocks noChangeAspect="1"/>
          </p:cNvPicPr>
          <p:nvPr/>
        </p:nvPicPr>
        <p:blipFill>
          <a:blip r:embed="rId11"/>
          <a:stretch>
            <a:fillRect/>
          </a:stretch>
        </p:blipFill>
        <p:spPr>
          <a:xfrm>
            <a:off x="3681361" y="-318762"/>
            <a:ext cx="2427723" cy="1619723"/>
          </a:xfrm>
          <a:prstGeom prst="rect">
            <a:avLst/>
          </a:prstGeom>
        </p:spPr>
      </p:pic>
      <p:pic>
        <p:nvPicPr>
          <p:cNvPr id="10" name="图片 9"/>
          <p:cNvPicPr>
            <a:picLocks noChangeAspect="1"/>
          </p:cNvPicPr>
          <p:nvPr/>
        </p:nvPicPr>
        <p:blipFill>
          <a:blip r:embed="rId11"/>
          <a:stretch>
            <a:fillRect/>
          </a:stretch>
        </p:blipFill>
        <p:spPr>
          <a:xfrm>
            <a:off x="6939538" y="-319723"/>
            <a:ext cx="2427723" cy="1619723"/>
          </a:xfrm>
          <a:prstGeom prst="rect">
            <a:avLst/>
          </a:prstGeom>
        </p:spPr>
      </p:pic>
      <p:pic>
        <p:nvPicPr>
          <p:cNvPr id="11" name="图片 9"/>
          <p:cNvPicPr>
            <a:picLocks noChangeAspect="1"/>
          </p:cNvPicPr>
          <p:nvPr/>
        </p:nvPicPr>
        <p:blipFill>
          <a:blip r:embed="rId11"/>
          <a:stretch>
            <a:fillRect/>
          </a:stretch>
        </p:blipFill>
        <p:spPr>
          <a:xfrm>
            <a:off x="9895676" y="-397344"/>
            <a:ext cx="2427723" cy="1619723"/>
          </a:xfrm>
          <a:prstGeom prst="rect">
            <a:avLst/>
          </a:prstGeom>
        </p:spPr>
      </p:pic>
      <p:pic>
        <p:nvPicPr>
          <p:cNvPr id="16" name="Picture 2" descr="Cartoon handsome prince riding horse isolated Vector Image">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852" l="818" r="100000">
                        <a14:foregroundMark x1="10981" y1="1481" x2="234" y2="14259"/>
                        <a14:foregroundMark x1="2103" y1="18426" x2="6425" y2="26296"/>
                        <a14:foregroundMark x1="3037" y1="24352" x2="5491" y2="30370"/>
                        <a14:foregroundMark x1="18107" y1="30648" x2="19042" y2="41019"/>
                        <a14:foregroundMark x1="25234" y1="21019" x2="21612" y2="28148"/>
                        <a14:foregroundMark x1="24883" y1="19352" x2="19626" y2="22500"/>
                        <a14:foregroundMark x1="23715" y1="19259" x2="25701" y2="22407"/>
                        <a14:foregroundMark x1="26168" y1="18333" x2="26051" y2="21759"/>
                        <a14:foregroundMark x1="24299" y1="34259" x2="37033" y2="61574"/>
                        <a14:foregroundMark x1="6308" y1="30926" x2="6893" y2="42870"/>
                        <a14:foregroundMark x1="6075" y1="30648" x2="5257" y2="38796"/>
                        <a14:foregroundMark x1="5257" y1="35926" x2="5841" y2="32500"/>
                        <a14:foregroundMark x1="5841" y1="32500" x2="3037" y2="34167"/>
                        <a14:foregroundMark x1="16005" y1="41944" x2="15537" y2="49074"/>
                        <a14:foregroundMark x1="11449" y1="38241" x2="10631" y2="52222"/>
                        <a14:foregroundMark x1="10864" y1="38056" x2="11799" y2="37870"/>
                        <a14:foregroundMark x1="8178" y1="48889" x2="8762" y2="51481"/>
                        <a14:foregroundMark x1="19159" y1="48704" x2="19977" y2="52685"/>
                        <a14:foregroundMark x1="23598" y1="51019" x2="29439" y2="64444"/>
                        <a14:foregroundMark x1="29439" y1="64444" x2="36916" y2="72963"/>
                        <a14:foregroundMark x1="41472" y1="58519" x2="34930" y2="83056"/>
                        <a14:foregroundMark x1="36098" y1="68519" x2="70561" y2="68519"/>
                        <a14:foregroundMark x1="71612" y1="58056" x2="76168" y2="57963"/>
                        <a14:foregroundMark x1="76168" y1="80556" x2="73715" y2="90000"/>
                        <a14:foregroundMark x1="54322" y1="71019" x2="58762" y2="75833"/>
                        <a14:foregroundMark x1="60280" y1="75093" x2="51519" y2="89259"/>
                        <a14:foregroundMark x1="25234" y1="63056" x2="14953" y2="71481"/>
                        <a14:foregroundMark x1="17874" y1="75741" x2="29673" y2="81852"/>
                        <a14:foregroundMark x1="71495" y1="88796" x2="71846" y2="91574"/>
                        <a14:foregroundMark x1="66005" y1="67130" x2="75117" y2="76204"/>
                        <a14:foregroundMark x1="47547" y1="88704" x2="50584" y2="87963"/>
                        <a14:foregroundMark x1="31308" y1="91111" x2="35397" y2="87500"/>
                        <a14:foregroundMark x1="23598" y1="59444" x2="19626" y2="60370"/>
                      </a14:backgroundRemoval>
                    </a14:imgEffect>
                  </a14:imgLayer>
                </a14:imgProps>
              </a:ext>
              <a:ext uri="{28A0092B-C50C-407E-A947-70E740481C1C}">
                <a14:useLocalDpi xmlns:a14="http://schemas.microsoft.com/office/drawing/2010/main" val="0"/>
              </a:ext>
            </a:extLst>
          </a:blip>
          <a:srcRect/>
          <a:stretch>
            <a:fillRect/>
          </a:stretch>
        </p:blipFill>
        <p:spPr bwMode="auto">
          <a:xfrm>
            <a:off x="8982796" y="3875449"/>
            <a:ext cx="3679576" cy="310165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09660B69-476F-61A5-A9BB-08ED5D2EF930}"/>
              </a:ext>
            </a:extLst>
          </p:cNvPr>
          <p:cNvSpPr/>
          <p:nvPr/>
        </p:nvSpPr>
        <p:spPr>
          <a:xfrm rot="20088955">
            <a:off x="1361470" y="2377705"/>
            <a:ext cx="1936986" cy="2132272"/>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 name="Freeform 3">
            <a:extLst>
              <a:ext uri="{FF2B5EF4-FFF2-40B4-BE49-F238E27FC236}">
                <a16:creationId xmlns:a16="http://schemas.microsoft.com/office/drawing/2014/main" id="{BB3DCDD9-6661-52DE-7C9F-7F53DA5CE133}"/>
              </a:ext>
            </a:extLst>
          </p:cNvPr>
          <p:cNvSpPr/>
          <p:nvPr/>
        </p:nvSpPr>
        <p:spPr>
          <a:xfrm>
            <a:off x="4149355" y="1895475"/>
            <a:ext cx="2775320" cy="2314576"/>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 name="Freeform 4">
            <a:extLst>
              <a:ext uri="{FF2B5EF4-FFF2-40B4-BE49-F238E27FC236}">
                <a16:creationId xmlns:a16="http://schemas.microsoft.com/office/drawing/2014/main" id="{28E4CC7C-8171-5D90-D14A-15B5C725386A}"/>
              </a:ext>
            </a:extLst>
          </p:cNvPr>
          <p:cNvSpPr/>
          <p:nvPr/>
        </p:nvSpPr>
        <p:spPr>
          <a:xfrm>
            <a:off x="7934326" y="2076450"/>
            <a:ext cx="1657349" cy="1847849"/>
          </a:xfrm>
          <a:custGeom>
            <a:avLst/>
            <a:gdLst/>
            <a:ahLst/>
            <a:cxnLst/>
            <a:rect l="l" t="t" r="r" b="b"/>
            <a:pathLst>
              <a:path w="6038469" h="8229600">
                <a:moveTo>
                  <a:pt x="0" y="0"/>
                </a:moveTo>
                <a:lnTo>
                  <a:pt x="6038469" y="0"/>
                </a:lnTo>
                <a:lnTo>
                  <a:pt x="6038469" y="8229600"/>
                </a:lnTo>
                <a:lnTo>
                  <a:pt x="0" y="8229600"/>
                </a:lnTo>
                <a:lnTo>
                  <a:pt x="0" y="0"/>
                </a:lnTo>
                <a:close/>
              </a:path>
            </a:pathLst>
          </a:custGeom>
          <a:blipFill>
            <a:blip r:embed="rId19"/>
            <a:stretch>
              <a:fillRect/>
            </a:stretch>
          </a:blipFill>
        </p:spPr>
      </p:sp>
      <p:sp>
        <p:nvSpPr>
          <p:cNvPr id="8" name="TextBox 7">
            <a:extLst>
              <a:ext uri="{FF2B5EF4-FFF2-40B4-BE49-F238E27FC236}">
                <a16:creationId xmlns:a16="http://schemas.microsoft.com/office/drawing/2014/main" id="{D771E818-4BC1-4CA0-CAA3-580B039C424F}"/>
              </a:ext>
            </a:extLst>
          </p:cNvPr>
          <p:cNvSpPr txBox="1"/>
          <p:nvPr/>
        </p:nvSpPr>
        <p:spPr>
          <a:xfrm>
            <a:off x="1141475" y="1000265"/>
            <a:ext cx="75140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b)</a:t>
            </a:r>
          </a:p>
        </p:txBody>
      </p:sp>
      <p:sp>
        <p:nvSpPr>
          <p:cNvPr id="13" name="Arrow: Right 12">
            <a:extLst>
              <a:ext uri="{FF2B5EF4-FFF2-40B4-BE49-F238E27FC236}">
                <a16:creationId xmlns:a16="http://schemas.microsoft.com/office/drawing/2014/main" id="{805E5EFB-76EE-63D5-44AD-3E9625A20327}"/>
              </a:ext>
            </a:extLst>
          </p:cNvPr>
          <p:cNvSpPr/>
          <p:nvPr/>
        </p:nvSpPr>
        <p:spPr>
          <a:xfrm>
            <a:off x="3286125" y="2876550"/>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62BBB4D-3CB1-494B-B14E-8FD7BA6D1AB2}"/>
              </a:ext>
            </a:extLst>
          </p:cNvPr>
          <p:cNvSpPr/>
          <p:nvPr/>
        </p:nvSpPr>
        <p:spPr>
          <a:xfrm>
            <a:off x="6629400" y="2752725"/>
            <a:ext cx="1266825" cy="50482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D7B935B-1582-941F-6865-A281CD1AC6BC}"/>
              </a:ext>
            </a:extLst>
          </p:cNvPr>
          <p:cNvSpPr txBox="1"/>
          <p:nvPr/>
        </p:nvSpPr>
        <p:spPr>
          <a:xfrm>
            <a:off x="2095500" y="27432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8</a:t>
            </a:r>
          </a:p>
        </p:txBody>
      </p:sp>
      <p:sp>
        <p:nvSpPr>
          <p:cNvPr id="19" name="TextBox 18">
            <a:extLst>
              <a:ext uri="{FF2B5EF4-FFF2-40B4-BE49-F238E27FC236}">
                <a16:creationId xmlns:a16="http://schemas.microsoft.com/office/drawing/2014/main" id="{EA76E7B9-C812-D1A9-3894-3D6B36854A2D}"/>
              </a:ext>
            </a:extLst>
          </p:cNvPr>
          <p:cNvSpPr txBox="1"/>
          <p:nvPr/>
        </p:nvSpPr>
        <p:spPr>
          <a:xfrm>
            <a:off x="3295650" y="228600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+ 5</a:t>
            </a:r>
          </a:p>
        </p:txBody>
      </p:sp>
      <p:sp>
        <p:nvSpPr>
          <p:cNvPr id="20" name="TextBox 19">
            <a:extLst>
              <a:ext uri="{FF2B5EF4-FFF2-40B4-BE49-F238E27FC236}">
                <a16:creationId xmlns:a16="http://schemas.microsoft.com/office/drawing/2014/main" id="{175F5957-42C0-7CA0-68E8-08177C24EDD7}"/>
              </a:ext>
            </a:extLst>
          </p:cNvPr>
          <p:cNvSpPr txBox="1"/>
          <p:nvPr/>
        </p:nvSpPr>
        <p:spPr>
          <a:xfrm>
            <a:off x="6686550" y="2152650"/>
            <a:ext cx="107632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- 3</a:t>
            </a:r>
          </a:p>
        </p:txBody>
      </p:sp>
      <p:sp>
        <p:nvSpPr>
          <p:cNvPr id="22" name="TextBox 21">
            <a:extLst>
              <a:ext uri="{FF2B5EF4-FFF2-40B4-BE49-F238E27FC236}">
                <a16:creationId xmlns:a16="http://schemas.microsoft.com/office/drawing/2014/main" id="{692A4115-DD09-9556-C4EE-DC0C193F9EC1}"/>
              </a:ext>
            </a:extLst>
          </p:cNvPr>
          <p:cNvSpPr txBox="1"/>
          <p:nvPr/>
        </p:nvSpPr>
        <p:spPr>
          <a:xfrm>
            <a:off x="52768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FD181897-5002-0F35-5EA0-899D3EBB7DDE}"/>
              </a:ext>
            </a:extLst>
          </p:cNvPr>
          <p:cNvSpPr txBox="1"/>
          <p:nvPr/>
        </p:nvSpPr>
        <p:spPr>
          <a:xfrm>
            <a:off x="8401050" y="2781300"/>
            <a:ext cx="67627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8E4FA180-E368-F4FC-493E-972DF972075F}"/>
              </a:ext>
            </a:extLst>
          </p:cNvPr>
          <p:cNvSpPr txBox="1"/>
          <p:nvPr/>
        </p:nvSpPr>
        <p:spPr>
          <a:xfrm>
            <a:off x="5205793" y="2708326"/>
            <a:ext cx="785432" cy="769441"/>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13</a:t>
            </a:r>
          </a:p>
        </p:txBody>
      </p:sp>
      <p:sp>
        <p:nvSpPr>
          <p:cNvPr id="25" name="TextBox 24">
            <a:extLst>
              <a:ext uri="{FF2B5EF4-FFF2-40B4-BE49-F238E27FC236}">
                <a16:creationId xmlns:a16="http://schemas.microsoft.com/office/drawing/2014/main" id="{F769122D-AA64-907D-D070-8DDBFD0271F3}"/>
              </a:ext>
            </a:extLst>
          </p:cNvPr>
          <p:cNvSpPr txBox="1"/>
          <p:nvPr/>
        </p:nvSpPr>
        <p:spPr>
          <a:xfrm>
            <a:off x="8368093" y="2775001"/>
            <a:ext cx="785432" cy="769441"/>
          </a:xfrm>
          <a:prstGeom prst="rect">
            <a:avLst/>
          </a:prstGeom>
          <a:solidFill>
            <a:srgbClr val="FFFEDB"/>
          </a:solid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10</a:t>
            </a:r>
          </a:p>
        </p:txBody>
      </p:sp>
    </p:spTree>
    <p:extLst>
      <p:ext uri="{BB962C8B-B14F-4D97-AF65-F5344CB8AC3E}">
        <p14:creationId xmlns:p14="http://schemas.microsoft.com/office/powerpoint/2010/main" val="3942562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7" grpId="0"/>
      <p:bldP spid="19" grpId="0"/>
      <p:bldP spid="20" grpId="0"/>
      <p:bldP spid="22" grpId="0"/>
      <p:bldP spid="23" grpId="0"/>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28</TotalTime>
  <Words>247</Words>
  <Application>Microsoft Office PowerPoint</Application>
  <PresentationFormat>Widescreen</PresentationFormat>
  <Paragraphs>89</Paragraphs>
  <Slides>14</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等线</vt:lpstr>
      <vt:lpstr>等线 Light</vt:lpstr>
      <vt:lpstr>#9Slide07 Stormtrooper</vt:lpstr>
      <vt:lpstr>Arial</vt:lpstr>
      <vt:lpstr>Calibri</vt:lpstr>
      <vt:lpstr>Cambria</vt:lpstr>
      <vt:lpstr>Times New Roman</vt:lpstr>
      <vt:lpstr>UTM Bell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15</cp:revision>
  <dcterms:created xsi:type="dcterms:W3CDTF">2024-04-30T07:25:26Z</dcterms:created>
  <dcterms:modified xsi:type="dcterms:W3CDTF">2025-10-10T00:37:02Z</dcterms:modified>
</cp:coreProperties>
</file>