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44" r:id="rId3"/>
    <p:sldMasterId id="2147483757" r:id="rId4"/>
    <p:sldMasterId id="2147483773" r:id="rId5"/>
  </p:sldMasterIdLst>
  <p:notesMasterIdLst>
    <p:notesMasterId r:id="rId37"/>
  </p:notesMasterIdLst>
  <p:sldIdLst>
    <p:sldId id="259" r:id="rId6"/>
    <p:sldId id="558" r:id="rId7"/>
    <p:sldId id="317" r:id="rId8"/>
    <p:sldId id="257" r:id="rId9"/>
    <p:sldId id="258" r:id="rId10"/>
    <p:sldId id="303" r:id="rId11"/>
    <p:sldId id="2007577136" r:id="rId12"/>
    <p:sldId id="2007577142" r:id="rId13"/>
    <p:sldId id="2007577143" r:id="rId14"/>
    <p:sldId id="2007577144" r:id="rId15"/>
    <p:sldId id="2007577137" r:id="rId16"/>
    <p:sldId id="2007577138" r:id="rId17"/>
    <p:sldId id="307" r:id="rId18"/>
    <p:sldId id="2007577139" r:id="rId19"/>
    <p:sldId id="2007577140" r:id="rId20"/>
    <p:sldId id="2007577141" r:id="rId21"/>
    <p:sldId id="310" r:id="rId22"/>
    <p:sldId id="304" r:id="rId23"/>
    <p:sldId id="306" r:id="rId24"/>
    <p:sldId id="319" r:id="rId25"/>
    <p:sldId id="320" r:id="rId26"/>
    <p:sldId id="318" r:id="rId27"/>
    <p:sldId id="321" r:id="rId28"/>
    <p:sldId id="322" r:id="rId29"/>
    <p:sldId id="323" r:id="rId30"/>
    <p:sldId id="324" r:id="rId31"/>
    <p:sldId id="325" r:id="rId32"/>
    <p:sldId id="326" r:id="rId33"/>
    <p:sldId id="327" r:id="rId34"/>
    <p:sldId id="328"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613" autoAdjust="0"/>
  </p:normalViewPr>
  <p:slideViewPr>
    <p:cSldViewPr snapToGrid="0">
      <p:cViewPr varScale="1">
        <p:scale>
          <a:sx n="55" d="100"/>
          <a:sy n="55" d="100"/>
        </p:scale>
        <p:origin x="109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F6A59-4DFD-4F42-B05B-205930EBDB64}" type="datetimeFigureOut">
              <a:rPr lang="en-US" smtClean="0"/>
              <a:t>7/1/2025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89AE5-F6A2-4372-AADE-A9B1F9FA95FD}" type="slidenum">
              <a:rPr lang="en-US" smtClean="0"/>
              <a:t>‹#›</a:t>
            </a:fld>
            <a:endParaRPr lang="en-US"/>
          </a:p>
        </p:txBody>
      </p:sp>
    </p:spTree>
    <p:extLst>
      <p:ext uri="{BB962C8B-B14F-4D97-AF65-F5344CB8AC3E}">
        <p14:creationId xmlns:p14="http://schemas.microsoft.com/office/powerpoint/2010/main" val="2961382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4166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613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trong</a:t>
            </a:r>
            <a:r>
              <a:rPr lang="en-US" baseline="0" dirty="0"/>
              <a:t> </a:t>
            </a:r>
            <a:r>
              <a:rPr lang="en-US" baseline="0" dirty="0" err="1"/>
              <a:t>để</a:t>
            </a:r>
            <a:r>
              <a:rPr lang="en-US" baseline="0" dirty="0"/>
              <a:t> quay, </a:t>
            </a:r>
            <a:r>
              <a:rPr lang="en-US" baseline="0" dirty="0" err="1"/>
              <a:t>kích</a:t>
            </a:r>
            <a:r>
              <a:rPr lang="en-US" baseline="0" dirty="0"/>
              <a:t> </a:t>
            </a:r>
            <a:r>
              <a:rPr lang="en-US" baseline="0" dirty="0" err="1"/>
              <a:t>chuột</a:t>
            </a:r>
            <a:r>
              <a:rPr lang="en-US" baseline="0" dirty="0"/>
              <a:t> </a:t>
            </a:r>
            <a:r>
              <a:rPr lang="en-US" baseline="0" dirty="0" err="1"/>
              <a:t>một</a:t>
            </a:r>
            <a:r>
              <a:rPr lang="en-US" baseline="0" dirty="0"/>
              <a:t> </a:t>
            </a:r>
            <a:r>
              <a:rPr lang="en-US" baseline="0" dirty="0" err="1"/>
              <a:t>lần</a:t>
            </a:r>
            <a:r>
              <a:rPr lang="en-US" baseline="0" dirty="0"/>
              <a:t> </a:t>
            </a:r>
            <a:r>
              <a:rPr lang="en-US" baseline="0" dirty="0" err="1"/>
              <a:t>nữa</a:t>
            </a:r>
            <a:r>
              <a:rPr lang="en-US" baseline="0" dirty="0"/>
              <a:t> </a:t>
            </a:r>
            <a:r>
              <a:rPr lang="en-US" baseline="0" dirty="0" err="1"/>
              <a:t>để</a:t>
            </a:r>
            <a:r>
              <a:rPr lang="en-US" baseline="0" dirty="0"/>
              <a:t> </a:t>
            </a:r>
            <a:r>
              <a:rPr lang="en-US" baseline="0" dirty="0" err="1"/>
              <a:t>dừng</a:t>
            </a:r>
            <a:r>
              <a:rPr lang="en-US" baseline="0" dirty="0"/>
              <a:t> </a:t>
            </a:r>
            <a:r>
              <a:rPr lang="en-US" baseline="0" dirty="0" err="1"/>
              <a:t>lại</a:t>
            </a:r>
            <a:endParaRPr lang="en-US" baseline="0" dirty="0"/>
          </a:p>
          <a:p>
            <a:r>
              <a:rPr lang="en-US" baseline="0" dirty="0" err="1"/>
              <a:t>Kích</a:t>
            </a:r>
            <a:r>
              <a:rPr lang="en-US" baseline="0" dirty="0"/>
              <a:t> </a:t>
            </a:r>
            <a:r>
              <a:rPr lang="en-US" baseline="0" dirty="0" err="1"/>
              <a:t>chuột</a:t>
            </a:r>
            <a:r>
              <a:rPr lang="en-US" baseline="0" dirty="0"/>
              <a:t> </a:t>
            </a:r>
            <a:r>
              <a:rPr lang="en-US" baseline="0" dirty="0" err="1"/>
              <a:t>vào</a:t>
            </a:r>
            <a:r>
              <a:rPr lang="en-US" baseline="0" dirty="0"/>
              <a:t> CÂU 1,2,3,4…. </a:t>
            </a:r>
            <a:r>
              <a:rPr lang="en-US" baseline="0"/>
              <a:t>ĐỂ ĐẾN CÂU HỎI</a:t>
            </a:r>
            <a:endParaRPr lang="en-US" baseline="0" dirty="0"/>
          </a:p>
          <a:p>
            <a:r>
              <a:rPr lang="en-US" baseline="0"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slide </a:t>
            </a:r>
            <a:r>
              <a:rPr lang="en-US" baseline="0" dirty="0" err="1"/>
              <a:t>kết</a:t>
            </a:r>
            <a:r>
              <a:rPr lang="en-US" baseline="0" dirty="0"/>
              <a:t> </a:t>
            </a:r>
            <a:r>
              <a:rPr lang="en-US" baseline="0" dirty="0" err="1"/>
              <a:t>thúc</a:t>
            </a:r>
            <a:endParaRPr lang="en-US" dirty="0"/>
          </a:p>
        </p:txBody>
      </p:sp>
      <p:sp>
        <p:nvSpPr>
          <p:cNvPr id="4" name="Slide Number Placeholder 3"/>
          <p:cNvSpPr>
            <a:spLocks noGrp="1"/>
          </p:cNvSpPr>
          <p:nvPr>
            <p:ph type="sldNum" sz="quarter" idx="10"/>
          </p:nvPr>
        </p:nvSpPr>
        <p:spPr/>
        <p:txBody>
          <a:bodyPr/>
          <a:lstStyle/>
          <a:p>
            <a:pPr marL="0" marR="0" lvl="0" indent="0" algn="r" defTabSz="913655"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3655"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790566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hình</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trang</a:t>
            </a:r>
            <a:r>
              <a:rPr lang="en-US" baseline="0" dirty="0"/>
              <a:t> </a:t>
            </a:r>
            <a:r>
              <a:rPr lang="en-US" baseline="0" dirty="0" err="1"/>
              <a:t>đầu</a:t>
            </a:r>
            <a:r>
              <a:rPr lang="en-US" baseline="0" dirty="0"/>
              <a:t> </a:t>
            </a:r>
            <a:r>
              <a:rPr lang="en-US" baseline="0" dirty="0" err="1"/>
              <a:t>trò</a:t>
            </a:r>
            <a:r>
              <a:rPr lang="en-US" baseline="0" dirty="0"/>
              <a:t> </a:t>
            </a:r>
            <a:r>
              <a:rPr lang="en-US" baseline="0" dirty="0" err="1"/>
              <a:t>chơi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3655"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3655"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4833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85800"/>
            <a:ext cx="60706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655"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3655"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964990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TRÁI TIM QUAY VỀ</a:t>
            </a:r>
          </a:p>
        </p:txBody>
      </p:sp>
      <p:sp>
        <p:nvSpPr>
          <p:cNvPr id="4" name="Slide Number Placeholder 3"/>
          <p:cNvSpPr>
            <a:spLocks noGrp="1"/>
          </p:cNvSpPr>
          <p:nvPr>
            <p:ph type="sldNum" sz="quarter" idx="5"/>
          </p:nvPr>
        </p:nvSpPr>
        <p:spPr/>
        <p:txBody>
          <a:bodyPr/>
          <a:lstStyle/>
          <a:p>
            <a:fld id="{95989AE5-F6A2-4372-AADE-A9B1F9FA95FD}" type="slidenum">
              <a:rPr lang="en-US" smtClean="0"/>
              <a:t>25</a:t>
            </a:fld>
            <a:endParaRPr lang="en-US"/>
          </a:p>
        </p:txBody>
      </p:sp>
    </p:spTree>
    <p:extLst>
      <p:ext uri="{BB962C8B-B14F-4D97-AF65-F5344CB8AC3E}">
        <p14:creationId xmlns:p14="http://schemas.microsoft.com/office/powerpoint/2010/main" val="1442268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51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3010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5156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500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0493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43.gi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4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6062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2025/7/1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8340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2025/7/1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13703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2025/7/1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0580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2025/7/1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09076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2025/7/1</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54860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2025/7/1</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60036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2025/7/1</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60729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2025/7/1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02150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2025/7/1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37714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2025/7/1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362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7176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2025/7/1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34293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2025/7/1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65400807"/>
      </p:ext>
    </p:extLst>
  </p:cSld>
  <p:clrMapOvr>
    <a:masterClrMapping/>
  </p:clrMapOvr>
  <p:transition spd="slow" advClick="0" advTm="2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2025/7/1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83686048"/>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2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7/1/2025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1196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522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2025/7/1</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460255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4"/>
            <a:ext cx="3308946" cy="1645775"/>
          </a:xfrm>
          <a:prstGeom prst="rect">
            <a:avLst/>
          </a:prstGeom>
        </p:spPr>
      </p:pic>
    </p:spTree>
    <p:extLst>
      <p:ext uri="{BB962C8B-B14F-4D97-AF65-F5344CB8AC3E}">
        <p14:creationId xmlns:p14="http://schemas.microsoft.com/office/powerpoint/2010/main" val="30680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9468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Tree>
    <p:extLst>
      <p:ext uri="{BB962C8B-B14F-4D97-AF65-F5344CB8AC3E}">
        <p14:creationId xmlns:p14="http://schemas.microsoft.com/office/powerpoint/2010/main" val="2616756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2712234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51794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118636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6541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664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411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0" y="1122401"/>
            <a:ext cx="9144173" cy="2387680"/>
          </a:xfrm>
          <a:prstGeom prst="rect">
            <a:avLst/>
          </a:prstGeom>
        </p:spPr>
        <p:txBody>
          <a:bodyPr lIns="91369" tIns="45683" rIns="91369" bIns="45683" anchor="b"/>
          <a:lstStyle>
            <a:lvl1pPr algn="ctr">
              <a:defRPr sz="6007"/>
            </a:lvl1pPr>
          </a:lstStyle>
          <a:p>
            <a:r>
              <a:rPr lang="zh-CN" altLang="en-US"/>
              <a:t>单击此处编辑母版标题样式</a:t>
            </a:r>
          </a:p>
        </p:txBody>
      </p:sp>
      <p:sp>
        <p:nvSpPr>
          <p:cNvPr id="3" name="副标题 2"/>
          <p:cNvSpPr>
            <a:spLocks noGrp="1"/>
          </p:cNvSpPr>
          <p:nvPr>
            <p:ph type="subTitle" idx="1"/>
          </p:nvPr>
        </p:nvSpPr>
        <p:spPr>
          <a:xfrm>
            <a:off x="1524030" y="3602158"/>
            <a:ext cx="9144173" cy="1655817"/>
          </a:xfrm>
          <a:prstGeom prst="rect">
            <a:avLst/>
          </a:prstGeom>
        </p:spPr>
        <p:txBody>
          <a:bodyPr lIns="91369" tIns="45683" rIns="91369" bIns="45683"/>
          <a:lstStyle>
            <a:lvl1pPr marL="0" indent="0" algn="ctr">
              <a:buNone/>
              <a:defRPr sz="2388"/>
            </a:lvl1pPr>
            <a:lvl2pPr marL="455046" indent="0" algn="ctr">
              <a:buNone/>
              <a:defRPr sz="2026"/>
            </a:lvl2pPr>
            <a:lvl3pPr marL="910091" indent="0" algn="ctr">
              <a:buNone/>
              <a:defRPr sz="1809"/>
            </a:lvl3pPr>
            <a:lvl4pPr marL="1365138" indent="0" algn="ctr">
              <a:buNone/>
              <a:defRPr sz="1592"/>
            </a:lvl4pPr>
            <a:lvl5pPr marL="1819719" indent="0" algn="ctr">
              <a:buNone/>
              <a:defRPr sz="1592"/>
            </a:lvl5pPr>
            <a:lvl6pPr marL="2274761" indent="0" algn="ctr">
              <a:buNone/>
              <a:defRPr sz="1592"/>
            </a:lvl6pPr>
            <a:lvl7pPr marL="2729809" indent="0" algn="ctr">
              <a:buNone/>
              <a:defRPr sz="1592"/>
            </a:lvl7pPr>
            <a:lvl8pPr marL="3184851" indent="0" algn="ctr">
              <a:buNone/>
              <a:defRPr sz="1592"/>
            </a:lvl8pPr>
            <a:lvl9pPr marL="3639897"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920116298"/>
      </p:ext>
    </p:extLst>
  </p:cSld>
  <p:clrMapOvr>
    <a:masterClrMapping/>
  </p:clrMapOvr>
  <p:transition advClick="0" advTm="300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91369" tIns="45683" rIns="91369" bIns="45683"/>
          <a:lstStyle/>
          <a:p>
            <a:r>
              <a:rPr lang="zh-CN" altLang="en-US"/>
              <a:t>单击此处编辑母版标题样式</a:t>
            </a:r>
          </a:p>
        </p:txBody>
      </p:sp>
      <p:sp>
        <p:nvSpPr>
          <p:cNvPr id="3" name="内容占位符 2"/>
          <p:cNvSpPr>
            <a:spLocks noGrp="1"/>
          </p:cNvSpPr>
          <p:nvPr>
            <p:ph idx="1"/>
          </p:nvPr>
        </p:nvSpPr>
        <p:spPr>
          <a:xfrm>
            <a:off x="332227" y="1158143"/>
            <a:ext cx="5980067" cy="3275847"/>
          </a:xfrm>
          <a:prstGeom prst="rect">
            <a:avLst/>
          </a:prstGeo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59789977"/>
      </p:ext>
    </p:extLst>
  </p:cSld>
  <p:clrMapOvr>
    <a:masterClrMapping/>
  </p:clrMapOvr>
  <p:transition advClick="0" advTm="300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82" y="1709811"/>
            <a:ext cx="10515799" cy="2852833"/>
          </a:xfrm>
          <a:prstGeom prst="rect">
            <a:avLst/>
          </a:prstGeom>
        </p:spPr>
        <p:txBody>
          <a:bodyPr lIns="91369" tIns="45683" rIns="91369" bIns="45683" anchor="b"/>
          <a:lstStyle>
            <a:lvl1pPr>
              <a:defRPr sz="6007"/>
            </a:lvl1pPr>
          </a:lstStyle>
          <a:p>
            <a:r>
              <a:rPr lang="zh-CN" altLang="en-US"/>
              <a:t>单击此处编辑母版标题样式</a:t>
            </a:r>
          </a:p>
        </p:txBody>
      </p:sp>
      <p:sp>
        <p:nvSpPr>
          <p:cNvPr id="3" name="文本占位符 2"/>
          <p:cNvSpPr>
            <a:spLocks noGrp="1"/>
          </p:cNvSpPr>
          <p:nvPr>
            <p:ph type="body" idx="1"/>
          </p:nvPr>
        </p:nvSpPr>
        <p:spPr>
          <a:xfrm>
            <a:off x="831882" y="4589633"/>
            <a:ext cx="10515799" cy="1500237"/>
          </a:xfrm>
          <a:prstGeom prst="rect">
            <a:avLst/>
          </a:prstGeom>
        </p:spPr>
        <p:txBody>
          <a:bodyPr lIns="91369" tIns="45683" rIns="91369" bIns="45683"/>
          <a:lstStyle>
            <a:lvl1pPr marL="0" indent="0">
              <a:buNone/>
              <a:defRPr sz="2388">
                <a:solidFill>
                  <a:schemeClr val="tx1">
                    <a:tint val="75000"/>
                  </a:schemeClr>
                </a:solidFill>
              </a:defRPr>
            </a:lvl1pPr>
            <a:lvl2pPr marL="455046" indent="0">
              <a:buNone/>
              <a:defRPr sz="2026">
                <a:solidFill>
                  <a:schemeClr val="tx1">
                    <a:tint val="75000"/>
                  </a:schemeClr>
                </a:solidFill>
              </a:defRPr>
            </a:lvl2pPr>
            <a:lvl3pPr marL="910091" indent="0">
              <a:buNone/>
              <a:defRPr sz="1809">
                <a:solidFill>
                  <a:schemeClr val="tx1">
                    <a:tint val="75000"/>
                  </a:schemeClr>
                </a:solidFill>
              </a:defRPr>
            </a:lvl3pPr>
            <a:lvl4pPr marL="1365138" indent="0">
              <a:buNone/>
              <a:defRPr sz="1592">
                <a:solidFill>
                  <a:schemeClr val="tx1">
                    <a:tint val="75000"/>
                  </a:schemeClr>
                </a:solidFill>
              </a:defRPr>
            </a:lvl4pPr>
            <a:lvl5pPr marL="1819719" indent="0">
              <a:buNone/>
              <a:defRPr sz="1592">
                <a:solidFill>
                  <a:schemeClr val="tx1">
                    <a:tint val="75000"/>
                  </a:schemeClr>
                </a:solidFill>
              </a:defRPr>
            </a:lvl5pPr>
            <a:lvl6pPr marL="2274761" indent="0">
              <a:buNone/>
              <a:defRPr sz="1592">
                <a:solidFill>
                  <a:schemeClr val="tx1">
                    <a:tint val="75000"/>
                  </a:schemeClr>
                </a:solidFill>
              </a:defRPr>
            </a:lvl6pPr>
            <a:lvl7pPr marL="2729809" indent="0">
              <a:buNone/>
              <a:defRPr sz="1592">
                <a:solidFill>
                  <a:schemeClr val="tx1">
                    <a:tint val="75000"/>
                  </a:schemeClr>
                </a:solidFill>
              </a:defRPr>
            </a:lvl7pPr>
            <a:lvl8pPr marL="3184851" indent="0">
              <a:buNone/>
              <a:defRPr sz="1592">
                <a:solidFill>
                  <a:schemeClr val="tx1">
                    <a:tint val="75000"/>
                  </a:schemeClr>
                </a:solidFill>
              </a:defRPr>
            </a:lvl8pPr>
            <a:lvl9pPr marL="3639897"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4177828718"/>
      </p:ext>
    </p:extLst>
  </p:cSld>
  <p:clrMapOvr>
    <a:masterClrMapping/>
  </p:clrMapOvr>
  <p:transition advClick="0" advTm="300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91369" tIns="45683" rIns="91369" bIns="45683"/>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69773405"/>
      </p:ext>
    </p:extLst>
  </p:cSld>
  <p:clrMapOvr>
    <a:masterClrMapping/>
  </p:clrMapOvr>
  <p:transition advClick="0" advTm="300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20" y="365139"/>
            <a:ext cx="10515799" cy="1325607"/>
          </a:xfrm>
          <a:prstGeom prst="rect">
            <a:avLst/>
          </a:prstGeom>
        </p:spPr>
        <p:txBody>
          <a:bodyPr lIns="91369" tIns="45683" rIns="91369" bIns="45683"/>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lIns="91369" tIns="45683" rIns="91369" bIns="45683" anchor="ctr" anchorCtr="0"/>
          <a:lstStyle>
            <a:lvl1pPr marL="0" indent="0">
              <a:buNone/>
              <a:defRPr sz="2822"/>
            </a:lvl1pPr>
            <a:lvl2pPr marL="455046" indent="0">
              <a:buNone/>
              <a:defRPr sz="2388"/>
            </a:lvl2pPr>
            <a:lvl3pPr marL="910091" indent="0">
              <a:buNone/>
              <a:defRPr sz="2026"/>
            </a:lvl3pPr>
            <a:lvl4pPr marL="1365138" indent="0">
              <a:buNone/>
              <a:defRPr sz="1809"/>
            </a:lvl4pPr>
            <a:lvl5pPr marL="1819719" indent="0">
              <a:buNone/>
              <a:defRPr sz="1809"/>
            </a:lvl5pPr>
            <a:lvl6pPr marL="2274761" indent="0">
              <a:buNone/>
              <a:defRPr sz="1809"/>
            </a:lvl6pPr>
            <a:lvl7pPr marL="2729809" indent="0">
              <a:buNone/>
              <a:defRPr sz="1809"/>
            </a:lvl7pPr>
            <a:lvl8pPr marL="3184851" indent="0">
              <a:buNone/>
              <a:defRPr sz="1809"/>
            </a:lvl8pPr>
            <a:lvl9pPr marL="3639897" indent="0">
              <a:buNone/>
              <a:defRPr sz="1809"/>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72" y="1778497"/>
            <a:ext cx="4897669" cy="823940"/>
          </a:xfrm>
          <a:prstGeom prst="rect">
            <a:avLst/>
          </a:prstGeom>
        </p:spPr>
        <p:txBody>
          <a:bodyPr lIns="91369" tIns="45683" rIns="91369" bIns="45683" anchor="ctr" anchorCtr="0"/>
          <a:lstStyle>
            <a:lvl1pPr marL="0" indent="0">
              <a:buNone/>
              <a:defRPr sz="2822"/>
            </a:lvl1pPr>
            <a:lvl2pPr marL="455046" indent="0">
              <a:buNone/>
              <a:defRPr sz="2388"/>
            </a:lvl2pPr>
            <a:lvl3pPr marL="910091" indent="0">
              <a:buNone/>
              <a:defRPr sz="2026"/>
            </a:lvl3pPr>
            <a:lvl4pPr marL="1365138" indent="0">
              <a:buNone/>
              <a:defRPr sz="1809"/>
            </a:lvl4pPr>
            <a:lvl5pPr marL="1819719" indent="0">
              <a:buNone/>
              <a:defRPr sz="1809"/>
            </a:lvl5pPr>
            <a:lvl6pPr marL="2274761" indent="0">
              <a:buNone/>
              <a:defRPr sz="1809"/>
            </a:lvl6pPr>
            <a:lvl7pPr marL="2729809" indent="0">
              <a:buNone/>
              <a:defRPr sz="1809"/>
            </a:lvl7pPr>
            <a:lvl8pPr marL="3184851" indent="0">
              <a:buNone/>
              <a:defRPr sz="1809"/>
            </a:lvl8pPr>
            <a:lvl9pPr marL="3639897" indent="0">
              <a:buNone/>
              <a:defRPr sz="1809"/>
            </a:lvl9pPr>
          </a:lstStyle>
          <a:p>
            <a:pPr lvl="0"/>
            <a:r>
              <a:rPr lang="zh-CN" altLang="en-US"/>
              <a:t>单击此处编辑母版文本样式</a:t>
            </a:r>
          </a:p>
        </p:txBody>
      </p:sp>
      <p:sp>
        <p:nvSpPr>
          <p:cNvPr id="6" name="内容占位符 5"/>
          <p:cNvSpPr>
            <a:spLocks noGrp="1"/>
          </p:cNvSpPr>
          <p:nvPr>
            <p:ph sz="quarter" idx="4"/>
          </p:nvPr>
        </p:nvSpPr>
        <p:spPr>
          <a:xfrm>
            <a:off x="6257072" y="2665468"/>
            <a:ext cx="4897669" cy="3524402"/>
          </a:xfrm>
          <a:prstGeom prst="rect">
            <a:avLst/>
          </a:prstGeo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83355663"/>
      </p:ext>
    </p:extLst>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80315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91369" tIns="45683" rIns="91369" bIns="45683"/>
          <a:lstStyle/>
          <a:p>
            <a:r>
              <a:rPr lang="zh-CN" altLang="en-US"/>
              <a:t>单击此处编辑母版标题样式</a:t>
            </a:r>
          </a:p>
        </p:txBody>
      </p:sp>
    </p:spTree>
    <p:extLst>
      <p:ext uri="{BB962C8B-B14F-4D97-AF65-F5344CB8AC3E}">
        <p14:creationId xmlns:p14="http://schemas.microsoft.com/office/powerpoint/2010/main" val="1314210821"/>
      </p:ext>
    </p:extLst>
  </p:cSld>
  <p:clrMapOvr>
    <a:masterClrMapping/>
  </p:clrMapOvr>
  <p:transition advClick="0" advTm="300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975238"/>
      </p:ext>
    </p:extLst>
  </p:cSld>
  <p:clrMapOvr>
    <a:masterClrMapping/>
  </p:clrMapOvr>
  <p:transition advClick="0" advTm="300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lIns="91369" tIns="45683" rIns="91369" bIns="45683" anchor="b"/>
          <a:lstStyle>
            <a:lvl1pPr>
              <a:defRPr sz="3184"/>
            </a:lvl1pPr>
          </a:lstStyle>
          <a:p>
            <a:r>
              <a:rPr lang="zh-CN" altLang="en-US"/>
              <a:t>单击此处编辑母版标题样式</a:t>
            </a:r>
          </a:p>
        </p:txBody>
      </p:sp>
      <p:sp>
        <p:nvSpPr>
          <p:cNvPr id="3" name="内容占位符 2"/>
          <p:cNvSpPr>
            <a:spLocks noGrp="1"/>
          </p:cNvSpPr>
          <p:nvPr>
            <p:ph idx="1"/>
          </p:nvPr>
        </p:nvSpPr>
        <p:spPr>
          <a:xfrm>
            <a:off x="5183303" y="987458"/>
            <a:ext cx="6172317" cy="4873788"/>
          </a:xfrm>
          <a:prstGeom prst="rect">
            <a:avLst/>
          </a:prstGeom>
        </p:spPr>
        <p:txBody>
          <a:bodyPr lIns="91369" tIns="45683" rIns="91369" bIns="45683"/>
          <a:lstStyle>
            <a:lvl1pPr>
              <a:defRPr sz="3184"/>
            </a:lvl1pPr>
            <a:lvl2pPr>
              <a:defRPr sz="2822"/>
            </a:lvl2pPr>
            <a:lvl3pPr>
              <a:defRPr sz="2388"/>
            </a:lvl3pPr>
            <a:lvl4pPr>
              <a:defRPr sz="2026"/>
            </a:lvl4pPr>
            <a:lvl5pPr>
              <a:defRPr sz="2026"/>
            </a:lvl5pPr>
            <a:lvl6pPr>
              <a:defRPr sz="2026"/>
            </a:lvl6pPr>
            <a:lvl7pPr>
              <a:defRPr sz="2026"/>
            </a:lvl7pPr>
            <a:lvl8pPr>
              <a:defRPr sz="2026"/>
            </a:lvl8pPr>
            <a:lvl9pPr>
              <a:defRPr sz="202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lIns="91369" tIns="45683" rIns="91369" bIns="45683"/>
          <a:lstStyle>
            <a:lvl1pPr marL="0" indent="0">
              <a:buNone/>
              <a:defRPr sz="1592"/>
            </a:lvl1pPr>
            <a:lvl2pPr marL="455046" indent="0">
              <a:buNone/>
              <a:defRPr sz="1375"/>
            </a:lvl2pPr>
            <a:lvl3pPr marL="910091" indent="0">
              <a:buNone/>
              <a:defRPr sz="1230"/>
            </a:lvl3pPr>
            <a:lvl4pPr marL="1365138" indent="0">
              <a:buNone/>
              <a:defRPr sz="1013"/>
            </a:lvl4pPr>
            <a:lvl5pPr marL="1819719" indent="0">
              <a:buNone/>
              <a:defRPr sz="1013"/>
            </a:lvl5pPr>
            <a:lvl6pPr marL="2274761" indent="0">
              <a:buNone/>
              <a:defRPr sz="1013"/>
            </a:lvl6pPr>
            <a:lvl7pPr marL="2729809" indent="0">
              <a:buNone/>
              <a:defRPr sz="1013"/>
            </a:lvl7pPr>
            <a:lvl8pPr marL="3184851" indent="0">
              <a:buNone/>
              <a:defRPr sz="1013"/>
            </a:lvl8pPr>
            <a:lvl9pPr marL="3639897" indent="0">
              <a:buNone/>
              <a:defRPr sz="1013"/>
            </a:lvl9pPr>
          </a:lstStyle>
          <a:p>
            <a:pPr lvl="0"/>
            <a:r>
              <a:rPr lang="zh-CN" altLang="en-US"/>
              <a:t>单击此处编辑母版文本样式</a:t>
            </a:r>
          </a:p>
        </p:txBody>
      </p:sp>
    </p:spTree>
    <p:extLst>
      <p:ext uri="{BB962C8B-B14F-4D97-AF65-F5344CB8AC3E}">
        <p14:creationId xmlns:p14="http://schemas.microsoft.com/office/powerpoint/2010/main" val="2153092341"/>
      </p:ext>
    </p:extLst>
  </p:cSld>
  <p:clrMapOvr>
    <a:masterClrMapping/>
  </p:clrMapOvr>
  <p:transition advClick="0" advTm="300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6"/>
            <a:ext cx="4165428" cy="1600253"/>
          </a:xfrm>
          <a:prstGeom prst="rect">
            <a:avLst/>
          </a:prstGeom>
        </p:spPr>
        <p:txBody>
          <a:bodyPr lIns="91369" tIns="45683" rIns="91369" bIns="45683" anchor="b"/>
          <a:lstStyle>
            <a:lvl1pPr>
              <a:defRPr sz="3184"/>
            </a:lvl1pPr>
          </a:lstStyle>
          <a:p>
            <a:r>
              <a:rPr lang="zh-CN" altLang="en-US"/>
              <a:t>单击此处编辑母版标题样式</a:t>
            </a:r>
          </a:p>
        </p:txBody>
      </p:sp>
      <p:sp>
        <p:nvSpPr>
          <p:cNvPr id="3" name="图片占位符 2"/>
          <p:cNvSpPr>
            <a:spLocks noGrp="1"/>
          </p:cNvSpPr>
          <p:nvPr>
            <p:ph type="pic" idx="1"/>
          </p:nvPr>
        </p:nvSpPr>
        <p:spPr>
          <a:xfrm>
            <a:off x="5183303" y="457216"/>
            <a:ext cx="6172317" cy="5404031"/>
          </a:xfrm>
          <a:prstGeom prst="rect">
            <a:avLst/>
          </a:prstGeom>
        </p:spPr>
        <p:txBody>
          <a:bodyPr lIns="91369" tIns="45683" rIns="91369" bIns="45683"/>
          <a:lstStyle>
            <a:lvl1pPr marL="0" indent="0">
              <a:buNone/>
              <a:defRPr sz="3184"/>
            </a:lvl1pPr>
            <a:lvl2pPr marL="455046" indent="0">
              <a:buNone/>
              <a:defRPr sz="2822"/>
            </a:lvl2pPr>
            <a:lvl3pPr marL="910091" indent="0">
              <a:buNone/>
              <a:defRPr sz="2388"/>
            </a:lvl3pPr>
            <a:lvl4pPr marL="1365138" indent="0">
              <a:buNone/>
              <a:defRPr sz="2026"/>
            </a:lvl4pPr>
            <a:lvl5pPr marL="1819719" indent="0">
              <a:buNone/>
              <a:defRPr sz="2026"/>
            </a:lvl5pPr>
            <a:lvl6pPr marL="2274761" indent="0">
              <a:buNone/>
              <a:defRPr sz="2026"/>
            </a:lvl6pPr>
            <a:lvl7pPr marL="2729809" indent="0">
              <a:buNone/>
              <a:defRPr sz="2026"/>
            </a:lvl7pPr>
            <a:lvl8pPr marL="3184851" indent="0">
              <a:buNone/>
              <a:defRPr sz="2026"/>
            </a:lvl8pPr>
            <a:lvl9pPr marL="3639897" indent="0">
              <a:buNone/>
              <a:defRPr sz="2026"/>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lIns="91369" tIns="45683" rIns="91369" bIns="45683"/>
          <a:lstStyle>
            <a:lvl1pPr marL="0" indent="0">
              <a:buNone/>
              <a:defRPr sz="2026"/>
            </a:lvl1pPr>
            <a:lvl2pPr marL="455046" indent="0">
              <a:buNone/>
              <a:defRPr sz="1809"/>
            </a:lvl2pPr>
            <a:lvl3pPr marL="910091" indent="0">
              <a:buNone/>
              <a:defRPr sz="1592"/>
            </a:lvl3pPr>
            <a:lvl4pPr marL="1365138" indent="0">
              <a:buNone/>
              <a:defRPr sz="1375"/>
            </a:lvl4pPr>
            <a:lvl5pPr marL="1819719" indent="0">
              <a:buNone/>
              <a:defRPr sz="1375"/>
            </a:lvl5pPr>
            <a:lvl6pPr marL="2274761" indent="0">
              <a:buNone/>
              <a:defRPr sz="1375"/>
            </a:lvl6pPr>
            <a:lvl7pPr marL="2729809" indent="0">
              <a:buNone/>
              <a:defRPr sz="1375"/>
            </a:lvl7pPr>
            <a:lvl8pPr marL="3184851" indent="0">
              <a:buNone/>
              <a:defRPr sz="1375"/>
            </a:lvl8pPr>
            <a:lvl9pPr marL="3639897" indent="0">
              <a:buNone/>
              <a:defRPr sz="1375"/>
            </a:lvl9pPr>
          </a:lstStyle>
          <a:p>
            <a:pPr lvl="0"/>
            <a:r>
              <a:rPr lang="zh-CN" altLang="en-US"/>
              <a:t>单击此处编辑母版文本样式</a:t>
            </a:r>
          </a:p>
        </p:txBody>
      </p:sp>
    </p:spTree>
    <p:extLst>
      <p:ext uri="{BB962C8B-B14F-4D97-AF65-F5344CB8AC3E}">
        <p14:creationId xmlns:p14="http://schemas.microsoft.com/office/powerpoint/2010/main" val="1042663012"/>
      </p:ext>
    </p:extLst>
  </p:cSld>
  <p:clrMapOvr>
    <a:masterClrMapping/>
  </p:clrMapOvr>
  <p:transition advClick="0" advTm="300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lIns="91369" tIns="45683" rIns="91369" bIns="45683"/>
          <a:lstStyle/>
          <a:p>
            <a:r>
              <a:rPr lang="zh-CN" altLang="en-US"/>
              <a:t>单击此处编辑母版标题样式</a:t>
            </a:r>
          </a:p>
        </p:txBody>
      </p:sp>
      <p:sp>
        <p:nvSpPr>
          <p:cNvPr id="3" name="竖排文字占位符 2"/>
          <p:cNvSpPr>
            <a:spLocks noGrp="1"/>
          </p:cNvSpPr>
          <p:nvPr>
            <p:ph type="body" orient="vert" idx="1"/>
          </p:nvPr>
        </p:nvSpPr>
        <p:spPr>
          <a:xfrm>
            <a:off x="332227" y="1158143"/>
            <a:ext cx="5980067" cy="3275847"/>
          </a:xfrm>
          <a:prstGeom prst="rect">
            <a:avLst/>
          </a:prstGeom>
        </p:spPr>
        <p:txBody>
          <a:bodyPr vert="eaVert"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59706250"/>
      </p:ext>
    </p:extLst>
  </p:cSld>
  <p:clrMapOvr>
    <a:masterClrMapping/>
  </p:clrMapOvr>
  <p:transition advClick="0" advTm="300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lIns="91369" tIns="45683" rIns="91369" bIns="45683"/>
          <a:lstStyle/>
          <a:p>
            <a:r>
              <a:rPr lang="zh-CN" altLang="en-US"/>
              <a:t>单击此处编辑母版标题样式</a:t>
            </a:r>
          </a:p>
        </p:txBody>
      </p:sp>
      <p:sp>
        <p:nvSpPr>
          <p:cNvPr id="3" name="竖排文字占位符 2"/>
          <p:cNvSpPr>
            <a:spLocks noGrp="1"/>
          </p:cNvSpPr>
          <p:nvPr>
            <p:ph type="body" orient="vert" idx="1"/>
          </p:nvPr>
        </p:nvSpPr>
        <p:spPr>
          <a:xfrm>
            <a:off x="838217" y="365138"/>
            <a:ext cx="7734446" cy="5812032"/>
          </a:xfrm>
          <a:prstGeom prst="rect">
            <a:avLst/>
          </a:prstGeom>
        </p:spPr>
        <p:txBody>
          <a:bodyPr vert="eaVert"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008238"/>
      </p:ext>
    </p:extLst>
  </p:cSld>
  <p:clrMapOvr>
    <a:masterClrMapping/>
  </p:clrMapOvr>
  <p:transition advClick="0" advTm="3000">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91369" tIns="45683" rIns="91369" bIns="45683"/>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702"/>
            <a:ext cx="5181698" cy="2098745"/>
          </a:xfr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53"/>
            <a:ext cx="5181698" cy="2100333"/>
          </a:xfrm>
        </p:spPr>
        <p:txBody>
          <a:bodyPr lIns="91369" tIns="45683" rIns="91369" bIns="4568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870059"/>
      </p:ext>
    </p:extLst>
  </p:cSld>
  <p:clrMapOvr>
    <a:masterClrMapping/>
  </p:clrMapOvr>
  <p:transition advClick="0" advTm="300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43" y="6225655"/>
            <a:ext cx="412599" cy="1820482"/>
            <a:chOff x="4980416" y="5037518"/>
            <a:chExt cx="412706" cy="1820482"/>
          </a:xfrm>
        </p:grpSpPr>
        <p:sp>
          <p:nvSpPr>
            <p:cNvPr id="260"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1"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2"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3"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4"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5"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6"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7"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8"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69"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0"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33" y="6225655"/>
            <a:ext cx="412599" cy="1502706"/>
            <a:chOff x="5502862" y="5355294"/>
            <a:chExt cx="412706" cy="1502706"/>
          </a:xfrm>
        </p:grpSpPr>
        <p:sp>
          <p:nvSpPr>
            <p:cNvPr id="272"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3"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4"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5"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6"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7"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8"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79"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0"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1"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2"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5"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6"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7"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8"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89"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0"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1"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2"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3"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4"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74" y="6225655"/>
            <a:ext cx="403847" cy="2588666"/>
            <a:chOff x="6007804" y="4266641"/>
            <a:chExt cx="403952" cy="2588666"/>
          </a:xfrm>
        </p:grpSpPr>
        <p:sp>
          <p:nvSpPr>
            <p:cNvPr id="296"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7"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8"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299"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0"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1"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2"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3"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4"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5"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6"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09" name="Freeform 6"/>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0" name="Freeform 7"/>
            <p:cNvSpPr>
              <a:spLocks/>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1" name="Freeform 8"/>
            <p:cNvSpPr>
              <a:spLocks/>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2" name="Freeform 9"/>
            <p:cNvSpPr>
              <a:spLocks/>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3" name="Freeform 10"/>
            <p:cNvSpPr>
              <a:spLocks/>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4" name="Freeform 55"/>
            <p:cNvSpPr>
              <a:spLocks/>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5" name="Freeform 56"/>
            <p:cNvSpPr>
              <a:spLocks/>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6" name="Freeform 57"/>
            <p:cNvSpPr>
              <a:spLocks/>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7" name="Freeform 58"/>
            <p:cNvSpPr>
              <a:spLocks/>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18" name="Freeform 59"/>
            <p:cNvSpPr>
              <a:spLocks/>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60" y="6225655"/>
            <a:ext cx="412599" cy="1820482"/>
            <a:chOff x="4980416" y="5037518"/>
            <a:chExt cx="412706" cy="1820482"/>
          </a:xfrm>
        </p:grpSpPr>
        <p:sp>
          <p:nvSpPr>
            <p:cNvPr id="320"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1"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2"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3"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4"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5"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6"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7"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8"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29"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0"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54" y="6225655"/>
            <a:ext cx="412599" cy="1502706"/>
            <a:chOff x="5502862" y="5355294"/>
            <a:chExt cx="412706" cy="1502706"/>
          </a:xfrm>
        </p:grpSpPr>
        <p:sp>
          <p:nvSpPr>
            <p:cNvPr id="332"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3"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4"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5"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6"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7"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8"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39"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0"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1"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2"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3" y="6225655"/>
            <a:ext cx="407214" cy="1502706"/>
            <a:chOff x="6959786" y="5355294"/>
            <a:chExt cx="407320" cy="1502706"/>
          </a:xfrm>
        </p:grpSpPr>
        <p:sp>
          <p:nvSpPr>
            <p:cNvPr id="344"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5"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6"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7"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8"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49"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0"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1"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2"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3"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4"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65" y="6225672"/>
            <a:ext cx="403847" cy="2167807"/>
            <a:chOff x="6007804" y="4266641"/>
            <a:chExt cx="403952" cy="2588666"/>
          </a:xfrm>
        </p:grpSpPr>
        <p:sp>
          <p:nvSpPr>
            <p:cNvPr id="356"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7"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8"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59"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0"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1"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2"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3"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4"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5"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6"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69" name="Freeform 6"/>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0" name="Freeform 7"/>
            <p:cNvSpPr>
              <a:spLocks/>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1" name="Freeform 8"/>
            <p:cNvSpPr>
              <a:spLocks/>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2" name="Freeform 9"/>
            <p:cNvSpPr>
              <a:spLocks/>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3" name="Freeform 10"/>
            <p:cNvSpPr>
              <a:spLocks/>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4" name="Freeform 55"/>
            <p:cNvSpPr>
              <a:spLocks/>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5" name="Freeform 56"/>
            <p:cNvSpPr>
              <a:spLocks/>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6" name="Freeform 57"/>
            <p:cNvSpPr>
              <a:spLocks/>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7" name="Freeform 58"/>
            <p:cNvSpPr>
              <a:spLocks/>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78" name="Freeform 59"/>
            <p:cNvSpPr>
              <a:spLocks/>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51" y="6225672"/>
            <a:ext cx="403847" cy="2167807"/>
            <a:chOff x="6007804" y="4266641"/>
            <a:chExt cx="403952" cy="2588666"/>
          </a:xfrm>
        </p:grpSpPr>
        <p:sp>
          <p:nvSpPr>
            <p:cNvPr id="380"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1"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2"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3"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4"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5"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6"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7"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8"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89"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0"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82" y="6225656"/>
            <a:ext cx="412599" cy="1820482"/>
            <a:chOff x="4980416" y="5037518"/>
            <a:chExt cx="412706" cy="1820482"/>
          </a:xfrm>
        </p:grpSpPr>
        <p:sp>
          <p:nvSpPr>
            <p:cNvPr id="392"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3"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4"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5"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6"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7"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8"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399"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0"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1"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2"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72" y="6225657"/>
            <a:ext cx="412599" cy="1494115"/>
            <a:chOff x="5502862" y="5355294"/>
            <a:chExt cx="412706" cy="1502706"/>
          </a:xfrm>
        </p:grpSpPr>
        <p:sp>
          <p:nvSpPr>
            <p:cNvPr id="404"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5"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6"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7"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8"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09"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0"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1"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2"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3"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4"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500" y="6225657"/>
            <a:ext cx="412599" cy="1497992"/>
            <a:chOff x="4980416" y="5037518"/>
            <a:chExt cx="412706" cy="1820482"/>
          </a:xfrm>
        </p:grpSpPr>
        <p:sp>
          <p:nvSpPr>
            <p:cNvPr id="416"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7"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8"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19"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0"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1"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2" name="Freeform 35"/>
            <p:cNvSpPr>
              <a:spLocks/>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3"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4"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5"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6"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94" y="6225656"/>
            <a:ext cx="412599" cy="1299094"/>
            <a:chOff x="5502862" y="5355294"/>
            <a:chExt cx="412706" cy="1502706"/>
          </a:xfrm>
        </p:grpSpPr>
        <p:sp>
          <p:nvSpPr>
            <p:cNvPr id="428"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29"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0"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1"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2"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3"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4"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5"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6"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7"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38"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1"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2"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3"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4"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5"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6"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7"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8"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49"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0"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804" y="6225673"/>
            <a:ext cx="403847" cy="2106477"/>
            <a:chOff x="6007804" y="4266641"/>
            <a:chExt cx="403952" cy="2588666"/>
          </a:xfrm>
        </p:grpSpPr>
        <p:sp>
          <p:nvSpPr>
            <p:cNvPr id="452"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3"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4"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5"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6"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7"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8"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59"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0"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1"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2"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8"/>
            <a:ext cx="409232" cy="2412631"/>
            <a:chOff x="6480429" y="3713225"/>
            <a:chExt cx="409339" cy="3142082"/>
          </a:xfrm>
        </p:grpSpPr>
        <p:sp>
          <p:nvSpPr>
            <p:cNvPr id="464" name="Freeform 5"/>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5" name="Freeform 6"/>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6" name="Freeform 7"/>
            <p:cNvSpPr>
              <a:spLocks/>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7" name="Freeform 8"/>
            <p:cNvSpPr>
              <a:spLocks/>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8" name="Freeform 9"/>
            <p:cNvSpPr>
              <a:spLocks/>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69" name="Freeform 10"/>
            <p:cNvSpPr>
              <a:spLocks/>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0" name="Freeform 55"/>
            <p:cNvSpPr>
              <a:spLocks/>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1" name="Freeform 56"/>
            <p:cNvSpPr>
              <a:spLocks/>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2" name="Freeform 57"/>
            <p:cNvSpPr>
              <a:spLocks/>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3" name="Freeform 58"/>
            <p:cNvSpPr>
              <a:spLocks/>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4" name="Freeform 59"/>
            <p:cNvSpPr>
              <a:spLocks/>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24" y="6225656"/>
            <a:ext cx="412599" cy="1502706"/>
            <a:chOff x="5502862" y="5355294"/>
            <a:chExt cx="412706" cy="1502706"/>
          </a:xfrm>
        </p:grpSpPr>
        <p:sp>
          <p:nvSpPr>
            <p:cNvPr id="476"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7"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8"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79"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0"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1"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2" name="Freeform 40"/>
            <p:cNvSpPr>
              <a:spLocks/>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3"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4"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5"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6"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89"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0"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1"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2" name="Freeform 21"/>
            <p:cNvSpPr>
              <a:spLocks/>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3"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4" name="Freeform 45"/>
            <p:cNvSpPr>
              <a:spLocks/>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5"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6"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7"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498"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39" y="6225673"/>
            <a:ext cx="403847" cy="2167807"/>
            <a:chOff x="6007804" y="4266641"/>
            <a:chExt cx="403952" cy="2588666"/>
          </a:xfrm>
        </p:grpSpPr>
        <p:sp>
          <p:nvSpPr>
            <p:cNvPr id="500"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1"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2"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3"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4"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5"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6" name="Freeform 50"/>
            <p:cNvSpPr>
              <a:spLocks/>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7"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8"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09"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sp>
          <p:nvSpPr>
            <p:cNvPr id="510"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prstTxWarp prst="textNoShape">
                <a:avLst/>
              </a:prstTxWarp>
            </a:bodyPr>
            <a:lstStyle/>
            <a:p>
              <a:pPr>
                <a:defRPr/>
              </a:pPr>
              <a:endParaRPr lang="en-GB" sz="1303"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grpSp>
      <p:grpSp>
        <p:nvGrpSpPr>
          <p:cNvPr id="517" name="组合 516"/>
          <p:cNvGrpSpPr/>
          <p:nvPr userDrawn="1"/>
        </p:nvGrpSpPr>
        <p:grpSpPr>
          <a:xfrm>
            <a:off x="3807"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3"/>
            </a:p>
          </p:txBody>
        </p:sp>
      </p:grpSp>
    </p:spTree>
    <p:extLst>
      <p:ext uri="{BB962C8B-B14F-4D97-AF65-F5344CB8AC3E}">
        <p14:creationId xmlns:p14="http://schemas.microsoft.com/office/powerpoint/2010/main" val="214078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613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170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369423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1303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2476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1137629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48507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16.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45.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737851820"/>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70" r:id="rId3"/>
    <p:sldLayoutId id="2147483672" r:id="rId4"/>
    <p:sldLayoutId id="2147483684" r:id="rId5"/>
    <p:sldLayoutId id="2147483685" r:id="rId6"/>
    <p:sldLayoutId id="2147483693" r:id="rId7"/>
    <p:sldLayoutId id="2147483695" r:id="rId8"/>
    <p:sldLayoutId id="214748369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6DB597-BEED-D698-B091-2C5D771B391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09530" y="103829"/>
            <a:ext cx="1579195" cy="1579195"/>
          </a:xfrm>
          <a:prstGeom prst="rect">
            <a:avLst/>
          </a:prstGeom>
        </p:spPr>
      </p:pic>
    </p:spTree>
    <p:extLst>
      <p:ext uri="{BB962C8B-B14F-4D97-AF65-F5344CB8AC3E}">
        <p14:creationId xmlns:p14="http://schemas.microsoft.com/office/powerpoint/2010/main" val="74648370"/>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34" r:id="rId13"/>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02875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34" name="图片 1033" descr="PPT素材-02"/>
          <p:cNvPicPr>
            <a:picLocks noChangeAspect="1"/>
          </p:cNvPicPr>
          <p:nvPr/>
        </p:nvPicPr>
        <p:blipFill>
          <a:blip r:embed="rId16"/>
          <a:stretch>
            <a:fillRect/>
          </a:stretch>
        </p:blipFill>
        <p:spPr>
          <a:xfrm>
            <a:off x="1154" y="1166"/>
            <a:ext cx="12189692" cy="6855701"/>
          </a:xfrm>
          <a:prstGeom prst="rect">
            <a:avLst/>
          </a:prstGeom>
          <a:noFill/>
          <a:ln w="9525">
            <a:noFill/>
          </a:ln>
        </p:spPr>
      </p:pic>
    </p:spTree>
    <p:extLst>
      <p:ext uri="{BB962C8B-B14F-4D97-AF65-F5344CB8AC3E}">
        <p14:creationId xmlns:p14="http://schemas.microsoft.com/office/powerpoint/2010/main" val="41957320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1" r:id="rId13"/>
    <p:sldLayoutId id="2147483772" r:id="rId14"/>
  </p:sldLayoutIdLst>
  <p:transition advClick="0" advTm="3000">
    <p:random/>
  </p:transition>
  <p:hf sldNum="0" hdr="0"/>
  <p:txStyles>
    <p:titleStyle>
      <a:lvl1pPr marL="0" lvl="0" indent="0" algn="ctr" defTabSz="1085037"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368" lvl="0" indent="-406368" algn="l" defTabSz="1085037"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1618" lvl="1" indent="-339792" algn="l" defTabSz="1085037" eaLnBrk="1" fontAlgn="base" latinLnBrk="0" hangingPunct="1">
        <a:lnSpc>
          <a:spcPct val="100000"/>
        </a:lnSpc>
        <a:spcBef>
          <a:spcPct val="20000"/>
        </a:spcBef>
        <a:spcAft>
          <a:spcPct val="0"/>
        </a:spcAft>
        <a:buChar char="–"/>
        <a:defRPr sz="3257" b="0" i="0" u="none" kern="1200" baseline="0">
          <a:solidFill>
            <a:schemeClr val="tx1"/>
          </a:solidFill>
          <a:latin typeface="+mn-lt"/>
          <a:ea typeface="+mn-ea"/>
          <a:cs typeface="+mn-cs"/>
        </a:defRPr>
      </a:lvl2pPr>
      <a:lvl3pPr marL="1355948" lvl="2" indent="-270915" algn="l" defTabSz="1085037"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898699" lvl="3" indent="-271832"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0527" lvl="4" indent="-270915"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8340" lvl="5" indent="-165308"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48952" lvl="6" indent="-165308"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79556" lvl="7" indent="-165308"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0165" lvl="8" indent="-165308" algn="l" defTabSz="1085037"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212"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609" lvl="1"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212" lvl="2"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1827" lvl="3"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2433" lvl="4"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3038" lvl="5"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3646" lvl="6"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4256" lvl="7"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4862" lvl="8" indent="0" algn="l" defTabSz="661212"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D79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188422"/>
      </p:ext>
    </p:extLst>
  </p:cSld>
  <p:clrMap bg1="lt1" tx1="dk1" bg2="lt2" tx2="dk2" accent1="accent1" accent2="accent2" accent3="accent3" accent4="accent4" accent5="accent5" accent6="accent6" hlink="hlink" folHlink="folHlink"/>
  <p:sldLayoutIdLst>
    <p:sldLayoutId id="2147483774"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1222" rtl="0" eaLnBrk="1" latinLnBrk="0" hangingPunct="1">
        <a:lnSpc>
          <a:spcPct val="90000"/>
        </a:lnSpc>
        <a:spcBef>
          <a:spcPct val="0"/>
        </a:spcBef>
        <a:buNone/>
        <a:defRPr sz="4415" kern="1200">
          <a:solidFill>
            <a:schemeClr val="tx1"/>
          </a:solidFill>
          <a:latin typeface="+mj-lt"/>
          <a:ea typeface="+mj-ea"/>
          <a:cs typeface="+mj-cs"/>
        </a:defRPr>
      </a:lvl1pPr>
    </p:titleStyle>
    <p:bodyStyle>
      <a:lvl1pPr marL="227808" indent="-227808" algn="l" defTabSz="911222" rtl="0" eaLnBrk="1" latinLnBrk="0" hangingPunct="1">
        <a:lnSpc>
          <a:spcPct val="90000"/>
        </a:lnSpc>
        <a:spcBef>
          <a:spcPts val="997"/>
        </a:spcBef>
        <a:buFont typeface="Arial" panose="020B0604020202020204" pitchFamily="34" charset="0"/>
        <a:buChar char="•"/>
        <a:defRPr sz="2822" kern="1200">
          <a:solidFill>
            <a:schemeClr val="tx1"/>
          </a:solidFill>
          <a:latin typeface="+mn-lt"/>
          <a:ea typeface="+mn-ea"/>
          <a:cs typeface="+mn-cs"/>
        </a:defRPr>
      </a:lvl1pPr>
      <a:lvl2pPr marL="683417" indent="-227808" algn="l" defTabSz="911222" rtl="0" eaLnBrk="1" latinLnBrk="0" hangingPunct="1">
        <a:lnSpc>
          <a:spcPct val="90000"/>
        </a:lnSpc>
        <a:spcBef>
          <a:spcPts val="499"/>
        </a:spcBef>
        <a:buFont typeface="Arial" panose="020B0604020202020204" pitchFamily="34" charset="0"/>
        <a:buChar char="•"/>
        <a:defRPr sz="2388" kern="1200">
          <a:solidFill>
            <a:schemeClr val="tx1"/>
          </a:solidFill>
          <a:latin typeface="+mn-lt"/>
          <a:ea typeface="+mn-ea"/>
          <a:cs typeface="+mn-cs"/>
        </a:defRPr>
      </a:lvl2pPr>
      <a:lvl3pPr marL="1139023" indent="-227808" algn="l" defTabSz="911222" rtl="0" eaLnBrk="1" latinLnBrk="0" hangingPunct="1">
        <a:lnSpc>
          <a:spcPct val="90000"/>
        </a:lnSpc>
        <a:spcBef>
          <a:spcPts val="499"/>
        </a:spcBef>
        <a:buFont typeface="Arial" panose="020B0604020202020204" pitchFamily="34" charset="0"/>
        <a:buChar char="•"/>
        <a:defRPr sz="2026" kern="1200">
          <a:solidFill>
            <a:schemeClr val="tx1"/>
          </a:solidFill>
          <a:latin typeface="+mn-lt"/>
          <a:ea typeface="+mn-ea"/>
          <a:cs typeface="+mn-cs"/>
        </a:defRPr>
      </a:lvl3pPr>
      <a:lvl4pPr marL="1594637"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4pPr>
      <a:lvl5pPr marL="2050249"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5pPr>
      <a:lvl6pPr marL="2505861"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6pPr>
      <a:lvl7pPr marL="2961464"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7pPr>
      <a:lvl8pPr marL="3417076"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8pPr>
      <a:lvl9pPr marL="3872684" indent="-227808" algn="l" defTabSz="911222" rtl="0" eaLnBrk="1" latinLnBrk="0" hangingPunct="1">
        <a:lnSpc>
          <a:spcPct val="90000"/>
        </a:lnSpc>
        <a:spcBef>
          <a:spcPts val="499"/>
        </a:spcBef>
        <a:buFont typeface="Arial" panose="020B0604020202020204" pitchFamily="34" charset="0"/>
        <a:buChar char="•"/>
        <a:defRPr sz="1809" kern="1200">
          <a:solidFill>
            <a:schemeClr val="tx1"/>
          </a:solidFill>
          <a:latin typeface="+mn-lt"/>
          <a:ea typeface="+mn-ea"/>
          <a:cs typeface="+mn-cs"/>
        </a:defRPr>
      </a:lvl9pPr>
    </p:bodyStyle>
    <p:otherStyle>
      <a:defPPr>
        <a:defRPr lang="en-US"/>
      </a:defPPr>
      <a:lvl1pPr marL="0" algn="l" defTabSz="911222" rtl="0" eaLnBrk="1" latinLnBrk="0" hangingPunct="1">
        <a:defRPr sz="1809" kern="1200">
          <a:solidFill>
            <a:schemeClr val="tx1"/>
          </a:solidFill>
          <a:latin typeface="+mn-lt"/>
          <a:ea typeface="+mn-ea"/>
          <a:cs typeface="+mn-cs"/>
        </a:defRPr>
      </a:lvl1pPr>
      <a:lvl2pPr marL="455613" algn="l" defTabSz="911222" rtl="0" eaLnBrk="1" latinLnBrk="0" hangingPunct="1">
        <a:defRPr sz="1809" kern="1200">
          <a:solidFill>
            <a:schemeClr val="tx1"/>
          </a:solidFill>
          <a:latin typeface="+mn-lt"/>
          <a:ea typeface="+mn-ea"/>
          <a:cs typeface="+mn-cs"/>
        </a:defRPr>
      </a:lvl2pPr>
      <a:lvl3pPr marL="911222" algn="l" defTabSz="911222" rtl="0" eaLnBrk="1" latinLnBrk="0" hangingPunct="1">
        <a:defRPr sz="1809" kern="1200">
          <a:solidFill>
            <a:schemeClr val="tx1"/>
          </a:solidFill>
          <a:latin typeface="+mn-lt"/>
          <a:ea typeface="+mn-ea"/>
          <a:cs typeface="+mn-cs"/>
        </a:defRPr>
      </a:lvl3pPr>
      <a:lvl4pPr marL="1366836" algn="l" defTabSz="911222" rtl="0" eaLnBrk="1" latinLnBrk="0" hangingPunct="1">
        <a:defRPr sz="1809" kern="1200">
          <a:solidFill>
            <a:schemeClr val="tx1"/>
          </a:solidFill>
          <a:latin typeface="+mn-lt"/>
          <a:ea typeface="+mn-ea"/>
          <a:cs typeface="+mn-cs"/>
        </a:defRPr>
      </a:lvl4pPr>
      <a:lvl5pPr marL="1822441" algn="l" defTabSz="911222" rtl="0" eaLnBrk="1" latinLnBrk="0" hangingPunct="1">
        <a:defRPr sz="1809" kern="1200">
          <a:solidFill>
            <a:schemeClr val="tx1"/>
          </a:solidFill>
          <a:latin typeface="+mn-lt"/>
          <a:ea typeface="+mn-ea"/>
          <a:cs typeface="+mn-cs"/>
        </a:defRPr>
      </a:lvl5pPr>
      <a:lvl6pPr marL="2278051" algn="l" defTabSz="911222" rtl="0" eaLnBrk="1" latinLnBrk="0" hangingPunct="1">
        <a:defRPr sz="1809" kern="1200">
          <a:solidFill>
            <a:schemeClr val="tx1"/>
          </a:solidFill>
          <a:latin typeface="+mn-lt"/>
          <a:ea typeface="+mn-ea"/>
          <a:cs typeface="+mn-cs"/>
        </a:defRPr>
      </a:lvl6pPr>
      <a:lvl7pPr marL="2733660" algn="l" defTabSz="911222" rtl="0" eaLnBrk="1" latinLnBrk="0" hangingPunct="1">
        <a:defRPr sz="1809" kern="1200">
          <a:solidFill>
            <a:schemeClr val="tx1"/>
          </a:solidFill>
          <a:latin typeface="+mn-lt"/>
          <a:ea typeface="+mn-ea"/>
          <a:cs typeface="+mn-cs"/>
        </a:defRPr>
      </a:lvl7pPr>
      <a:lvl8pPr marL="3189273" algn="l" defTabSz="911222" rtl="0" eaLnBrk="1" latinLnBrk="0" hangingPunct="1">
        <a:defRPr sz="1809" kern="1200">
          <a:solidFill>
            <a:schemeClr val="tx1"/>
          </a:solidFill>
          <a:latin typeface="+mn-lt"/>
          <a:ea typeface="+mn-ea"/>
          <a:cs typeface="+mn-cs"/>
        </a:defRPr>
      </a:lvl8pPr>
      <a:lvl9pPr marL="3644885" algn="l" defTabSz="911222" rtl="0" eaLnBrk="1" latinLnBrk="0" hangingPunct="1">
        <a:defRPr sz="18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7.png"/><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33.xml"/><Relationship Id="rId5" Type="http://schemas.openxmlformats.org/officeDocument/2006/relationships/image" Target="../media/image68.gif"/><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7.png"/><Relationship Id="rId5" Type="http://schemas.openxmlformats.org/officeDocument/2006/relationships/image" Target="../media/image69.gif"/><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33.xml"/><Relationship Id="rId6" Type="http://schemas.openxmlformats.org/officeDocument/2006/relationships/image" Target="../media/image71.png"/><Relationship Id="rId5" Type="http://schemas.microsoft.com/office/2007/relationships/hdphoto" Target="../media/hdphoto1.wdp"/><Relationship Id="rId4" Type="http://schemas.openxmlformats.org/officeDocument/2006/relationships/image" Target="../media/image65.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74.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7.xml"/><Relationship Id="rId18" Type="http://schemas.openxmlformats.org/officeDocument/2006/relationships/image" Target="../media/image79.png"/><Relationship Id="rId3" Type="http://schemas.openxmlformats.org/officeDocument/2006/relationships/slideLayout" Target="../slideLayouts/slideLayout35.xml"/><Relationship Id="rId7" Type="http://schemas.openxmlformats.org/officeDocument/2006/relationships/slide" Target="slide21.xml"/><Relationship Id="rId12" Type="http://schemas.openxmlformats.org/officeDocument/2006/relationships/slide" Target="slide26.xml"/><Relationship Id="rId17" Type="http://schemas.openxmlformats.org/officeDocument/2006/relationships/slide" Target="slide19.xml"/><Relationship Id="rId2" Type="http://schemas.openxmlformats.org/officeDocument/2006/relationships/audio" Target="../media/media3.mp3"/><Relationship Id="rId16" Type="http://schemas.openxmlformats.org/officeDocument/2006/relationships/slide" Target="slide30.xml"/><Relationship Id="rId1" Type="http://schemas.microsoft.com/office/2007/relationships/media" Target="../media/media3.mp3"/><Relationship Id="rId6" Type="http://schemas.openxmlformats.org/officeDocument/2006/relationships/slide" Target="slide20.xml"/><Relationship Id="rId11" Type="http://schemas.openxmlformats.org/officeDocument/2006/relationships/slide" Target="slide25.xml"/><Relationship Id="rId5" Type="http://schemas.openxmlformats.org/officeDocument/2006/relationships/image" Target="../media/image78.jpeg"/><Relationship Id="rId15" Type="http://schemas.openxmlformats.org/officeDocument/2006/relationships/slide" Target="slide29.xml"/><Relationship Id="rId10" Type="http://schemas.openxmlformats.org/officeDocument/2006/relationships/slide" Target="slide24.xml"/><Relationship Id="rId19" Type="http://schemas.openxmlformats.org/officeDocument/2006/relationships/slide" Target="slide31.xml"/><Relationship Id="rId4" Type="http://schemas.openxmlformats.org/officeDocument/2006/relationships/notesSlide" Target="../notesSlides/notesSlide12.xml"/><Relationship Id="rId9" Type="http://schemas.openxmlformats.org/officeDocument/2006/relationships/slide" Target="slide23.xml"/><Relationship Id="rId14" Type="http://schemas.openxmlformats.org/officeDocument/2006/relationships/slide" Target="slide28.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3.xml"/><Relationship Id="rId1" Type="http://schemas.openxmlformats.org/officeDocument/2006/relationships/slideLayout" Target="../slideLayouts/slideLayout48.xml"/><Relationship Id="rId5" Type="http://schemas.openxmlformats.org/officeDocument/2006/relationships/image" Target="../media/image81.png"/><Relationship Id="rId4" Type="http://schemas.openxmlformats.org/officeDocument/2006/relationships/image" Target="../media/image80.jpeg"/></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 Target="slide18.xml"/><Relationship Id="rId1" Type="http://schemas.openxmlformats.org/officeDocument/2006/relationships/slideLayout" Target="../slideLayouts/slideLayout49.xml"/><Relationship Id="rId4" Type="http://schemas.openxmlformats.org/officeDocument/2006/relationships/image" Target="../media/image82.jpeg"/></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 Target="slide18.xml"/><Relationship Id="rId1" Type="http://schemas.openxmlformats.org/officeDocument/2006/relationships/slideLayout" Target="../slideLayouts/slideLayout49.xml"/><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 Target="slide18.xml"/><Relationship Id="rId1" Type="http://schemas.openxmlformats.org/officeDocument/2006/relationships/slideLayout" Target="../slideLayouts/slideLayout49.xml"/><Relationship Id="rId4" Type="http://schemas.openxmlformats.org/officeDocument/2006/relationships/image" Target="../media/image85.jpe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18.xml"/><Relationship Id="rId1" Type="http://schemas.openxmlformats.org/officeDocument/2006/relationships/slideLayout" Target="../slideLayouts/slideLayout49.xml"/><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49.xml"/><Relationship Id="rId5" Type="http://schemas.openxmlformats.org/officeDocument/2006/relationships/image" Target="../media/image87.jpeg"/><Relationship Id="rId4" Type="http://schemas.openxmlformats.org/officeDocument/2006/relationships/slide" Target="slide18.xml"/></Relationships>
</file>

<file path=ppt/slides/_rels/slide2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5.xml"/><Relationship Id="rId1" Type="http://schemas.openxmlformats.org/officeDocument/2006/relationships/slideLayout" Target="../slideLayouts/slideLayout49.xml"/><Relationship Id="rId5" Type="http://schemas.openxmlformats.org/officeDocument/2006/relationships/image" Target="../media/image89.jpe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9.xml"/><Relationship Id="rId4" Type="http://schemas.openxmlformats.org/officeDocument/2006/relationships/slide" Target="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9.xml"/><Relationship Id="rId4" Type="http://schemas.openxmlformats.org/officeDocument/2006/relationships/slide" Target="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9.xml"/><Relationship Id="rId4" Type="http://schemas.openxmlformats.org/officeDocument/2006/relationships/slide" Target="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1.png"/><Relationship Id="rId1" Type="http://schemas.openxmlformats.org/officeDocument/2006/relationships/slideLayout" Target="../slideLayouts/slideLayout49.xml"/><Relationship Id="rId4" Type="http://schemas.openxmlformats.org/officeDocument/2006/relationships/slide" Target="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9.png"/><Relationship Id="rId12"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59.png"/><Relationship Id="rId5" Type="http://schemas.openxmlformats.org/officeDocument/2006/relationships/image" Target="../media/image14.png"/><Relationship Id="rId10" Type="http://schemas.openxmlformats.org/officeDocument/2006/relationships/image" Target="../media/image58.png"/><Relationship Id="rId4" Type="http://schemas.openxmlformats.org/officeDocument/2006/relationships/image" Target="../media/image4.png"/><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33.xml"/><Relationship Id="rId7" Type="http://schemas.openxmlformats.org/officeDocument/2006/relationships/image" Target="../media/image66.gi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33.xml"/><Relationship Id="rId5" Type="http://schemas.openxmlformats.org/officeDocument/2006/relationships/image" Target="../media/image68.gif"/><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33.xml"/><Relationship Id="rId5" Type="http://schemas.openxmlformats.org/officeDocument/2006/relationships/image" Target="../media/image68.gif"/><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4" name="Google Shape;664;p30"/>
          <p:cNvPicPr preferRelativeResize="0"/>
          <p:nvPr/>
        </p:nvPicPr>
        <p:blipFill>
          <a:blip r:embed="rId3">
            <a:alphaModFix/>
          </a:blip>
          <a:stretch>
            <a:fillRect/>
          </a:stretch>
        </p:blipFill>
        <p:spPr>
          <a:xfrm>
            <a:off x="2525107" y="3347686"/>
            <a:ext cx="2173703" cy="1685260"/>
          </a:xfrm>
          <a:prstGeom prst="rect">
            <a:avLst/>
          </a:prstGeom>
          <a:noFill/>
          <a:ln>
            <a:noFill/>
          </a:ln>
        </p:spPr>
      </p:pic>
      <p:pic>
        <p:nvPicPr>
          <p:cNvPr id="665" name="Google Shape;665;p30"/>
          <p:cNvPicPr preferRelativeResize="0"/>
          <p:nvPr/>
        </p:nvPicPr>
        <p:blipFill>
          <a:blip r:embed="rId4">
            <a:alphaModFix/>
          </a:blip>
          <a:stretch>
            <a:fillRect/>
          </a:stretch>
        </p:blipFill>
        <p:spPr>
          <a:xfrm flipH="1">
            <a:off x="200173" y="1310889"/>
            <a:ext cx="2636265" cy="4576465"/>
          </a:xfrm>
          <a:prstGeom prst="rect">
            <a:avLst/>
          </a:prstGeom>
          <a:noFill/>
          <a:ln>
            <a:noFill/>
          </a:ln>
        </p:spPr>
      </p:pic>
      <p:pic>
        <p:nvPicPr>
          <p:cNvPr id="6" name="Picture 5">
            <a:extLst>
              <a:ext uri="{FF2B5EF4-FFF2-40B4-BE49-F238E27FC236}">
                <a16:creationId xmlns:a16="http://schemas.microsoft.com/office/drawing/2014/main" id="{66E9EFDB-19F5-8B71-0B86-F39A318EC1F2}"/>
              </a:ext>
            </a:extLst>
          </p:cNvPr>
          <p:cNvPicPr>
            <a:picLocks noChangeAspect="1"/>
          </p:cNvPicPr>
          <p:nvPr/>
        </p:nvPicPr>
        <p:blipFill>
          <a:blip r:embed="rId5"/>
          <a:stretch>
            <a:fillRect/>
          </a:stretch>
        </p:blipFill>
        <p:spPr>
          <a:xfrm>
            <a:off x="3032769" y="264161"/>
            <a:ext cx="8583912" cy="5834378"/>
          </a:xfrm>
          <a:prstGeom prst="rect">
            <a:avLst/>
          </a:prstGeom>
        </p:spPr>
      </p:pic>
      <p:pic>
        <p:nvPicPr>
          <p:cNvPr id="4" name="Picture 3">
            <a:extLst>
              <a:ext uri="{FF2B5EF4-FFF2-40B4-BE49-F238E27FC236}">
                <a16:creationId xmlns:a16="http://schemas.microsoft.com/office/drawing/2014/main" id="{77B6767A-BFAA-F956-D131-B1CE04B221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9530" y="103829"/>
            <a:ext cx="1579195" cy="15791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873147E-8CEC-B238-5148-A2B543579CE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8542" b="63672" l="74451" r="85359">
                        <a14:foregroundMark x1="75842" y1="44271" x2="77013" y2="45052"/>
                        <a14:foregroundMark x1="77013" y1="45052" x2="81625" y2="47005"/>
                      </a14:backgroundRemoval>
                    </a14:imgEffect>
                  </a14:imgLayer>
                </a14:imgProps>
              </a:ext>
              <a:ext uri="{28A0092B-C50C-407E-A947-70E740481C1C}">
                <a14:useLocalDpi xmlns:a14="http://schemas.microsoft.com/office/drawing/2010/main" val="0"/>
              </a:ext>
            </a:extLst>
          </a:blip>
          <a:srcRect l="74292" t="37847" r="14580" b="34722"/>
          <a:stretch/>
        </p:blipFill>
        <p:spPr bwMode="auto">
          <a:xfrm>
            <a:off x="9587708" y="4877243"/>
            <a:ext cx="1399194" cy="193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a:extLst>
              <a:ext uri="{FF2B5EF4-FFF2-40B4-BE49-F238E27FC236}">
                <a16:creationId xmlns:a16="http://schemas.microsoft.com/office/drawing/2014/main" id="{9179DDC2-AB30-0AAB-7EE2-D33563056B13}"/>
              </a:ext>
            </a:extLst>
          </p:cNvPr>
          <p:cNvGraphicFramePr>
            <a:graphicFrameLocks noGrp="1"/>
          </p:cNvGraphicFramePr>
          <p:nvPr/>
        </p:nvGraphicFramePr>
        <p:xfrm>
          <a:off x="2864877" y="1799354"/>
          <a:ext cx="9030639" cy="2776189"/>
        </p:xfrm>
        <a:graphic>
          <a:graphicData uri="http://schemas.openxmlformats.org/drawingml/2006/table">
            <a:tbl>
              <a:tblPr/>
              <a:tblGrid>
                <a:gridCol w="7519303">
                  <a:extLst>
                    <a:ext uri="{9D8B030D-6E8A-4147-A177-3AD203B41FA5}">
                      <a16:colId xmlns:a16="http://schemas.microsoft.com/office/drawing/2014/main" val="20000"/>
                    </a:ext>
                  </a:extLst>
                </a:gridCol>
                <a:gridCol w="1511336">
                  <a:extLst>
                    <a:ext uri="{9D8B030D-6E8A-4147-A177-3AD203B41FA5}">
                      <a16:colId xmlns:a16="http://schemas.microsoft.com/office/drawing/2014/main" val="20001"/>
                    </a:ext>
                  </a:extLst>
                </a:gridCol>
              </a:tblGrid>
              <a:tr h="689362">
                <a:tc>
                  <a:txBody>
                    <a:bodyPr/>
                    <a:lstStyle/>
                    <a:p>
                      <a:endParaRPr lang="en-US" sz="1300" dirty="0"/>
                    </a:p>
                  </a:txBody>
                  <a:tcPr marL="66179" marR="66179" marT="33089" marB="33089">
                    <a:lnL w="12700" cmpd="sng">
                      <a:solidFill>
                        <a:srgbClr val="FF9900"/>
                      </a:solidFill>
                      <a:prstDash val="solid"/>
                    </a:lnL>
                    <a:lnR w="12700" cap="flat" cmpd="sng" algn="ctr">
                      <a:solidFill>
                        <a:srgbClr val="FF9900"/>
                      </a:solidFill>
                      <a:prstDash val="solid"/>
                      <a:round/>
                      <a:headEnd type="none" w="med" len="med"/>
                      <a:tailEnd type="none" w="med" len="med"/>
                    </a:lnR>
                    <a:lnT w="12700" cmpd="sng">
                      <a:solidFill>
                        <a:srgbClr val="FF9900"/>
                      </a:solidFill>
                      <a:prstDash val="soli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mpd="sng">
                      <a:solidFill>
                        <a:srgbClr val="FF9900"/>
                      </a:solidFill>
                      <a:prstDash val="soli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0"/>
                  </a:ext>
                </a:extLst>
              </a:tr>
              <a:tr h="665629">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1"/>
                  </a:ext>
                </a:extLst>
              </a:tr>
              <a:tr h="704262">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2"/>
                  </a:ext>
                </a:extLst>
              </a:tr>
              <a:tr h="716936">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mpd="sng">
                      <a:solidFill>
                        <a:srgbClr val="FF9900"/>
                      </a:solidFill>
                      <a:prstDash val="soli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Oval 5">
            <a:extLst>
              <a:ext uri="{FF2B5EF4-FFF2-40B4-BE49-F238E27FC236}">
                <a16:creationId xmlns:a16="http://schemas.microsoft.com/office/drawing/2014/main" id="{4F7379A2-34C7-5DD8-8712-85795224604D}"/>
              </a:ext>
            </a:extLst>
          </p:cNvPr>
          <p:cNvSpPr/>
          <p:nvPr/>
        </p:nvSpPr>
        <p:spPr>
          <a:xfrm>
            <a:off x="293172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 name="Oval 6">
            <a:extLst>
              <a:ext uri="{FF2B5EF4-FFF2-40B4-BE49-F238E27FC236}">
                <a16:creationId xmlns:a16="http://schemas.microsoft.com/office/drawing/2014/main" id="{1CD4AA13-5185-CD5D-D8A2-9549CF03C0DC}"/>
              </a:ext>
            </a:extLst>
          </p:cNvPr>
          <p:cNvSpPr/>
          <p:nvPr/>
        </p:nvSpPr>
        <p:spPr>
          <a:xfrm>
            <a:off x="3420607"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8" name="Oval 7">
            <a:extLst>
              <a:ext uri="{FF2B5EF4-FFF2-40B4-BE49-F238E27FC236}">
                <a16:creationId xmlns:a16="http://schemas.microsoft.com/office/drawing/2014/main" id="{EF500EED-6500-E6B9-CD7A-A5E706B5468A}"/>
              </a:ext>
            </a:extLst>
          </p:cNvPr>
          <p:cNvSpPr/>
          <p:nvPr/>
        </p:nvSpPr>
        <p:spPr>
          <a:xfrm>
            <a:off x="3904076"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9" name="Oval 8">
            <a:extLst>
              <a:ext uri="{FF2B5EF4-FFF2-40B4-BE49-F238E27FC236}">
                <a16:creationId xmlns:a16="http://schemas.microsoft.com/office/drawing/2014/main" id="{E756EF28-52F5-10CA-C238-C3133A7526CE}"/>
              </a:ext>
            </a:extLst>
          </p:cNvPr>
          <p:cNvSpPr/>
          <p:nvPr/>
        </p:nvSpPr>
        <p:spPr>
          <a:xfrm>
            <a:off x="4392958"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0" name="Oval 9">
            <a:extLst>
              <a:ext uri="{FF2B5EF4-FFF2-40B4-BE49-F238E27FC236}">
                <a16:creationId xmlns:a16="http://schemas.microsoft.com/office/drawing/2014/main" id="{397EFC11-FB07-3540-7726-CB629489D430}"/>
              </a:ext>
            </a:extLst>
          </p:cNvPr>
          <p:cNvSpPr/>
          <p:nvPr/>
        </p:nvSpPr>
        <p:spPr>
          <a:xfrm>
            <a:off x="4870949"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1" name="Oval 10">
            <a:extLst>
              <a:ext uri="{FF2B5EF4-FFF2-40B4-BE49-F238E27FC236}">
                <a16:creationId xmlns:a16="http://schemas.microsoft.com/office/drawing/2014/main" id="{14A343BD-A48A-3894-D462-1F37CDD9B138}"/>
              </a:ext>
            </a:extLst>
          </p:cNvPr>
          <p:cNvSpPr/>
          <p:nvPr/>
        </p:nvSpPr>
        <p:spPr>
          <a:xfrm>
            <a:off x="535983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2" name="Oval 11">
            <a:extLst>
              <a:ext uri="{FF2B5EF4-FFF2-40B4-BE49-F238E27FC236}">
                <a16:creationId xmlns:a16="http://schemas.microsoft.com/office/drawing/2014/main" id="{60A95635-BCDF-DF74-47F3-07F7CA8C24C5}"/>
              </a:ext>
            </a:extLst>
          </p:cNvPr>
          <p:cNvSpPr/>
          <p:nvPr/>
        </p:nvSpPr>
        <p:spPr>
          <a:xfrm>
            <a:off x="583233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3" name="Oval 12">
            <a:extLst>
              <a:ext uri="{FF2B5EF4-FFF2-40B4-BE49-F238E27FC236}">
                <a16:creationId xmlns:a16="http://schemas.microsoft.com/office/drawing/2014/main" id="{FA80C89B-2BED-6CBD-86C5-712BB63D889D}"/>
              </a:ext>
            </a:extLst>
          </p:cNvPr>
          <p:cNvSpPr/>
          <p:nvPr/>
        </p:nvSpPr>
        <p:spPr>
          <a:xfrm>
            <a:off x="631920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4" name="Oval 13">
            <a:extLst>
              <a:ext uri="{FF2B5EF4-FFF2-40B4-BE49-F238E27FC236}">
                <a16:creationId xmlns:a16="http://schemas.microsoft.com/office/drawing/2014/main" id="{11E8A643-CAD0-0FF9-EA4D-D95DFD29E8EA}"/>
              </a:ext>
            </a:extLst>
          </p:cNvPr>
          <p:cNvSpPr/>
          <p:nvPr/>
        </p:nvSpPr>
        <p:spPr>
          <a:xfrm>
            <a:off x="680808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5" name="Oval 14">
            <a:extLst>
              <a:ext uri="{FF2B5EF4-FFF2-40B4-BE49-F238E27FC236}">
                <a16:creationId xmlns:a16="http://schemas.microsoft.com/office/drawing/2014/main" id="{11CAEE21-5C5C-BFE5-F981-3EA80CE3F1B5}"/>
              </a:ext>
            </a:extLst>
          </p:cNvPr>
          <p:cNvSpPr/>
          <p:nvPr/>
        </p:nvSpPr>
        <p:spPr>
          <a:xfrm>
            <a:off x="7291552"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 name="Oval 15">
            <a:extLst>
              <a:ext uri="{FF2B5EF4-FFF2-40B4-BE49-F238E27FC236}">
                <a16:creationId xmlns:a16="http://schemas.microsoft.com/office/drawing/2014/main" id="{D1D6E3B9-98B4-B8D4-BCF3-AC83BE984B3F}"/>
              </a:ext>
            </a:extLst>
          </p:cNvPr>
          <p:cNvSpPr/>
          <p:nvPr/>
        </p:nvSpPr>
        <p:spPr>
          <a:xfrm>
            <a:off x="9001423" y="1979704"/>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 name="Oval 16">
            <a:extLst>
              <a:ext uri="{FF2B5EF4-FFF2-40B4-BE49-F238E27FC236}">
                <a16:creationId xmlns:a16="http://schemas.microsoft.com/office/drawing/2014/main" id="{081DE8AD-885F-83AA-F778-EABDD485DA40}"/>
              </a:ext>
            </a:extLst>
          </p:cNvPr>
          <p:cNvSpPr/>
          <p:nvPr/>
        </p:nvSpPr>
        <p:spPr>
          <a:xfrm>
            <a:off x="293172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 name="Oval 17">
            <a:extLst>
              <a:ext uri="{FF2B5EF4-FFF2-40B4-BE49-F238E27FC236}">
                <a16:creationId xmlns:a16="http://schemas.microsoft.com/office/drawing/2014/main" id="{5C154CDC-34F0-4384-1655-F028524536EB}"/>
              </a:ext>
            </a:extLst>
          </p:cNvPr>
          <p:cNvSpPr/>
          <p:nvPr/>
        </p:nvSpPr>
        <p:spPr>
          <a:xfrm>
            <a:off x="3420607"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 name="Oval 18">
            <a:extLst>
              <a:ext uri="{FF2B5EF4-FFF2-40B4-BE49-F238E27FC236}">
                <a16:creationId xmlns:a16="http://schemas.microsoft.com/office/drawing/2014/main" id="{E62DABBE-C07F-7E2A-BF02-A4C3D2E93468}"/>
              </a:ext>
            </a:extLst>
          </p:cNvPr>
          <p:cNvSpPr/>
          <p:nvPr/>
        </p:nvSpPr>
        <p:spPr>
          <a:xfrm>
            <a:off x="3904076"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0" name="Oval 19">
            <a:extLst>
              <a:ext uri="{FF2B5EF4-FFF2-40B4-BE49-F238E27FC236}">
                <a16:creationId xmlns:a16="http://schemas.microsoft.com/office/drawing/2014/main" id="{350DF683-6F62-20B5-4E5E-9FC2686B5BA1}"/>
              </a:ext>
            </a:extLst>
          </p:cNvPr>
          <p:cNvSpPr/>
          <p:nvPr/>
        </p:nvSpPr>
        <p:spPr>
          <a:xfrm>
            <a:off x="4392958"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 name="Oval 20">
            <a:extLst>
              <a:ext uri="{FF2B5EF4-FFF2-40B4-BE49-F238E27FC236}">
                <a16:creationId xmlns:a16="http://schemas.microsoft.com/office/drawing/2014/main" id="{89A573C6-4DDE-8219-E2C5-C6FA142875A9}"/>
              </a:ext>
            </a:extLst>
          </p:cNvPr>
          <p:cNvSpPr/>
          <p:nvPr/>
        </p:nvSpPr>
        <p:spPr>
          <a:xfrm>
            <a:off x="4870949"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2" name="Oval 21">
            <a:extLst>
              <a:ext uri="{FF2B5EF4-FFF2-40B4-BE49-F238E27FC236}">
                <a16:creationId xmlns:a16="http://schemas.microsoft.com/office/drawing/2014/main" id="{354A7D41-179B-3043-6C57-0F31BD12C95A}"/>
              </a:ext>
            </a:extLst>
          </p:cNvPr>
          <p:cNvSpPr/>
          <p:nvPr/>
        </p:nvSpPr>
        <p:spPr>
          <a:xfrm>
            <a:off x="535983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3" name="Oval 22">
            <a:extLst>
              <a:ext uri="{FF2B5EF4-FFF2-40B4-BE49-F238E27FC236}">
                <a16:creationId xmlns:a16="http://schemas.microsoft.com/office/drawing/2014/main" id="{1E570759-0386-226D-A0C3-69A5A37FF0CD}"/>
              </a:ext>
            </a:extLst>
          </p:cNvPr>
          <p:cNvSpPr/>
          <p:nvPr/>
        </p:nvSpPr>
        <p:spPr>
          <a:xfrm>
            <a:off x="583233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4" name="Oval 23">
            <a:extLst>
              <a:ext uri="{FF2B5EF4-FFF2-40B4-BE49-F238E27FC236}">
                <a16:creationId xmlns:a16="http://schemas.microsoft.com/office/drawing/2014/main" id="{67DEE771-A98B-9BB2-FC5E-CDBE6007D4E4}"/>
              </a:ext>
            </a:extLst>
          </p:cNvPr>
          <p:cNvSpPr/>
          <p:nvPr/>
        </p:nvSpPr>
        <p:spPr>
          <a:xfrm>
            <a:off x="631920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5" name="Oval 24">
            <a:extLst>
              <a:ext uri="{FF2B5EF4-FFF2-40B4-BE49-F238E27FC236}">
                <a16:creationId xmlns:a16="http://schemas.microsoft.com/office/drawing/2014/main" id="{56A36AD6-9098-DF25-E89C-74E4BFF53870}"/>
              </a:ext>
            </a:extLst>
          </p:cNvPr>
          <p:cNvSpPr/>
          <p:nvPr/>
        </p:nvSpPr>
        <p:spPr>
          <a:xfrm>
            <a:off x="680808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6" name="Oval 25">
            <a:extLst>
              <a:ext uri="{FF2B5EF4-FFF2-40B4-BE49-F238E27FC236}">
                <a16:creationId xmlns:a16="http://schemas.microsoft.com/office/drawing/2014/main" id="{FDAED53A-5C0C-A6F8-662F-1B2202B67C42}"/>
              </a:ext>
            </a:extLst>
          </p:cNvPr>
          <p:cNvSpPr/>
          <p:nvPr/>
        </p:nvSpPr>
        <p:spPr>
          <a:xfrm>
            <a:off x="7291552"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27" name="Group 26">
            <a:extLst>
              <a:ext uri="{FF2B5EF4-FFF2-40B4-BE49-F238E27FC236}">
                <a16:creationId xmlns:a16="http://schemas.microsoft.com/office/drawing/2014/main" id="{0B1EBD3D-B6AB-8563-1773-BDB28C756A83}"/>
              </a:ext>
            </a:extLst>
          </p:cNvPr>
          <p:cNvGrpSpPr/>
          <p:nvPr/>
        </p:nvGrpSpPr>
        <p:grpSpPr>
          <a:xfrm>
            <a:off x="7780435" y="2595160"/>
            <a:ext cx="1352977" cy="397072"/>
            <a:chOff x="10768190" y="3225726"/>
            <a:chExt cx="1869426" cy="548640"/>
          </a:xfrm>
        </p:grpSpPr>
        <p:sp>
          <p:nvSpPr>
            <p:cNvPr id="28" name="Oval 27">
              <a:extLst>
                <a:ext uri="{FF2B5EF4-FFF2-40B4-BE49-F238E27FC236}">
                  <a16:creationId xmlns:a16="http://schemas.microsoft.com/office/drawing/2014/main" id="{BFBE768E-843F-6902-0DE4-E1CD0FC7822F}"/>
                </a:ext>
              </a:extLst>
            </p:cNvPr>
            <p:cNvSpPr/>
            <p:nvPr/>
          </p:nvSpPr>
          <p:spPr>
            <a:xfrm>
              <a:off x="1076819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9" name="Oval 28">
              <a:extLst>
                <a:ext uri="{FF2B5EF4-FFF2-40B4-BE49-F238E27FC236}">
                  <a16:creationId xmlns:a16="http://schemas.microsoft.com/office/drawing/2014/main" id="{55F5971E-DE44-14CB-62F2-DB51608FF69A}"/>
                </a:ext>
              </a:extLst>
            </p:cNvPr>
            <p:cNvSpPr/>
            <p:nvPr/>
          </p:nvSpPr>
          <p:spPr>
            <a:xfrm>
              <a:off x="1141348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0" name="Oval 29">
              <a:extLst>
                <a:ext uri="{FF2B5EF4-FFF2-40B4-BE49-F238E27FC236}">
                  <a16:creationId xmlns:a16="http://schemas.microsoft.com/office/drawing/2014/main" id="{3E88DF2F-7870-25F3-854E-4909B9F4269D}"/>
                </a:ext>
              </a:extLst>
            </p:cNvPr>
            <p:cNvSpPr/>
            <p:nvPr/>
          </p:nvSpPr>
          <p:spPr>
            <a:xfrm>
              <a:off x="12088976"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31" name="Oval 30">
            <a:extLst>
              <a:ext uri="{FF2B5EF4-FFF2-40B4-BE49-F238E27FC236}">
                <a16:creationId xmlns:a16="http://schemas.microsoft.com/office/drawing/2014/main" id="{3F8D1388-7F98-F4E0-3736-87CE76F3D0A4}"/>
              </a:ext>
            </a:extLst>
          </p:cNvPr>
          <p:cNvSpPr/>
          <p:nvPr/>
        </p:nvSpPr>
        <p:spPr>
          <a:xfrm>
            <a:off x="293172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2" name="Oval 31">
            <a:extLst>
              <a:ext uri="{FF2B5EF4-FFF2-40B4-BE49-F238E27FC236}">
                <a16:creationId xmlns:a16="http://schemas.microsoft.com/office/drawing/2014/main" id="{3703D722-9472-9C1C-9B62-7522987454D7}"/>
              </a:ext>
            </a:extLst>
          </p:cNvPr>
          <p:cNvSpPr/>
          <p:nvPr/>
        </p:nvSpPr>
        <p:spPr>
          <a:xfrm>
            <a:off x="3420607"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3" name="Oval 32">
            <a:extLst>
              <a:ext uri="{FF2B5EF4-FFF2-40B4-BE49-F238E27FC236}">
                <a16:creationId xmlns:a16="http://schemas.microsoft.com/office/drawing/2014/main" id="{D6A62F6E-9459-9146-5CF6-7D46C216CC15}"/>
              </a:ext>
            </a:extLst>
          </p:cNvPr>
          <p:cNvSpPr/>
          <p:nvPr/>
        </p:nvSpPr>
        <p:spPr>
          <a:xfrm>
            <a:off x="3904076"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4" name="Oval 33">
            <a:extLst>
              <a:ext uri="{FF2B5EF4-FFF2-40B4-BE49-F238E27FC236}">
                <a16:creationId xmlns:a16="http://schemas.microsoft.com/office/drawing/2014/main" id="{0CBF3327-04E9-701D-C3C9-C20CA2A7B136}"/>
              </a:ext>
            </a:extLst>
          </p:cNvPr>
          <p:cNvSpPr/>
          <p:nvPr/>
        </p:nvSpPr>
        <p:spPr>
          <a:xfrm>
            <a:off x="4392958"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5" name="Oval 34">
            <a:extLst>
              <a:ext uri="{FF2B5EF4-FFF2-40B4-BE49-F238E27FC236}">
                <a16:creationId xmlns:a16="http://schemas.microsoft.com/office/drawing/2014/main" id="{6A68DCB0-6C71-AE02-1F7B-F60A0F9917B9}"/>
              </a:ext>
            </a:extLst>
          </p:cNvPr>
          <p:cNvSpPr/>
          <p:nvPr/>
        </p:nvSpPr>
        <p:spPr>
          <a:xfrm>
            <a:off x="4870949"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6" name="Oval 35">
            <a:extLst>
              <a:ext uri="{FF2B5EF4-FFF2-40B4-BE49-F238E27FC236}">
                <a16:creationId xmlns:a16="http://schemas.microsoft.com/office/drawing/2014/main" id="{BF695B6B-1216-ED26-E7A0-F82B564F9163}"/>
              </a:ext>
            </a:extLst>
          </p:cNvPr>
          <p:cNvSpPr/>
          <p:nvPr/>
        </p:nvSpPr>
        <p:spPr>
          <a:xfrm>
            <a:off x="535983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7" name="Oval 36">
            <a:extLst>
              <a:ext uri="{FF2B5EF4-FFF2-40B4-BE49-F238E27FC236}">
                <a16:creationId xmlns:a16="http://schemas.microsoft.com/office/drawing/2014/main" id="{42CCEDAB-8942-74B8-6AB1-83F95C0C398B}"/>
              </a:ext>
            </a:extLst>
          </p:cNvPr>
          <p:cNvSpPr/>
          <p:nvPr/>
        </p:nvSpPr>
        <p:spPr>
          <a:xfrm>
            <a:off x="583233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8" name="Oval 37">
            <a:extLst>
              <a:ext uri="{FF2B5EF4-FFF2-40B4-BE49-F238E27FC236}">
                <a16:creationId xmlns:a16="http://schemas.microsoft.com/office/drawing/2014/main" id="{348F57E9-A14E-AD73-35AF-6B90D219013A}"/>
              </a:ext>
            </a:extLst>
          </p:cNvPr>
          <p:cNvSpPr/>
          <p:nvPr/>
        </p:nvSpPr>
        <p:spPr>
          <a:xfrm>
            <a:off x="631920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9" name="Oval 38">
            <a:extLst>
              <a:ext uri="{FF2B5EF4-FFF2-40B4-BE49-F238E27FC236}">
                <a16:creationId xmlns:a16="http://schemas.microsoft.com/office/drawing/2014/main" id="{957A4DBC-E162-DA84-9E5E-39881B34D26D}"/>
              </a:ext>
            </a:extLst>
          </p:cNvPr>
          <p:cNvSpPr/>
          <p:nvPr/>
        </p:nvSpPr>
        <p:spPr>
          <a:xfrm>
            <a:off x="680808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0" name="Oval 39">
            <a:extLst>
              <a:ext uri="{FF2B5EF4-FFF2-40B4-BE49-F238E27FC236}">
                <a16:creationId xmlns:a16="http://schemas.microsoft.com/office/drawing/2014/main" id="{E27F6808-5301-5CF2-5344-EB3771CB7905}"/>
              </a:ext>
            </a:extLst>
          </p:cNvPr>
          <p:cNvSpPr/>
          <p:nvPr/>
        </p:nvSpPr>
        <p:spPr>
          <a:xfrm>
            <a:off x="7291552"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41" name="Group 40">
            <a:extLst>
              <a:ext uri="{FF2B5EF4-FFF2-40B4-BE49-F238E27FC236}">
                <a16:creationId xmlns:a16="http://schemas.microsoft.com/office/drawing/2014/main" id="{AEC30E01-1742-453F-014E-2E7C7ED22228}"/>
              </a:ext>
            </a:extLst>
          </p:cNvPr>
          <p:cNvGrpSpPr/>
          <p:nvPr/>
        </p:nvGrpSpPr>
        <p:grpSpPr>
          <a:xfrm>
            <a:off x="7783836" y="3292503"/>
            <a:ext cx="880540" cy="397072"/>
            <a:chOff x="10772890" y="4189254"/>
            <a:chExt cx="1216654" cy="548640"/>
          </a:xfrm>
        </p:grpSpPr>
        <p:sp>
          <p:nvSpPr>
            <p:cNvPr id="42" name="Oval 41">
              <a:extLst>
                <a:ext uri="{FF2B5EF4-FFF2-40B4-BE49-F238E27FC236}">
                  <a16:creationId xmlns:a16="http://schemas.microsoft.com/office/drawing/2014/main" id="{A09BC79F-161F-14AA-131F-10CAFD1EF1BE}"/>
                </a:ext>
              </a:extLst>
            </p:cNvPr>
            <p:cNvSpPr/>
            <p:nvPr/>
          </p:nvSpPr>
          <p:spPr>
            <a:xfrm>
              <a:off x="10772890"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3" name="Oval 42">
              <a:extLst>
                <a:ext uri="{FF2B5EF4-FFF2-40B4-BE49-F238E27FC236}">
                  <a16:creationId xmlns:a16="http://schemas.microsoft.com/office/drawing/2014/main" id="{38559CA1-FC6E-15DC-7BEA-BEC10D7F9FF4}"/>
                </a:ext>
              </a:extLst>
            </p:cNvPr>
            <p:cNvSpPr/>
            <p:nvPr/>
          </p:nvSpPr>
          <p:spPr>
            <a:xfrm>
              <a:off x="11440904"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grpSp>
        <p:nvGrpSpPr>
          <p:cNvPr id="44" name="Group 43">
            <a:extLst>
              <a:ext uri="{FF2B5EF4-FFF2-40B4-BE49-F238E27FC236}">
                <a16:creationId xmlns:a16="http://schemas.microsoft.com/office/drawing/2014/main" id="{3DF05F7F-F497-2846-82DE-79FFD5E9CFDC}"/>
              </a:ext>
            </a:extLst>
          </p:cNvPr>
          <p:cNvGrpSpPr/>
          <p:nvPr/>
        </p:nvGrpSpPr>
        <p:grpSpPr>
          <a:xfrm>
            <a:off x="7827134" y="3959020"/>
            <a:ext cx="1827427" cy="397072"/>
            <a:chOff x="10092694" y="5110189"/>
            <a:chExt cx="2524980" cy="548640"/>
          </a:xfrm>
        </p:grpSpPr>
        <p:sp>
          <p:nvSpPr>
            <p:cNvPr id="45" name="Oval 44">
              <a:extLst>
                <a:ext uri="{FF2B5EF4-FFF2-40B4-BE49-F238E27FC236}">
                  <a16:creationId xmlns:a16="http://schemas.microsoft.com/office/drawing/2014/main" id="{7D538160-9554-075E-062B-36E56E032A19}"/>
                </a:ext>
              </a:extLst>
            </p:cNvPr>
            <p:cNvSpPr/>
            <p:nvPr/>
          </p:nvSpPr>
          <p:spPr>
            <a:xfrm>
              <a:off x="1009269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6" name="Oval 45">
              <a:extLst>
                <a:ext uri="{FF2B5EF4-FFF2-40B4-BE49-F238E27FC236}">
                  <a16:creationId xmlns:a16="http://schemas.microsoft.com/office/drawing/2014/main" id="{04008737-75BC-CABA-DAD9-8918BD890B1B}"/>
                </a:ext>
              </a:extLst>
            </p:cNvPr>
            <p:cNvSpPr/>
            <p:nvPr/>
          </p:nvSpPr>
          <p:spPr>
            <a:xfrm>
              <a:off x="1077289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7" name="Oval 46">
              <a:extLst>
                <a:ext uri="{FF2B5EF4-FFF2-40B4-BE49-F238E27FC236}">
                  <a16:creationId xmlns:a16="http://schemas.microsoft.com/office/drawing/2014/main" id="{2FB7EDEB-46BC-D2BC-FB4B-32FF91EC1E3D}"/>
                </a:ext>
              </a:extLst>
            </p:cNvPr>
            <p:cNvSpPr/>
            <p:nvPr/>
          </p:nvSpPr>
          <p:spPr>
            <a:xfrm>
              <a:off x="1144090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8" name="Oval 47">
              <a:extLst>
                <a:ext uri="{FF2B5EF4-FFF2-40B4-BE49-F238E27FC236}">
                  <a16:creationId xmlns:a16="http://schemas.microsoft.com/office/drawing/2014/main" id="{52E0094A-D5D7-F35D-FB83-D97FFB7F4D01}"/>
                </a:ext>
              </a:extLst>
            </p:cNvPr>
            <p:cNvSpPr/>
            <p:nvPr/>
          </p:nvSpPr>
          <p:spPr>
            <a:xfrm>
              <a:off x="1206903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49" name="TextBox 48">
            <a:extLst>
              <a:ext uri="{FF2B5EF4-FFF2-40B4-BE49-F238E27FC236}">
                <a16:creationId xmlns:a16="http://schemas.microsoft.com/office/drawing/2014/main" id="{CF94B2CB-EF39-C4DC-F26F-FBAE6E2F02AA}"/>
              </a:ext>
            </a:extLst>
          </p:cNvPr>
          <p:cNvSpPr txBox="1"/>
          <p:nvPr/>
        </p:nvSpPr>
        <p:spPr>
          <a:xfrm>
            <a:off x="10465041" y="2060148"/>
            <a:ext cx="1079382"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11 - 4 = </a:t>
            </a:r>
          </a:p>
        </p:txBody>
      </p:sp>
      <p:sp>
        <p:nvSpPr>
          <p:cNvPr id="50" name="TextBox 49">
            <a:extLst>
              <a:ext uri="{FF2B5EF4-FFF2-40B4-BE49-F238E27FC236}">
                <a16:creationId xmlns:a16="http://schemas.microsoft.com/office/drawing/2014/main" id="{4DC07061-A693-7ACA-56C3-DAB7D30CA455}"/>
              </a:ext>
            </a:extLst>
          </p:cNvPr>
          <p:cNvSpPr txBox="1"/>
          <p:nvPr/>
        </p:nvSpPr>
        <p:spPr>
          <a:xfrm>
            <a:off x="10487412" y="269939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13 - 5 = </a:t>
            </a:r>
          </a:p>
        </p:txBody>
      </p:sp>
      <p:sp>
        <p:nvSpPr>
          <p:cNvPr id="51" name="TextBox 50">
            <a:extLst>
              <a:ext uri="{FF2B5EF4-FFF2-40B4-BE49-F238E27FC236}">
                <a16:creationId xmlns:a16="http://schemas.microsoft.com/office/drawing/2014/main" id="{A699C097-F9CF-1E11-F1CC-097AAFD3E158}"/>
              </a:ext>
            </a:extLst>
          </p:cNvPr>
          <p:cNvSpPr txBox="1"/>
          <p:nvPr/>
        </p:nvSpPr>
        <p:spPr>
          <a:xfrm>
            <a:off x="10488417" y="3384151"/>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12 - 3 = </a:t>
            </a:r>
          </a:p>
        </p:txBody>
      </p:sp>
      <p:sp>
        <p:nvSpPr>
          <p:cNvPr id="52" name="TextBox 51">
            <a:extLst>
              <a:ext uri="{FF2B5EF4-FFF2-40B4-BE49-F238E27FC236}">
                <a16:creationId xmlns:a16="http://schemas.microsoft.com/office/drawing/2014/main" id="{6C70D275-3D0E-C8C5-8D55-F276580EF4B6}"/>
              </a:ext>
            </a:extLst>
          </p:cNvPr>
          <p:cNvSpPr txBox="1"/>
          <p:nvPr/>
        </p:nvSpPr>
        <p:spPr>
          <a:xfrm>
            <a:off x="10488417" y="405438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14 - 8 = </a:t>
            </a:r>
          </a:p>
        </p:txBody>
      </p:sp>
      <p:sp>
        <p:nvSpPr>
          <p:cNvPr id="53" name="TextBox 52">
            <a:extLst>
              <a:ext uri="{FF2B5EF4-FFF2-40B4-BE49-F238E27FC236}">
                <a16:creationId xmlns:a16="http://schemas.microsoft.com/office/drawing/2014/main" id="{6E7F1377-A1D3-8FF5-7258-2775A3E38CD6}"/>
              </a:ext>
            </a:extLst>
          </p:cNvPr>
          <p:cNvSpPr txBox="1"/>
          <p:nvPr/>
        </p:nvSpPr>
        <p:spPr>
          <a:xfrm>
            <a:off x="11426473" y="2699390"/>
            <a:ext cx="277816"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8</a:t>
            </a:r>
          </a:p>
        </p:txBody>
      </p:sp>
      <p:sp>
        <p:nvSpPr>
          <p:cNvPr id="54" name="TextBox 53">
            <a:extLst>
              <a:ext uri="{FF2B5EF4-FFF2-40B4-BE49-F238E27FC236}">
                <a16:creationId xmlns:a16="http://schemas.microsoft.com/office/drawing/2014/main" id="{7E4E3E10-B4CB-5140-5236-456564F6A84E}"/>
              </a:ext>
            </a:extLst>
          </p:cNvPr>
          <p:cNvSpPr txBox="1"/>
          <p:nvPr/>
        </p:nvSpPr>
        <p:spPr>
          <a:xfrm>
            <a:off x="11426473" y="3376886"/>
            <a:ext cx="277816"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9</a:t>
            </a:r>
          </a:p>
        </p:txBody>
      </p:sp>
      <p:sp>
        <p:nvSpPr>
          <p:cNvPr id="55" name="TextBox 54">
            <a:extLst>
              <a:ext uri="{FF2B5EF4-FFF2-40B4-BE49-F238E27FC236}">
                <a16:creationId xmlns:a16="http://schemas.microsoft.com/office/drawing/2014/main" id="{68C7D862-6C7D-EC77-2F12-54EC3B969CC3}"/>
              </a:ext>
            </a:extLst>
          </p:cNvPr>
          <p:cNvSpPr txBox="1"/>
          <p:nvPr/>
        </p:nvSpPr>
        <p:spPr>
          <a:xfrm>
            <a:off x="11426472" y="4054380"/>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56" name="TextBox 55">
            <a:extLst>
              <a:ext uri="{FF2B5EF4-FFF2-40B4-BE49-F238E27FC236}">
                <a16:creationId xmlns:a16="http://schemas.microsoft.com/office/drawing/2014/main" id="{1B548120-05DF-AC96-4FE8-07CEC1B40EF7}"/>
              </a:ext>
            </a:extLst>
          </p:cNvPr>
          <p:cNvSpPr txBox="1"/>
          <p:nvPr/>
        </p:nvSpPr>
        <p:spPr>
          <a:xfrm>
            <a:off x="11426472" y="2699390"/>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57" name="TextBox 56">
            <a:extLst>
              <a:ext uri="{FF2B5EF4-FFF2-40B4-BE49-F238E27FC236}">
                <a16:creationId xmlns:a16="http://schemas.microsoft.com/office/drawing/2014/main" id="{6CB1290F-FD59-48C0-E3AF-78D92CF26026}"/>
              </a:ext>
            </a:extLst>
          </p:cNvPr>
          <p:cNvSpPr txBox="1"/>
          <p:nvPr/>
        </p:nvSpPr>
        <p:spPr>
          <a:xfrm>
            <a:off x="11412551" y="3376886"/>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58" name="TextBox 57">
            <a:extLst>
              <a:ext uri="{FF2B5EF4-FFF2-40B4-BE49-F238E27FC236}">
                <a16:creationId xmlns:a16="http://schemas.microsoft.com/office/drawing/2014/main" id="{9C24B1C1-97ED-9D19-4367-8148C798BE62}"/>
              </a:ext>
            </a:extLst>
          </p:cNvPr>
          <p:cNvSpPr txBox="1"/>
          <p:nvPr/>
        </p:nvSpPr>
        <p:spPr>
          <a:xfrm>
            <a:off x="11426473" y="4054380"/>
            <a:ext cx="277816"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6</a:t>
            </a:r>
          </a:p>
        </p:txBody>
      </p:sp>
      <p:cxnSp>
        <p:nvCxnSpPr>
          <p:cNvPr id="59" name="Straight Connector 58">
            <a:extLst>
              <a:ext uri="{FF2B5EF4-FFF2-40B4-BE49-F238E27FC236}">
                <a16:creationId xmlns:a16="http://schemas.microsoft.com/office/drawing/2014/main" id="{7A8D5F7F-967B-E573-A8EE-B59795E67D45}"/>
              </a:ext>
            </a:extLst>
          </p:cNvPr>
          <p:cNvCxnSpPr>
            <a:cxnSpLocks/>
          </p:cNvCxnSpPr>
          <p:nvPr/>
        </p:nvCxnSpPr>
        <p:spPr>
          <a:xfrm>
            <a:off x="2949076" y="2178240"/>
            <a:ext cx="18409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7351234-CDB7-E26C-6BBA-012C8AF47F58}"/>
              </a:ext>
            </a:extLst>
          </p:cNvPr>
          <p:cNvCxnSpPr/>
          <p:nvPr/>
        </p:nvCxnSpPr>
        <p:spPr>
          <a:xfrm>
            <a:off x="2983838" y="2803620"/>
            <a:ext cx="225007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0B5B132-870E-6971-526F-06952286E941}"/>
              </a:ext>
            </a:extLst>
          </p:cNvPr>
          <p:cNvCxnSpPr/>
          <p:nvPr/>
        </p:nvCxnSpPr>
        <p:spPr>
          <a:xfrm>
            <a:off x="2963140" y="3533230"/>
            <a:ext cx="132357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3D243EB0-68DA-DEDE-7E71-FF3C6048D4FD}"/>
              </a:ext>
            </a:extLst>
          </p:cNvPr>
          <p:cNvGrpSpPr/>
          <p:nvPr/>
        </p:nvGrpSpPr>
        <p:grpSpPr>
          <a:xfrm>
            <a:off x="2931724" y="3950150"/>
            <a:ext cx="4846697" cy="406996"/>
            <a:chOff x="4068664" y="5097934"/>
            <a:chExt cx="6696744" cy="562352"/>
          </a:xfrm>
        </p:grpSpPr>
        <p:grpSp>
          <p:nvGrpSpPr>
            <p:cNvPr id="63" name="Group 62">
              <a:extLst>
                <a:ext uri="{FF2B5EF4-FFF2-40B4-BE49-F238E27FC236}">
                  <a16:creationId xmlns:a16="http://schemas.microsoft.com/office/drawing/2014/main" id="{206CAEED-90F1-5B12-0504-AF1440DC6E83}"/>
                </a:ext>
              </a:extLst>
            </p:cNvPr>
            <p:cNvGrpSpPr/>
            <p:nvPr/>
          </p:nvGrpSpPr>
          <p:grpSpPr>
            <a:xfrm>
              <a:off x="4068664" y="5110189"/>
              <a:ext cx="5229160" cy="548640"/>
              <a:chOff x="4068664" y="5110189"/>
              <a:chExt cx="5229160" cy="548640"/>
            </a:xfrm>
          </p:grpSpPr>
          <p:sp>
            <p:nvSpPr>
              <p:cNvPr id="66" name="Oval 65">
                <a:extLst>
                  <a:ext uri="{FF2B5EF4-FFF2-40B4-BE49-F238E27FC236}">
                    <a16:creationId xmlns:a16="http://schemas.microsoft.com/office/drawing/2014/main" id="{1D15AB48-277E-B078-61F7-64559438C5BB}"/>
                  </a:ext>
                </a:extLst>
              </p:cNvPr>
              <p:cNvSpPr/>
              <p:nvPr/>
            </p:nvSpPr>
            <p:spPr>
              <a:xfrm>
                <a:off x="406866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7" name="Oval 66">
                <a:extLst>
                  <a:ext uri="{FF2B5EF4-FFF2-40B4-BE49-F238E27FC236}">
                    <a16:creationId xmlns:a16="http://schemas.microsoft.com/office/drawing/2014/main" id="{83B8DDC7-548A-21AC-0344-54A92B966FB7}"/>
                  </a:ext>
                </a:extLst>
              </p:cNvPr>
              <p:cNvSpPr/>
              <p:nvPr/>
            </p:nvSpPr>
            <p:spPr>
              <a:xfrm>
                <a:off x="474416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8" name="Oval 67">
                <a:extLst>
                  <a:ext uri="{FF2B5EF4-FFF2-40B4-BE49-F238E27FC236}">
                    <a16:creationId xmlns:a16="http://schemas.microsoft.com/office/drawing/2014/main" id="{0F112817-365D-2DC3-DC20-8822B626BA9D}"/>
                  </a:ext>
                </a:extLst>
              </p:cNvPr>
              <p:cNvSpPr/>
              <p:nvPr/>
            </p:nvSpPr>
            <p:spPr>
              <a:xfrm>
                <a:off x="541217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9" name="Oval 68">
                <a:extLst>
                  <a:ext uri="{FF2B5EF4-FFF2-40B4-BE49-F238E27FC236}">
                    <a16:creationId xmlns:a16="http://schemas.microsoft.com/office/drawing/2014/main" id="{8F416E25-312C-6E3E-7C1A-1A670BDD06B2}"/>
                  </a:ext>
                </a:extLst>
              </p:cNvPr>
              <p:cNvSpPr/>
              <p:nvPr/>
            </p:nvSpPr>
            <p:spPr>
              <a:xfrm>
                <a:off x="60876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0" name="Oval 69">
                <a:extLst>
                  <a:ext uri="{FF2B5EF4-FFF2-40B4-BE49-F238E27FC236}">
                    <a16:creationId xmlns:a16="http://schemas.microsoft.com/office/drawing/2014/main" id="{22CF1544-C5A8-F516-1D88-D1BB129D3ACF}"/>
                  </a:ext>
                </a:extLst>
              </p:cNvPr>
              <p:cNvSpPr/>
              <p:nvPr/>
            </p:nvSpPr>
            <p:spPr>
              <a:xfrm>
                <a:off x="6748116"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1" name="Oval 70">
                <a:extLst>
                  <a:ext uri="{FF2B5EF4-FFF2-40B4-BE49-F238E27FC236}">
                    <a16:creationId xmlns:a16="http://schemas.microsoft.com/office/drawing/2014/main" id="{EDD3760B-5B9F-1EB0-0939-20772AB7A80D}"/>
                  </a:ext>
                </a:extLst>
              </p:cNvPr>
              <p:cNvSpPr/>
              <p:nvPr/>
            </p:nvSpPr>
            <p:spPr>
              <a:xfrm>
                <a:off x="7423612"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2" name="Oval 71">
                <a:extLst>
                  <a:ext uri="{FF2B5EF4-FFF2-40B4-BE49-F238E27FC236}">
                    <a16:creationId xmlns:a16="http://schemas.microsoft.com/office/drawing/2014/main" id="{4117B56A-B16A-1A2D-8728-1A4414AAF154}"/>
                  </a:ext>
                </a:extLst>
              </p:cNvPr>
              <p:cNvSpPr/>
              <p:nvPr/>
            </p:nvSpPr>
            <p:spPr>
              <a:xfrm>
                <a:off x="80764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3" name="Oval 72">
                <a:extLst>
                  <a:ext uri="{FF2B5EF4-FFF2-40B4-BE49-F238E27FC236}">
                    <a16:creationId xmlns:a16="http://schemas.microsoft.com/office/drawing/2014/main" id="{8A9A3C45-8D9B-10AB-74E2-07523B242A85}"/>
                  </a:ext>
                </a:extLst>
              </p:cNvPr>
              <p:cNvSpPr/>
              <p:nvPr/>
            </p:nvSpPr>
            <p:spPr>
              <a:xfrm>
                <a:off x="874918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64" name="Oval 63">
              <a:extLst>
                <a:ext uri="{FF2B5EF4-FFF2-40B4-BE49-F238E27FC236}">
                  <a16:creationId xmlns:a16="http://schemas.microsoft.com/office/drawing/2014/main" id="{64B2EE25-5E6A-7A02-33CA-13D3DD290C75}"/>
                </a:ext>
              </a:extLst>
            </p:cNvPr>
            <p:cNvSpPr/>
            <p:nvPr/>
          </p:nvSpPr>
          <p:spPr>
            <a:xfrm>
              <a:off x="9496688" y="511164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5" name="Oval 64">
              <a:extLst>
                <a:ext uri="{FF2B5EF4-FFF2-40B4-BE49-F238E27FC236}">
                  <a16:creationId xmlns:a16="http://schemas.microsoft.com/office/drawing/2014/main" id="{1E208018-C702-D28B-68E4-C11596EB97CD}"/>
                </a:ext>
              </a:extLst>
            </p:cNvPr>
            <p:cNvSpPr/>
            <p:nvPr/>
          </p:nvSpPr>
          <p:spPr>
            <a:xfrm>
              <a:off x="10216768" y="509793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cxnSp>
        <p:nvCxnSpPr>
          <p:cNvPr id="74" name="Straight Connector 73">
            <a:extLst>
              <a:ext uri="{FF2B5EF4-FFF2-40B4-BE49-F238E27FC236}">
                <a16:creationId xmlns:a16="http://schemas.microsoft.com/office/drawing/2014/main" id="{D30924D4-F70F-3BA2-CBBA-2EFC8AB3769B}"/>
              </a:ext>
            </a:extLst>
          </p:cNvPr>
          <p:cNvCxnSpPr/>
          <p:nvPr/>
        </p:nvCxnSpPr>
        <p:spPr>
          <a:xfrm>
            <a:off x="2983840" y="4210725"/>
            <a:ext cx="370600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0066194A-26BC-07FF-5236-16D1800D6F36}"/>
              </a:ext>
            </a:extLst>
          </p:cNvPr>
          <p:cNvSpPr txBox="1"/>
          <p:nvPr/>
        </p:nvSpPr>
        <p:spPr>
          <a:xfrm>
            <a:off x="11437542" y="2060121"/>
            <a:ext cx="277816"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7</a:t>
            </a:r>
          </a:p>
        </p:txBody>
      </p:sp>
      <p:pic>
        <p:nvPicPr>
          <p:cNvPr id="76" name="Picture 75">
            <a:extLst>
              <a:ext uri="{FF2B5EF4-FFF2-40B4-BE49-F238E27FC236}">
                <a16:creationId xmlns:a16="http://schemas.microsoft.com/office/drawing/2014/main" id="{74116B84-B3C8-0622-B058-9B551CB445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76" y="280388"/>
            <a:ext cx="2069886" cy="1034943"/>
          </a:xfrm>
          <a:prstGeom prst="rect">
            <a:avLst/>
          </a:prstGeom>
        </p:spPr>
      </p:pic>
      <p:pic>
        <p:nvPicPr>
          <p:cNvPr id="77" name="Picture 76">
            <a:extLst>
              <a:ext uri="{FF2B5EF4-FFF2-40B4-BE49-F238E27FC236}">
                <a16:creationId xmlns:a16="http://schemas.microsoft.com/office/drawing/2014/main" id="{827C791C-0E65-5B3B-13A5-2CF571202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70650" y="2397210"/>
            <a:ext cx="1842995" cy="4102443"/>
          </a:xfrm>
          <a:prstGeom prst="rect">
            <a:avLst/>
          </a:prstGeom>
        </p:spPr>
      </p:pic>
    </p:spTree>
    <p:extLst>
      <p:ext uri="{BB962C8B-B14F-4D97-AF65-F5344CB8AC3E}">
        <p14:creationId xmlns:p14="http://schemas.microsoft.com/office/powerpoint/2010/main" val="36135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arn(inVertical)">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2000"/>
                                        <p:tgtEl>
                                          <p:spTgt spid="19"/>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heel(1)">
                                      <p:cBhvr>
                                        <p:cTn id="24" dur="2000"/>
                                        <p:tgtEl>
                                          <p:spTgt spid="20"/>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2000"/>
                                        <p:tgtEl>
                                          <p:spTgt spid="21"/>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heel(1)">
                                      <p:cBhvr>
                                        <p:cTn id="33" dur="2000"/>
                                        <p:tgtEl>
                                          <p:spTgt spid="23"/>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2000"/>
                                        <p:tgtEl>
                                          <p:spTgt spid="24"/>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heel(1)">
                                      <p:cBhvr>
                                        <p:cTn id="39" dur="2000"/>
                                        <p:tgtEl>
                                          <p:spTgt spid="25"/>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heel(1)">
                                      <p:cBhvr>
                                        <p:cTn id="42" dur="2000"/>
                                        <p:tgtEl>
                                          <p:spTgt spid="26"/>
                                        </p:tgtEl>
                                      </p:cBhvr>
                                    </p:animEffect>
                                  </p:childTnLst>
                                </p:cTn>
                              </p:par>
                              <p:par>
                                <p:cTn id="43" presetID="21" presetClass="entr" presetSubtype="1"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heel(1)">
                                      <p:cBhvr>
                                        <p:cTn id="45" dur="20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63" presetClass="path" presetSubtype="0" accel="50000" decel="50000" fill="hold" nodeType="clickEffect">
                                  <p:stCondLst>
                                    <p:cond delay="0"/>
                                  </p:stCondLst>
                                  <p:childTnLst>
                                    <p:animMotion origin="layout" path="M -0.02158 -5.09383E-7 L 0.05576 0.00134 " pathEditMode="relative" rAng="0" ptsTypes="AA">
                                      <p:cBhvr>
                                        <p:cTn id="49" dur="2000" fill="hold"/>
                                        <p:tgtEl>
                                          <p:spTgt spid="27"/>
                                        </p:tgtEl>
                                        <p:attrNameLst>
                                          <p:attrName>ppt_x</p:attrName>
                                          <p:attrName>ppt_y</p:attrName>
                                        </p:attrNameLst>
                                      </p:cBhvr>
                                      <p:rCtr x="3862" y="67"/>
                                    </p:animMotion>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barn(inVertical)">
                                      <p:cBhvr>
                                        <p:cTn id="54" dur="500"/>
                                        <p:tgtEl>
                                          <p:spTgt spid="6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56"/>
                                        </p:tgtEl>
                                      </p:cBhvr>
                                    </p:animEffect>
                                    <p:set>
                                      <p:cBhvr>
                                        <p:cTn id="59" dur="1" fill="hold">
                                          <p:stCondLst>
                                            <p:cond delay="499"/>
                                          </p:stCondLst>
                                        </p:cTn>
                                        <p:tgtEl>
                                          <p:spTgt spid="56"/>
                                        </p:tgtEl>
                                        <p:attrNameLst>
                                          <p:attrName>style.visibility</p:attrName>
                                        </p:attrNameLst>
                                      </p:cBhvr>
                                      <p:to>
                                        <p:strVal val="hidden"/>
                                      </p:to>
                                    </p:set>
                                  </p:childTnLst>
                                </p:cTn>
                              </p:par>
                            </p:childTnLst>
                          </p:cTn>
                        </p:par>
                        <p:par>
                          <p:cTn id="60" fill="hold">
                            <p:stCondLst>
                              <p:cond delay="500"/>
                            </p:stCondLst>
                            <p:childTnLst>
                              <p:par>
                                <p:cTn id="61" presetID="16" presetClass="entr" presetSubtype="21" fill="hold" grpId="0"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barn(inVertical)">
                                      <p:cBhvr>
                                        <p:cTn id="63" dur="500"/>
                                        <p:tgtEl>
                                          <p:spTgt spid="5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barn(inVertical)">
                                      <p:cBhvr>
                                        <p:cTn id="68" dur="500"/>
                                        <p:tgtEl>
                                          <p:spTgt spid="5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barn(inVertical)">
                                      <p:cBhvr>
                                        <p:cTn id="71" dur="500"/>
                                        <p:tgtEl>
                                          <p:spTgt spid="57"/>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wheel(1)">
                                      <p:cBhvr>
                                        <p:cTn id="76" dur="2000"/>
                                        <p:tgtEl>
                                          <p:spTgt spid="31"/>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heel(1)">
                                      <p:cBhvr>
                                        <p:cTn id="79" dur="2000"/>
                                        <p:tgtEl>
                                          <p:spTgt spid="32"/>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heel(1)">
                                      <p:cBhvr>
                                        <p:cTn id="82" dur="2000"/>
                                        <p:tgtEl>
                                          <p:spTgt spid="33"/>
                                        </p:tgtEl>
                                      </p:cBhvr>
                                    </p:animEffect>
                                  </p:childTnLst>
                                </p:cTn>
                              </p:par>
                              <p:par>
                                <p:cTn id="83" presetID="21" presetClass="entr" presetSubtype="1"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heel(1)">
                                      <p:cBhvr>
                                        <p:cTn id="85" dur="2000"/>
                                        <p:tgtEl>
                                          <p:spTgt spid="41"/>
                                        </p:tgtEl>
                                      </p:cBhvr>
                                    </p:animEffect>
                                  </p:childTnLst>
                                </p:cTn>
                              </p:par>
                              <p:par>
                                <p:cTn id="86" presetID="21" presetClass="entr" presetSubtype="1"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wheel(1)">
                                      <p:cBhvr>
                                        <p:cTn id="88" dur="2000"/>
                                        <p:tgtEl>
                                          <p:spTgt spid="34"/>
                                        </p:tgtEl>
                                      </p:cBhvr>
                                    </p:animEffect>
                                  </p:childTnLst>
                                </p:cTn>
                              </p:par>
                              <p:par>
                                <p:cTn id="89" presetID="21" presetClass="entr" presetSubtype="1"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heel(1)">
                                      <p:cBhvr>
                                        <p:cTn id="91" dur="2000"/>
                                        <p:tgtEl>
                                          <p:spTgt spid="36"/>
                                        </p:tgtEl>
                                      </p:cBhvr>
                                    </p:animEffect>
                                  </p:childTnLst>
                                </p:cTn>
                              </p:par>
                              <p:par>
                                <p:cTn id="92" presetID="21" presetClass="entr" presetSubtype="1"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wheel(1)">
                                      <p:cBhvr>
                                        <p:cTn id="94" dur="2000"/>
                                        <p:tgtEl>
                                          <p:spTgt spid="37"/>
                                        </p:tgtEl>
                                      </p:cBhvr>
                                    </p:animEffect>
                                  </p:childTnLst>
                                </p:cTn>
                              </p:par>
                              <p:par>
                                <p:cTn id="95" presetID="21" presetClass="entr" presetSubtype="1"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wheel(1)">
                                      <p:cBhvr>
                                        <p:cTn id="97" dur="2000"/>
                                        <p:tgtEl>
                                          <p:spTgt spid="38"/>
                                        </p:tgtEl>
                                      </p:cBhvr>
                                    </p:animEffect>
                                  </p:childTnLst>
                                </p:cTn>
                              </p:par>
                              <p:par>
                                <p:cTn id="98" presetID="21" presetClass="entr" presetSubtype="1" fill="hold" grpId="0"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wheel(1)">
                                      <p:cBhvr>
                                        <p:cTn id="100" dur="2000"/>
                                        <p:tgtEl>
                                          <p:spTgt spid="40"/>
                                        </p:tgtEl>
                                      </p:cBhvr>
                                    </p:animEffect>
                                  </p:childTnLst>
                                </p:cTn>
                              </p:par>
                              <p:par>
                                <p:cTn id="101" presetID="21" presetClass="entr" presetSubtype="1"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wheel(1)">
                                      <p:cBhvr>
                                        <p:cTn id="103" dur="2000"/>
                                        <p:tgtEl>
                                          <p:spTgt spid="35"/>
                                        </p:tgtEl>
                                      </p:cBhvr>
                                    </p:animEffect>
                                  </p:childTnLst>
                                </p:cTn>
                              </p:par>
                              <p:par>
                                <p:cTn id="104" presetID="21" presetClass="entr" presetSubtype="1"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wheel(1)">
                                      <p:cBhvr>
                                        <p:cTn id="106" dur="2000"/>
                                        <p:tgtEl>
                                          <p:spTgt spid="39"/>
                                        </p:tgtEl>
                                      </p:cBhvr>
                                    </p:animEffect>
                                  </p:childTnLst>
                                </p:cTn>
                              </p:par>
                            </p:childTnLst>
                          </p:cTn>
                        </p:par>
                      </p:childTnLst>
                    </p:cTn>
                  </p:par>
                  <p:par>
                    <p:cTn id="107" fill="hold">
                      <p:stCondLst>
                        <p:cond delay="indefinite"/>
                      </p:stCondLst>
                      <p:childTnLst>
                        <p:par>
                          <p:cTn id="108" fill="hold">
                            <p:stCondLst>
                              <p:cond delay="0"/>
                            </p:stCondLst>
                            <p:childTnLst>
                              <p:par>
                                <p:cTn id="109" presetID="63" presetClass="path" presetSubtype="0" accel="50000" decel="50000" fill="hold" nodeType="clickEffect">
                                  <p:stCondLst>
                                    <p:cond delay="0"/>
                                  </p:stCondLst>
                                  <p:childTnLst>
                                    <p:animMotion origin="layout" path="M 0.00624 3.75335E-7 L 0.05556 -0.00151 " pathEditMode="relative" rAng="0" ptsTypes="AA">
                                      <p:cBhvr>
                                        <p:cTn id="110" dur="2000" fill="hold"/>
                                        <p:tgtEl>
                                          <p:spTgt spid="41"/>
                                        </p:tgtEl>
                                        <p:attrNameLst>
                                          <p:attrName>ppt_x</p:attrName>
                                          <p:attrName>ppt_y</p:attrName>
                                        </p:attrNameLst>
                                      </p:cBhvr>
                                      <p:rCtr x="2461" y="-84"/>
                                    </p:animMotion>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61"/>
                                        </p:tgtEl>
                                        <p:attrNameLst>
                                          <p:attrName>style.visibility</p:attrName>
                                        </p:attrNameLst>
                                      </p:cBhvr>
                                      <p:to>
                                        <p:strVal val="visible"/>
                                      </p:to>
                                    </p:set>
                                    <p:animEffect transition="in" filter="barn(inVertical)">
                                      <p:cBhvr>
                                        <p:cTn id="115" dur="500"/>
                                        <p:tgtEl>
                                          <p:spTgt spid="6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1"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childTnLst>
                          </p:cTn>
                        </p:par>
                        <p:par>
                          <p:cTn id="121" fill="hold">
                            <p:stCondLst>
                              <p:cond delay="500"/>
                            </p:stCondLst>
                            <p:childTnLst>
                              <p:par>
                                <p:cTn id="122" presetID="16" presetClass="entr" presetSubtype="21" fill="hold" grpId="0" nodeType="afterEffect">
                                  <p:stCondLst>
                                    <p:cond delay="0"/>
                                  </p:stCondLst>
                                  <p:childTnLst>
                                    <p:set>
                                      <p:cBhvr>
                                        <p:cTn id="123" dur="1" fill="hold">
                                          <p:stCondLst>
                                            <p:cond delay="0"/>
                                          </p:stCondLst>
                                        </p:cTn>
                                        <p:tgtEl>
                                          <p:spTgt spid="54"/>
                                        </p:tgtEl>
                                        <p:attrNameLst>
                                          <p:attrName>style.visibility</p:attrName>
                                        </p:attrNameLst>
                                      </p:cBhvr>
                                      <p:to>
                                        <p:strVal val="visible"/>
                                      </p:to>
                                    </p:set>
                                    <p:animEffect transition="in" filter="barn(inVertical)">
                                      <p:cBhvr>
                                        <p:cTn id="124" dur="500"/>
                                        <p:tgtEl>
                                          <p:spTgt spid="54"/>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52"/>
                                        </p:tgtEl>
                                        <p:attrNameLst>
                                          <p:attrName>style.visibility</p:attrName>
                                        </p:attrNameLst>
                                      </p:cBhvr>
                                      <p:to>
                                        <p:strVal val="visible"/>
                                      </p:to>
                                    </p:set>
                                    <p:animEffect transition="in" filter="barn(inVertical)">
                                      <p:cBhvr>
                                        <p:cTn id="129" dur="500"/>
                                        <p:tgtEl>
                                          <p:spTgt spid="52"/>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barn(inVertical)">
                                      <p:cBhvr>
                                        <p:cTn id="132" dur="500"/>
                                        <p:tgtEl>
                                          <p:spTgt spid="55"/>
                                        </p:tgtEl>
                                      </p:cBhvr>
                                    </p:animEffect>
                                  </p:childTnLst>
                                </p:cTn>
                              </p:par>
                            </p:childTnLst>
                          </p:cTn>
                        </p:par>
                      </p:childTnLst>
                    </p:cTn>
                  </p:par>
                  <p:par>
                    <p:cTn id="133" fill="hold">
                      <p:stCondLst>
                        <p:cond delay="indefinite"/>
                      </p:stCondLst>
                      <p:childTnLst>
                        <p:par>
                          <p:cTn id="134" fill="hold">
                            <p:stCondLst>
                              <p:cond delay="0"/>
                            </p:stCondLst>
                            <p:childTnLst>
                              <p:par>
                                <p:cTn id="135" presetID="21" presetClass="entr" presetSubtype="1" fill="hold"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wheel(1)">
                                      <p:cBhvr>
                                        <p:cTn id="137" dur="2000"/>
                                        <p:tgtEl>
                                          <p:spTgt spid="62"/>
                                        </p:tgtEl>
                                      </p:cBhvr>
                                    </p:animEffect>
                                  </p:childTnLst>
                                </p:cTn>
                              </p:par>
                              <p:par>
                                <p:cTn id="138" presetID="21" presetClass="entr" presetSubtype="1" fill="hold" nodeType="withEffect">
                                  <p:stCondLst>
                                    <p:cond delay="0"/>
                                  </p:stCondLst>
                                  <p:childTnLst>
                                    <p:set>
                                      <p:cBhvr>
                                        <p:cTn id="139" dur="1" fill="hold">
                                          <p:stCondLst>
                                            <p:cond delay="0"/>
                                          </p:stCondLst>
                                        </p:cTn>
                                        <p:tgtEl>
                                          <p:spTgt spid="44"/>
                                        </p:tgtEl>
                                        <p:attrNameLst>
                                          <p:attrName>style.visibility</p:attrName>
                                        </p:attrNameLst>
                                      </p:cBhvr>
                                      <p:to>
                                        <p:strVal val="visible"/>
                                      </p:to>
                                    </p:set>
                                    <p:animEffect transition="in" filter="wheel(1)">
                                      <p:cBhvr>
                                        <p:cTn id="140" dur="2000"/>
                                        <p:tgtEl>
                                          <p:spTgt spid="44"/>
                                        </p:tgtEl>
                                      </p:cBhvr>
                                    </p:animEffect>
                                  </p:childTnLst>
                                </p:cTn>
                              </p:par>
                            </p:childTnLst>
                          </p:cTn>
                        </p:par>
                      </p:childTnLst>
                    </p:cTn>
                  </p:par>
                  <p:par>
                    <p:cTn id="141" fill="hold">
                      <p:stCondLst>
                        <p:cond delay="indefinite"/>
                      </p:stCondLst>
                      <p:childTnLst>
                        <p:par>
                          <p:cTn id="142" fill="hold">
                            <p:stCondLst>
                              <p:cond delay="0"/>
                            </p:stCondLst>
                            <p:childTnLst>
                              <p:par>
                                <p:cTn id="143" presetID="63" presetClass="path" presetSubtype="0" accel="50000" decel="50000" fill="hold" nodeType="clickEffect">
                                  <p:stCondLst>
                                    <p:cond delay="0"/>
                                  </p:stCondLst>
                                  <p:childTnLst>
                                    <p:animMotion origin="layout" path="M 5.14713E-7 -1.68035E-6 L 0.05119 0.00788 " pathEditMode="relative" rAng="0" ptsTypes="AA">
                                      <p:cBhvr>
                                        <p:cTn id="144" dur="2000" fill="hold"/>
                                        <p:tgtEl>
                                          <p:spTgt spid="44"/>
                                        </p:tgtEl>
                                        <p:attrNameLst>
                                          <p:attrName>ppt_x</p:attrName>
                                          <p:attrName>ppt_y</p:attrName>
                                        </p:attrNameLst>
                                      </p:cBhvr>
                                      <p:rCtr x="2555" y="385"/>
                                    </p:animMotion>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nodeType="clickEffect">
                                  <p:stCondLst>
                                    <p:cond delay="0"/>
                                  </p:stCondLst>
                                  <p:childTnLst>
                                    <p:set>
                                      <p:cBhvr>
                                        <p:cTn id="148" dur="1" fill="hold">
                                          <p:stCondLst>
                                            <p:cond delay="0"/>
                                          </p:stCondLst>
                                        </p:cTn>
                                        <p:tgtEl>
                                          <p:spTgt spid="74"/>
                                        </p:tgtEl>
                                        <p:attrNameLst>
                                          <p:attrName>style.visibility</p:attrName>
                                        </p:attrNameLst>
                                      </p:cBhvr>
                                      <p:to>
                                        <p:strVal val="visible"/>
                                      </p:to>
                                    </p:set>
                                    <p:animEffect transition="in" filter="barn(inVertical)">
                                      <p:cBhvr>
                                        <p:cTn id="149" dur="500"/>
                                        <p:tgtEl>
                                          <p:spTgt spid="74"/>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grpId="1" nodeType="clickEffect">
                                  <p:stCondLst>
                                    <p:cond delay="0"/>
                                  </p:stCondLst>
                                  <p:childTnLst>
                                    <p:animEffect transition="out" filter="fade">
                                      <p:cBhvr>
                                        <p:cTn id="153" dur="500"/>
                                        <p:tgtEl>
                                          <p:spTgt spid="55"/>
                                        </p:tgtEl>
                                      </p:cBhvr>
                                    </p:animEffect>
                                    <p:set>
                                      <p:cBhvr>
                                        <p:cTn id="154" dur="1" fill="hold">
                                          <p:stCondLst>
                                            <p:cond delay="499"/>
                                          </p:stCondLst>
                                        </p:cTn>
                                        <p:tgtEl>
                                          <p:spTgt spid="55"/>
                                        </p:tgtEl>
                                        <p:attrNameLst>
                                          <p:attrName>style.visibility</p:attrName>
                                        </p:attrNameLst>
                                      </p:cBhvr>
                                      <p:to>
                                        <p:strVal val="hidden"/>
                                      </p:to>
                                    </p:set>
                                  </p:childTnLst>
                                </p:cTn>
                              </p:par>
                            </p:childTnLst>
                          </p:cTn>
                        </p:par>
                        <p:par>
                          <p:cTn id="155" fill="hold">
                            <p:stCondLst>
                              <p:cond delay="500"/>
                            </p:stCondLst>
                            <p:childTnLst>
                              <p:par>
                                <p:cTn id="156" presetID="16" presetClass="entr" presetSubtype="21" fill="hold" grpId="0" nodeType="afterEffect">
                                  <p:stCondLst>
                                    <p:cond delay="0"/>
                                  </p:stCondLst>
                                  <p:childTnLst>
                                    <p:set>
                                      <p:cBhvr>
                                        <p:cTn id="157" dur="1" fill="hold">
                                          <p:stCondLst>
                                            <p:cond delay="0"/>
                                          </p:stCondLst>
                                        </p:cTn>
                                        <p:tgtEl>
                                          <p:spTgt spid="58"/>
                                        </p:tgtEl>
                                        <p:attrNameLst>
                                          <p:attrName>style.visibility</p:attrName>
                                        </p:attrNameLst>
                                      </p:cBhvr>
                                      <p:to>
                                        <p:strVal val="visible"/>
                                      </p:to>
                                    </p:set>
                                    <p:animEffect transition="in" filter="barn(inVertical)">
                                      <p:cBhvr>
                                        <p:cTn id="15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50" grpId="0"/>
      <p:bldP spid="51" grpId="0"/>
      <p:bldP spid="52" grpId="0"/>
      <p:bldP spid="53" grpId="0"/>
      <p:bldP spid="54" grpId="0"/>
      <p:bldP spid="55" grpId="0"/>
      <p:bldP spid="55" grpId="1"/>
      <p:bldP spid="56" grpId="0"/>
      <p:bldP spid="56" grpId="1"/>
      <p:bldP spid="57" grpId="0"/>
      <p:bldP spid="57" grpId="1"/>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E9CCC7D-28E0-4A38-F5C1-519978A21C8B}"/>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6" name="Oval 5">
            <a:extLst>
              <a:ext uri="{FF2B5EF4-FFF2-40B4-BE49-F238E27FC236}">
                <a16:creationId xmlns:a16="http://schemas.microsoft.com/office/drawing/2014/main" id="{D9F207B7-D625-9E24-FE4B-46D15823CA6F}"/>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grpSp>
        <p:nvGrpSpPr>
          <p:cNvPr id="82" name="Group 81">
            <a:extLst>
              <a:ext uri="{FF2B5EF4-FFF2-40B4-BE49-F238E27FC236}">
                <a16:creationId xmlns:a16="http://schemas.microsoft.com/office/drawing/2014/main" id="{BCC1C413-3281-671B-AFA2-5A4B2636BC22}"/>
              </a:ext>
            </a:extLst>
          </p:cNvPr>
          <p:cNvGrpSpPr/>
          <p:nvPr/>
        </p:nvGrpSpPr>
        <p:grpSpPr>
          <a:xfrm>
            <a:off x="483855" y="1878841"/>
            <a:ext cx="11224290" cy="4216153"/>
            <a:chOff x="442246" y="1802641"/>
            <a:chExt cx="11611344" cy="4361541"/>
          </a:xfrm>
        </p:grpSpPr>
        <p:grpSp>
          <p:nvGrpSpPr>
            <p:cNvPr id="83" name="Group 82">
              <a:extLst>
                <a:ext uri="{FF2B5EF4-FFF2-40B4-BE49-F238E27FC236}">
                  <a16:creationId xmlns:a16="http://schemas.microsoft.com/office/drawing/2014/main" id="{BFC5010F-850C-8488-8EE1-C673A1BFE09F}"/>
                </a:ext>
              </a:extLst>
            </p:cNvPr>
            <p:cNvGrpSpPr/>
            <p:nvPr/>
          </p:nvGrpSpPr>
          <p:grpSpPr>
            <a:xfrm>
              <a:off x="442246" y="1802641"/>
              <a:ext cx="1438718" cy="4360768"/>
              <a:chOff x="748145" y="914398"/>
              <a:chExt cx="1787236" cy="5417129"/>
            </a:xfrm>
          </p:grpSpPr>
          <p:sp>
            <p:nvSpPr>
              <p:cNvPr id="123" name="Rectangle 122">
                <a:extLst>
                  <a:ext uri="{FF2B5EF4-FFF2-40B4-BE49-F238E27FC236}">
                    <a16:creationId xmlns:a16="http://schemas.microsoft.com/office/drawing/2014/main" id="{76A1F072-E5E0-F219-B054-C1AD262AA290}"/>
                  </a:ext>
                </a:extLst>
              </p:cNvPr>
              <p:cNvSpPr/>
              <p:nvPr/>
            </p:nvSpPr>
            <p:spPr>
              <a:xfrm>
                <a:off x="748145" y="5666509"/>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9 = 2</a:t>
                </a:r>
              </a:p>
            </p:txBody>
          </p:sp>
          <p:grpSp>
            <p:nvGrpSpPr>
              <p:cNvPr id="124" name="Group 123">
                <a:extLst>
                  <a:ext uri="{FF2B5EF4-FFF2-40B4-BE49-F238E27FC236}">
                    <a16:creationId xmlns:a16="http://schemas.microsoft.com/office/drawing/2014/main" id="{146619C1-BC94-6216-85B5-E9BDBC97DC9B}"/>
                  </a:ext>
                </a:extLst>
              </p:cNvPr>
              <p:cNvGrpSpPr/>
              <p:nvPr/>
            </p:nvGrpSpPr>
            <p:grpSpPr>
              <a:xfrm>
                <a:off x="748145" y="914398"/>
                <a:ext cx="1787236" cy="4738256"/>
                <a:chOff x="748145" y="914398"/>
                <a:chExt cx="1787236" cy="4738256"/>
              </a:xfrm>
            </p:grpSpPr>
            <p:sp>
              <p:nvSpPr>
                <p:cNvPr id="125" name="Rectangle 124">
                  <a:extLst>
                    <a:ext uri="{FF2B5EF4-FFF2-40B4-BE49-F238E27FC236}">
                      <a16:creationId xmlns:a16="http://schemas.microsoft.com/office/drawing/2014/main" id="{662C05C0-627B-2114-46A4-F06E18B06A55}"/>
                    </a:ext>
                  </a:extLst>
                </p:cNvPr>
                <p:cNvSpPr/>
                <p:nvPr/>
              </p:nvSpPr>
              <p:spPr>
                <a:xfrm>
                  <a:off x="748145" y="4987636"/>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8 = 3</a:t>
                  </a:r>
                </a:p>
              </p:txBody>
            </p:sp>
            <p:sp>
              <p:nvSpPr>
                <p:cNvPr id="126" name="Rectangle 125">
                  <a:extLst>
                    <a:ext uri="{FF2B5EF4-FFF2-40B4-BE49-F238E27FC236}">
                      <a16:creationId xmlns:a16="http://schemas.microsoft.com/office/drawing/2014/main" id="{2EFF4077-DF3F-5F12-020E-FE38C6F4A60B}"/>
                    </a:ext>
                  </a:extLst>
                </p:cNvPr>
                <p:cNvSpPr/>
                <p:nvPr/>
              </p:nvSpPr>
              <p:spPr>
                <a:xfrm>
                  <a:off x="748145" y="4308763"/>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7 = 4</a:t>
                  </a:r>
                </a:p>
              </p:txBody>
            </p:sp>
            <p:sp>
              <p:nvSpPr>
                <p:cNvPr id="127" name="Rectangle 126">
                  <a:extLst>
                    <a:ext uri="{FF2B5EF4-FFF2-40B4-BE49-F238E27FC236}">
                      <a16:creationId xmlns:a16="http://schemas.microsoft.com/office/drawing/2014/main" id="{8AD9131D-4D13-AC14-7C90-B3F7589801CB}"/>
                    </a:ext>
                  </a:extLst>
                </p:cNvPr>
                <p:cNvSpPr/>
                <p:nvPr/>
              </p:nvSpPr>
              <p:spPr>
                <a:xfrm>
                  <a:off x="748145" y="3629890"/>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6 = 5</a:t>
                  </a:r>
                </a:p>
              </p:txBody>
            </p:sp>
            <p:sp>
              <p:nvSpPr>
                <p:cNvPr id="128" name="Rectangle 127">
                  <a:extLst>
                    <a:ext uri="{FF2B5EF4-FFF2-40B4-BE49-F238E27FC236}">
                      <a16:creationId xmlns:a16="http://schemas.microsoft.com/office/drawing/2014/main" id="{F20E7503-EA17-E06C-42A1-468FB3369BA8}"/>
                    </a:ext>
                  </a:extLst>
                </p:cNvPr>
                <p:cNvSpPr/>
                <p:nvPr/>
              </p:nvSpPr>
              <p:spPr>
                <a:xfrm>
                  <a:off x="748145" y="2951017"/>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5 = 6</a:t>
                  </a:r>
                </a:p>
              </p:txBody>
            </p:sp>
            <p:sp>
              <p:nvSpPr>
                <p:cNvPr id="129" name="Rectangle 128">
                  <a:extLst>
                    <a:ext uri="{FF2B5EF4-FFF2-40B4-BE49-F238E27FC236}">
                      <a16:creationId xmlns:a16="http://schemas.microsoft.com/office/drawing/2014/main" id="{479CDA13-0CC7-B2AD-0DA1-EDC4D9DD3680}"/>
                    </a:ext>
                  </a:extLst>
                </p:cNvPr>
                <p:cNvSpPr/>
                <p:nvPr/>
              </p:nvSpPr>
              <p:spPr>
                <a:xfrm>
                  <a:off x="748145" y="2272144"/>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4 = 7</a:t>
                  </a:r>
                </a:p>
              </p:txBody>
            </p:sp>
            <p:sp>
              <p:nvSpPr>
                <p:cNvPr id="130" name="Rectangle 129">
                  <a:extLst>
                    <a:ext uri="{FF2B5EF4-FFF2-40B4-BE49-F238E27FC236}">
                      <a16:creationId xmlns:a16="http://schemas.microsoft.com/office/drawing/2014/main" id="{10854DA5-E214-A29E-4D6B-AFFABB7E3C33}"/>
                    </a:ext>
                  </a:extLst>
                </p:cNvPr>
                <p:cNvSpPr/>
                <p:nvPr/>
              </p:nvSpPr>
              <p:spPr>
                <a:xfrm>
                  <a:off x="748145" y="1593271"/>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3 = 8</a:t>
                  </a:r>
                </a:p>
              </p:txBody>
            </p:sp>
            <p:sp>
              <p:nvSpPr>
                <p:cNvPr id="131" name="Rectangle 130">
                  <a:extLst>
                    <a:ext uri="{FF2B5EF4-FFF2-40B4-BE49-F238E27FC236}">
                      <a16:creationId xmlns:a16="http://schemas.microsoft.com/office/drawing/2014/main" id="{73D3565D-3C35-8D8A-A87F-92B827D24C26}"/>
                    </a:ext>
                  </a:extLst>
                </p:cNvPr>
                <p:cNvSpPr/>
                <p:nvPr/>
              </p:nvSpPr>
              <p:spPr>
                <a:xfrm>
                  <a:off x="748145" y="914398"/>
                  <a:ext cx="1787236" cy="6650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dirty="0">
                      <a:ln>
                        <a:noFill/>
                      </a:ln>
                      <a:solidFill>
                        <a:prstClr val="black"/>
                      </a:solidFill>
                      <a:effectLst/>
                      <a:uLnTx/>
                      <a:uFillTx/>
                      <a:latin typeface="Arial"/>
                      <a:cs typeface="+mn-cs"/>
                    </a:rPr>
                    <a:t>11 – 2 = 9</a:t>
                  </a:r>
                </a:p>
              </p:txBody>
            </p:sp>
          </p:grpSp>
        </p:grpSp>
        <p:grpSp>
          <p:nvGrpSpPr>
            <p:cNvPr id="84" name="Group 83">
              <a:extLst>
                <a:ext uri="{FF2B5EF4-FFF2-40B4-BE49-F238E27FC236}">
                  <a16:creationId xmlns:a16="http://schemas.microsoft.com/office/drawing/2014/main" id="{D48C27DB-0160-F45B-37E4-D222D0F6D047}"/>
                </a:ext>
              </a:extLst>
            </p:cNvPr>
            <p:cNvGrpSpPr/>
            <p:nvPr/>
          </p:nvGrpSpPr>
          <p:grpSpPr>
            <a:xfrm>
              <a:off x="1893664" y="2349132"/>
              <a:ext cx="1438718" cy="3814277"/>
              <a:chOff x="748145" y="1593271"/>
              <a:chExt cx="1787236" cy="4738256"/>
            </a:xfrm>
            <a:solidFill>
              <a:srgbClr val="FFFF99"/>
            </a:solidFill>
          </p:grpSpPr>
          <p:sp>
            <p:nvSpPr>
              <p:cNvPr id="115" name="Rectangle 114">
                <a:extLst>
                  <a:ext uri="{FF2B5EF4-FFF2-40B4-BE49-F238E27FC236}">
                    <a16:creationId xmlns:a16="http://schemas.microsoft.com/office/drawing/2014/main" id="{8A04FF10-8B91-99F9-1EED-6C06B40B82E9}"/>
                  </a:ext>
                </a:extLst>
              </p:cNvPr>
              <p:cNvSpPr/>
              <p:nvPr/>
            </p:nvSpPr>
            <p:spPr>
              <a:xfrm>
                <a:off x="748145" y="5666509"/>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9 = 3</a:t>
                </a:r>
              </a:p>
            </p:txBody>
          </p:sp>
          <p:grpSp>
            <p:nvGrpSpPr>
              <p:cNvPr id="116" name="Group 115">
                <a:extLst>
                  <a:ext uri="{FF2B5EF4-FFF2-40B4-BE49-F238E27FC236}">
                    <a16:creationId xmlns:a16="http://schemas.microsoft.com/office/drawing/2014/main" id="{8D3A6137-65AE-65B7-82B3-05B1BA794ADF}"/>
                  </a:ext>
                </a:extLst>
              </p:cNvPr>
              <p:cNvGrpSpPr/>
              <p:nvPr/>
            </p:nvGrpSpPr>
            <p:grpSpPr>
              <a:xfrm>
                <a:off x="748145" y="1593271"/>
                <a:ext cx="1787236" cy="4059383"/>
                <a:chOff x="748145" y="1593271"/>
                <a:chExt cx="1787236" cy="4059383"/>
              </a:xfrm>
              <a:grpFill/>
            </p:grpSpPr>
            <p:sp>
              <p:nvSpPr>
                <p:cNvPr id="117" name="Rectangle 116">
                  <a:extLst>
                    <a:ext uri="{FF2B5EF4-FFF2-40B4-BE49-F238E27FC236}">
                      <a16:creationId xmlns:a16="http://schemas.microsoft.com/office/drawing/2014/main" id="{C89C5F35-0BCF-7797-7D77-19DCADB694EC}"/>
                    </a:ext>
                  </a:extLst>
                </p:cNvPr>
                <p:cNvSpPr/>
                <p:nvPr/>
              </p:nvSpPr>
              <p:spPr>
                <a:xfrm>
                  <a:off x="748145" y="4987636"/>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8 = 4</a:t>
                  </a:r>
                </a:p>
              </p:txBody>
            </p:sp>
            <p:sp>
              <p:nvSpPr>
                <p:cNvPr id="118" name="Rectangle 117">
                  <a:extLst>
                    <a:ext uri="{FF2B5EF4-FFF2-40B4-BE49-F238E27FC236}">
                      <a16:creationId xmlns:a16="http://schemas.microsoft.com/office/drawing/2014/main" id="{09C5EDF0-C8B2-DB8F-0292-31ADC445B8D9}"/>
                    </a:ext>
                  </a:extLst>
                </p:cNvPr>
                <p:cNvSpPr/>
                <p:nvPr/>
              </p:nvSpPr>
              <p:spPr>
                <a:xfrm>
                  <a:off x="748145" y="4308763"/>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7 = 5</a:t>
                  </a:r>
                </a:p>
              </p:txBody>
            </p:sp>
            <p:sp>
              <p:nvSpPr>
                <p:cNvPr id="119" name="Rectangle 118">
                  <a:extLst>
                    <a:ext uri="{FF2B5EF4-FFF2-40B4-BE49-F238E27FC236}">
                      <a16:creationId xmlns:a16="http://schemas.microsoft.com/office/drawing/2014/main" id="{35D43514-62E9-E808-7570-5781E8CAC406}"/>
                    </a:ext>
                  </a:extLst>
                </p:cNvPr>
                <p:cNvSpPr/>
                <p:nvPr/>
              </p:nvSpPr>
              <p:spPr>
                <a:xfrm>
                  <a:off x="748145" y="3629890"/>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6 = 6</a:t>
                  </a:r>
                </a:p>
              </p:txBody>
            </p:sp>
            <p:sp>
              <p:nvSpPr>
                <p:cNvPr id="120" name="Rectangle 119">
                  <a:extLst>
                    <a:ext uri="{FF2B5EF4-FFF2-40B4-BE49-F238E27FC236}">
                      <a16:creationId xmlns:a16="http://schemas.microsoft.com/office/drawing/2014/main" id="{EBFD1D1E-F5EE-32E7-9DF2-7C97717C8914}"/>
                    </a:ext>
                  </a:extLst>
                </p:cNvPr>
                <p:cNvSpPr/>
                <p:nvPr/>
              </p:nvSpPr>
              <p:spPr>
                <a:xfrm>
                  <a:off x="748145" y="2951017"/>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12 – 5 = ?</a:t>
                  </a:r>
                </a:p>
              </p:txBody>
            </p:sp>
            <p:sp>
              <p:nvSpPr>
                <p:cNvPr id="121" name="Rectangle 120">
                  <a:extLst>
                    <a:ext uri="{FF2B5EF4-FFF2-40B4-BE49-F238E27FC236}">
                      <a16:creationId xmlns:a16="http://schemas.microsoft.com/office/drawing/2014/main" id="{AF70E81A-7396-B656-9467-57A728E42684}"/>
                    </a:ext>
                  </a:extLst>
                </p:cNvPr>
                <p:cNvSpPr/>
                <p:nvPr/>
              </p:nvSpPr>
              <p:spPr>
                <a:xfrm>
                  <a:off x="748145" y="2272144"/>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4 = 8</a:t>
                  </a:r>
                </a:p>
              </p:txBody>
            </p:sp>
            <p:sp>
              <p:nvSpPr>
                <p:cNvPr id="122" name="Rectangle 121">
                  <a:extLst>
                    <a:ext uri="{FF2B5EF4-FFF2-40B4-BE49-F238E27FC236}">
                      <a16:creationId xmlns:a16="http://schemas.microsoft.com/office/drawing/2014/main" id="{8FEB2182-82B8-8A90-66FA-827633DBE170}"/>
                    </a:ext>
                  </a:extLst>
                </p:cNvPr>
                <p:cNvSpPr/>
                <p:nvPr/>
              </p:nvSpPr>
              <p:spPr>
                <a:xfrm>
                  <a:off x="748145" y="1593271"/>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12 – 3 = 9</a:t>
                  </a:r>
                </a:p>
              </p:txBody>
            </p:sp>
          </p:grpSp>
        </p:grpSp>
        <p:grpSp>
          <p:nvGrpSpPr>
            <p:cNvPr id="85" name="Group 84">
              <a:extLst>
                <a:ext uri="{FF2B5EF4-FFF2-40B4-BE49-F238E27FC236}">
                  <a16:creationId xmlns:a16="http://schemas.microsoft.com/office/drawing/2014/main" id="{E578723A-366B-D6E7-DA8D-4BABF0F84A89}"/>
                </a:ext>
              </a:extLst>
            </p:cNvPr>
            <p:cNvGrpSpPr/>
            <p:nvPr/>
          </p:nvGrpSpPr>
          <p:grpSpPr>
            <a:xfrm>
              <a:off x="3345082" y="2896395"/>
              <a:ext cx="1438718" cy="3267787"/>
              <a:chOff x="748145" y="2272144"/>
              <a:chExt cx="1787236" cy="4059383"/>
            </a:xfrm>
          </p:grpSpPr>
          <p:sp>
            <p:nvSpPr>
              <p:cNvPr id="108" name="Rectangle 107">
                <a:extLst>
                  <a:ext uri="{FF2B5EF4-FFF2-40B4-BE49-F238E27FC236}">
                    <a16:creationId xmlns:a16="http://schemas.microsoft.com/office/drawing/2014/main" id="{E5039455-AAD8-4D76-782A-67ECF9C67BD3}"/>
                  </a:ext>
                </a:extLst>
              </p:cNvPr>
              <p:cNvSpPr/>
              <p:nvPr/>
            </p:nvSpPr>
            <p:spPr>
              <a:xfrm>
                <a:off x="748145" y="5666509"/>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9 = 4</a:t>
                </a:r>
              </a:p>
            </p:txBody>
          </p:sp>
          <p:grpSp>
            <p:nvGrpSpPr>
              <p:cNvPr id="109" name="Group 108">
                <a:extLst>
                  <a:ext uri="{FF2B5EF4-FFF2-40B4-BE49-F238E27FC236}">
                    <a16:creationId xmlns:a16="http://schemas.microsoft.com/office/drawing/2014/main" id="{EA3C24F5-4A04-EECE-6C2B-6BC2F44E1234}"/>
                  </a:ext>
                </a:extLst>
              </p:cNvPr>
              <p:cNvGrpSpPr/>
              <p:nvPr/>
            </p:nvGrpSpPr>
            <p:grpSpPr>
              <a:xfrm>
                <a:off x="748145" y="2272144"/>
                <a:ext cx="1787236" cy="3380510"/>
                <a:chOff x="748145" y="2272144"/>
                <a:chExt cx="1787236" cy="3380510"/>
              </a:xfrm>
            </p:grpSpPr>
            <p:sp>
              <p:nvSpPr>
                <p:cNvPr id="110" name="Rectangle 109">
                  <a:extLst>
                    <a:ext uri="{FF2B5EF4-FFF2-40B4-BE49-F238E27FC236}">
                      <a16:creationId xmlns:a16="http://schemas.microsoft.com/office/drawing/2014/main" id="{567CCB54-049A-4178-5FFD-22A103A88A76}"/>
                    </a:ext>
                  </a:extLst>
                </p:cNvPr>
                <p:cNvSpPr/>
                <p:nvPr/>
              </p:nvSpPr>
              <p:spPr>
                <a:xfrm>
                  <a:off x="748145" y="4987636"/>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8 = 5</a:t>
                  </a:r>
                </a:p>
              </p:txBody>
            </p:sp>
            <p:sp>
              <p:nvSpPr>
                <p:cNvPr id="111" name="Rectangle 110">
                  <a:extLst>
                    <a:ext uri="{FF2B5EF4-FFF2-40B4-BE49-F238E27FC236}">
                      <a16:creationId xmlns:a16="http://schemas.microsoft.com/office/drawing/2014/main" id="{DFC91A6E-1BD7-1EBC-D09F-55F9E178AA44}"/>
                    </a:ext>
                  </a:extLst>
                </p:cNvPr>
                <p:cNvSpPr/>
                <p:nvPr/>
              </p:nvSpPr>
              <p:spPr>
                <a:xfrm>
                  <a:off x="748145" y="4308763"/>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7 = 6</a:t>
                  </a:r>
                </a:p>
              </p:txBody>
            </p:sp>
            <p:sp>
              <p:nvSpPr>
                <p:cNvPr id="112" name="Rectangle 111">
                  <a:extLst>
                    <a:ext uri="{FF2B5EF4-FFF2-40B4-BE49-F238E27FC236}">
                      <a16:creationId xmlns:a16="http://schemas.microsoft.com/office/drawing/2014/main" id="{783FD467-68F5-9C3B-9C76-E3AE59F25DEF}"/>
                    </a:ext>
                  </a:extLst>
                </p:cNvPr>
                <p:cNvSpPr/>
                <p:nvPr/>
              </p:nvSpPr>
              <p:spPr>
                <a:xfrm>
                  <a:off x="748145" y="3629890"/>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6 = 7</a:t>
                  </a:r>
                </a:p>
              </p:txBody>
            </p:sp>
            <p:sp>
              <p:nvSpPr>
                <p:cNvPr id="113" name="Rectangle 112">
                  <a:extLst>
                    <a:ext uri="{FF2B5EF4-FFF2-40B4-BE49-F238E27FC236}">
                      <a16:creationId xmlns:a16="http://schemas.microsoft.com/office/drawing/2014/main" id="{29F83BDD-18FE-9645-418D-74CFC4B3DFFB}"/>
                    </a:ext>
                  </a:extLst>
                </p:cNvPr>
                <p:cNvSpPr/>
                <p:nvPr/>
              </p:nvSpPr>
              <p:spPr>
                <a:xfrm>
                  <a:off x="748145" y="2951017"/>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5 = 8</a:t>
                  </a:r>
                </a:p>
              </p:txBody>
            </p:sp>
            <p:sp>
              <p:nvSpPr>
                <p:cNvPr id="114" name="Rectangle 113">
                  <a:extLst>
                    <a:ext uri="{FF2B5EF4-FFF2-40B4-BE49-F238E27FC236}">
                      <a16:creationId xmlns:a16="http://schemas.microsoft.com/office/drawing/2014/main" id="{5F989F66-F79A-5783-C06C-1CB3AD6E6E43}"/>
                    </a:ext>
                  </a:extLst>
                </p:cNvPr>
                <p:cNvSpPr/>
                <p:nvPr/>
              </p:nvSpPr>
              <p:spPr>
                <a:xfrm>
                  <a:off x="748145" y="2272144"/>
                  <a:ext cx="1787236" cy="66501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13 – 4 = 9</a:t>
                  </a:r>
                </a:p>
              </p:txBody>
            </p:sp>
          </p:grpSp>
        </p:grpSp>
        <p:grpSp>
          <p:nvGrpSpPr>
            <p:cNvPr id="86" name="Group 85">
              <a:extLst>
                <a:ext uri="{FF2B5EF4-FFF2-40B4-BE49-F238E27FC236}">
                  <a16:creationId xmlns:a16="http://schemas.microsoft.com/office/drawing/2014/main" id="{1C596939-6974-45DE-4C41-83682855C4C3}"/>
                </a:ext>
              </a:extLst>
            </p:cNvPr>
            <p:cNvGrpSpPr/>
            <p:nvPr/>
          </p:nvGrpSpPr>
          <p:grpSpPr>
            <a:xfrm>
              <a:off x="4796500" y="3427815"/>
              <a:ext cx="1438718" cy="2721297"/>
              <a:chOff x="748145" y="2951017"/>
              <a:chExt cx="1787236" cy="3380510"/>
            </a:xfrm>
            <a:solidFill>
              <a:srgbClr val="FFFF99"/>
            </a:solidFill>
          </p:grpSpPr>
          <p:sp>
            <p:nvSpPr>
              <p:cNvPr id="102" name="Rectangle 101">
                <a:extLst>
                  <a:ext uri="{FF2B5EF4-FFF2-40B4-BE49-F238E27FC236}">
                    <a16:creationId xmlns:a16="http://schemas.microsoft.com/office/drawing/2014/main" id="{A223A7BE-B23B-02D9-E779-1ACFD7741963}"/>
                  </a:ext>
                </a:extLst>
              </p:cNvPr>
              <p:cNvSpPr/>
              <p:nvPr/>
            </p:nvSpPr>
            <p:spPr>
              <a:xfrm>
                <a:off x="748145" y="5666509"/>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14 – 9 = 5</a:t>
                </a:r>
              </a:p>
            </p:txBody>
          </p:sp>
          <p:grpSp>
            <p:nvGrpSpPr>
              <p:cNvPr id="103" name="Group 102">
                <a:extLst>
                  <a:ext uri="{FF2B5EF4-FFF2-40B4-BE49-F238E27FC236}">
                    <a16:creationId xmlns:a16="http://schemas.microsoft.com/office/drawing/2014/main" id="{0B29CF36-EBE8-2236-1E5D-C599C9C3B220}"/>
                  </a:ext>
                </a:extLst>
              </p:cNvPr>
              <p:cNvGrpSpPr/>
              <p:nvPr/>
            </p:nvGrpSpPr>
            <p:grpSpPr>
              <a:xfrm>
                <a:off x="748145" y="2951017"/>
                <a:ext cx="1787236" cy="2701637"/>
                <a:chOff x="748145" y="2951017"/>
                <a:chExt cx="1787236" cy="2701637"/>
              </a:xfrm>
              <a:grpFill/>
            </p:grpSpPr>
            <p:sp>
              <p:nvSpPr>
                <p:cNvPr id="104" name="Rectangle 103">
                  <a:extLst>
                    <a:ext uri="{FF2B5EF4-FFF2-40B4-BE49-F238E27FC236}">
                      <a16:creationId xmlns:a16="http://schemas.microsoft.com/office/drawing/2014/main" id="{D716F571-0EF5-E068-F93F-5AE6F756F5EC}"/>
                    </a:ext>
                  </a:extLst>
                </p:cNvPr>
                <p:cNvSpPr/>
                <p:nvPr/>
              </p:nvSpPr>
              <p:spPr>
                <a:xfrm>
                  <a:off x="748145" y="4987636"/>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14 – 8 = 6</a:t>
                  </a:r>
                </a:p>
              </p:txBody>
            </p:sp>
            <p:sp>
              <p:nvSpPr>
                <p:cNvPr id="105" name="Rectangle 104">
                  <a:extLst>
                    <a:ext uri="{FF2B5EF4-FFF2-40B4-BE49-F238E27FC236}">
                      <a16:creationId xmlns:a16="http://schemas.microsoft.com/office/drawing/2014/main" id="{F5B50DE0-A84D-81EC-D3A1-E3705BEC5A5F}"/>
                    </a:ext>
                  </a:extLst>
                </p:cNvPr>
                <p:cNvSpPr/>
                <p:nvPr/>
              </p:nvSpPr>
              <p:spPr>
                <a:xfrm>
                  <a:off x="748145" y="4308763"/>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14 – 7 = 7</a:t>
                  </a:r>
                </a:p>
              </p:txBody>
            </p:sp>
            <p:sp>
              <p:nvSpPr>
                <p:cNvPr id="106" name="Rectangle 105">
                  <a:extLst>
                    <a:ext uri="{FF2B5EF4-FFF2-40B4-BE49-F238E27FC236}">
                      <a16:creationId xmlns:a16="http://schemas.microsoft.com/office/drawing/2014/main" id="{0918083C-C6C9-8A11-7014-60DA3DAA2E50}"/>
                    </a:ext>
                  </a:extLst>
                </p:cNvPr>
                <p:cNvSpPr/>
                <p:nvPr/>
              </p:nvSpPr>
              <p:spPr>
                <a:xfrm>
                  <a:off x="748145" y="3629890"/>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14 – 6 = ?</a:t>
                  </a:r>
                </a:p>
              </p:txBody>
            </p:sp>
            <p:sp>
              <p:nvSpPr>
                <p:cNvPr id="107" name="Rectangle 106">
                  <a:extLst>
                    <a:ext uri="{FF2B5EF4-FFF2-40B4-BE49-F238E27FC236}">
                      <a16:creationId xmlns:a16="http://schemas.microsoft.com/office/drawing/2014/main" id="{7CD7F480-ACF4-6FFA-181D-928DA304557B}"/>
                    </a:ext>
                  </a:extLst>
                </p:cNvPr>
                <p:cNvSpPr/>
                <p:nvPr/>
              </p:nvSpPr>
              <p:spPr>
                <a:xfrm>
                  <a:off x="748145" y="2951017"/>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14 – 5 = 9</a:t>
                  </a:r>
                </a:p>
              </p:txBody>
            </p:sp>
          </p:grpSp>
        </p:grpSp>
        <p:grpSp>
          <p:nvGrpSpPr>
            <p:cNvPr id="87" name="Group 86">
              <a:extLst>
                <a:ext uri="{FF2B5EF4-FFF2-40B4-BE49-F238E27FC236}">
                  <a16:creationId xmlns:a16="http://schemas.microsoft.com/office/drawing/2014/main" id="{5E948CFC-518A-3143-8CA7-D7984DEA2676}"/>
                </a:ext>
              </a:extLst>
            </p:cNvPr>
            <p:cNvGrpSpPr/>
            <p:nvPr/>
          </p:nvGrpSpPr>
          <p:grpSpPr>
            <a:xfrm>
              <a:off x="6250955" y="3979881"/>
              <a:ext cx="1438718" cy="2174807"/>
              <a:chOff x="748145" y="3629890"/>
              <a:chExt cx="1787236" cy="2701637"/>
            </a:xfrm>
          </p:grpSpPr>
          <p:sp>
            <p:nvSpPr>
              <p:cNvPr id="97" name="Rectangle 96">
                <a:extLst>
                  <a:ext uri="{FF2B5EF4-FFF2-40B4-BE49-F238E27FC236}">
                    <a16:creationId xmlns:a16="http://schemas.microsoft.com/office/drawing/2014/main" id="{FC65CB4D-DE03-F4A9-1487-2F1176E32CC1}"/>
                  </a:ext>
                </a:extLst>
              </p:cNvPr>
              <p:cNvSpPr/>
              <p:nvPr/>
            </p:nvSpPr>
            <p:spPr>
              <a:xfrm>
                <a:off x="748145" y="5666509"/>
                <a:ext cx="1787236" cy="66501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15 – 9 = 6</a:t>
                </a:r>
              </a:p>
            </p:txBody>
          </p:sp>
          <p:grpSp>
            <p:nvGrpSpPr>
              <p:cNvPr id="98" name="Group 97">
                <a:extLst>
                  <a:ext uri="{FF2B5EF4-FFF2-40B4-BE49-F238E27FC236}">
                    <a16:creationId xmlns:a16="http://schemas.microsoft.com/office/drawing/2014/main" id="{8A26AEAA-52D1-8B01-A1F8-30185CA68D2A}"/>
                  </a:ext>
                </a:extLst>
              </p:cNvPr>
              <p:cNvGrpSpPr/>
              <p:nvPr/>
            </p:nvGrpSpPr>
            <p:grpSpPr>
              <a:xfrm>
                <a:off x="748145" y="3629890"/>
                <a:ext cx="1787236" cy="2022764"/>
                <a:chOff x="748145" y="3629890"/>
                <a:chExt cx="1787236" cy="2022764"/>
              </a:xfrm>
            </p:grpSpPr>
            <p:sp>
              <p:nvSpPr>
                <p:cNvPr id="99" name="Rectangle 98">
                  <a:extLst>
                    <a:ext uri="{FF2B5EF4-FFF2-40B4-BE49-F238E27FC236}">
                      <a16:creationId xmlns:a16="http://schemas.microsoft.com/office/drawing/2014/main" id="{E003654E-267A-BFBD-2E32-0381C8BEF37F}"/>
                    </a:ext>
                  </a:extLst>
                </p:cNvPr>
                <p:cNvSpPr/>
                <p:nvPr/>
              </p:nvSpPr>
              <p:spPr>
                <a:xfrm>
                  <a:off x="748145" y="4987636"/>
                  <a:ext cx="1787236" cy="66501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15 – 8 = 7</a:t>
                  </a:r>
                </a:p>
              </p:txBody>
            </p:sp>
            <p:sp>
              <p:nvSpPr>
                <p:cNvPr id="100" name="Rectangle 99">
                  <a:extLst>
                    <a:ext uri="{FF2B5EF4-FFF2-40B4-BE49-F238E27FC236}">
                      <a16:creationId xmlns:a16="http://schemas.microsoft.com/office/drawing/2014/main" id="{A0E763BD-3D9D-0F91-D581-B090C5D6CBF1}"/>
                    </a:ext>
                  </a:extLst>
                </p:cNvPr>
                <p:cNvSpPr/>
                <p:nvPr/>
              </p:nvSpPr>
              <p:spPr>
                <a:xfrm>
                  <a:off x="748145" y="4308763"/>
                  <a:ext cx="1787236" cy="66501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15 – 7 = 8</a:t>
                  </a:r>
                </a:p>
              </p:txBody>
            </p:sp>
            <p:sp>
              <p:nvSpPr>
                <p:cNvPr id="101" name="Rectangle 100">
                  <a:extLst>
                    <a:ext uri="{FF2B5EF4-FFF2-40B4-BE49-F238E27FC236}">
                      <a16:creationId xmlns:a16="http://schemas.microsoft.com/office/drawing/2014/main" id="{53144CF6-2539-CBB1-DD92-0162E680E1D3}"/>
                    </a:ext>
                  </a:extLst>
                </p:cNvPr>
                <p:cNvSpPr/>
                <p:nvPr/>
              </p:nvSpPr>
              <p:spPr>
                <a:xfrm>
                  <a:off x="748145" y="3629890"/>
                  <a:ext cx="1787236" cy="66501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15 – 6 = 9</a:t>
                  </a:r>
                </a:p>
              </p:txBody>
            </p:sp>
          </p:grpSp>
        </p:grpSp>
        <p:grpSp>
          <p:nvGrpSpPr>
            <p:cNvPr id="88" name="Group 87">
              <a:extLst>
                <a:ext uri="{FF2B5EF4-FFF2-40B4-BE49-F238E27FC236}">
                  <a16:creationId xmlns:a16="http://schemas.microsoft.com/office/drawing/2014/main" id="{A667687E-F348-E299-E7C5-9130D86A7017}"/>
                </a:ext>
              </a:extLst>
            </p:cNvPr>
            <p:cNvGrpSpPr/>
            <p:nvPr/>
          </p:nvGrpSpPr>
          <p:grpSpPr>
            <a:xfrm>
              <a:off x="7712036" y="4521952"/>
              <a:ext cx="1438718" cy="1628318"/>
              <a:chOff x="748145" y="4292442"/>
              <a:chExt cx="1787236" cy="2022766"/>
            </a:xfrm>
            <a:solidFill>
              <a:srgbClr val="FFFF99"/>
            </a:solidFill>
          </p:grpSpPr>
          <p:sp>
            <p:nvSpPr>
              <p:cNvPr id="93" name="Rectangle 92">
                <a:extLst>
                  <a:ext uri="{FF2B5EF4-FFF2-40B4-BE49-F238E27FC236}">
                    <a16:creationId xmlns:a16="http://schemas.microsoft.com/office/drawing/2014/main" id="{D95933DA-1A9C-D68C-E6D5-D7B9FE7DD67B}"/>
                  </a:ext>
                </a:extLst>
              </p:cNvPr>
              <p:cNvSpPr/>
              <p:nvPr/>
            </p:nvSpPr>
            <p:spPr>
              <a:xfrm>
                <a:off x="748145" y="5650189"/>
                <a:ext cx="1787236" cy="6650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16 – 9 = 7</a:t>
                </a:r>
              </a:p>
            </p:txBody>
          </p:sp>
          <p:grpSp>
            <p:nvGrpSpPr>
              <p:cNvPr id="94" name="Group 93">
                <a:extLst>
                  <a:ext uri="{FF2B5EF4-FFF2-40B4-BE49-F238E27FC236}">
                    <a16:creationId xmlns:a16="http://schemas.microsoft.com/office/drawing/2014/main" id="{71CF0721-D392-FCED-B6BE-C6A567A94DA6}"/>
                  </a:ext>
                </a:extLst>
              </p:cNvPr>
              <p:cNvGrpSpPr/>
              <p:nvPr/>
            </p:nvGrpSpPr>
            <p:grpSpPr>
              <a:xfrm>
                <a:off x="748145" y="4292442"/>
                <a:ext cx="1787236" cy="1343893"/>
                <a:chOff x="748145" y="4292442"/>
                <a:chExt cx="1787236" cy="1343893"/>
              </a:xfrm>
              <a:grpFill/>
            </p:grpSpPr>
            <p:sp>
              <p:nvSpPr>
                <p:cNvPr id="95" name="Rectangle 94">
                  <a:extLst>
                    <a:ext uri="{FF2B5EF4-FFF2-40B4-BE49-F238E27FC236}">
                      <a16:creationId xmlns:a16="http://schemas.microsoft.com/office/drawing/2014/main" id="{5B6E72C0-A80D-7A14-F0CA-1B8B81270D2D}"/>
                    </a:ext>
                  </a:extLst>
                </p:cNvPr>
                <p:cNvSpPr/>
                <p:nvPr/>
              </p:nvSpPr>
              <p:spPr>
                <a:xfrm>
                  <a:off x="748145" y="4971316"/>
                  <a:ext cx="1787236" cy="6650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16 – 8 = ?</a:t>
                  </a:r>
                </a:p>
              </p:txBody>
            </p:sp>
            <p:sp>
              <p:nvSpPr>
                <p:cNvPr id="96" name="Rectangle 95">
                  <a:extLst>
                    <a:ext uri="{FF2B5EF4-FFF2-40B4-BE49-F238E27FC236}">
                      <a16:creationId xmlns:a16="http://schemas.microsoft.com/office/drawing/2014/main" id="{1070E261-822A-28DF-0470-BEA3E967E44A}"/>
                    </a:ext>
                  </a:extLst>
                </p:cNvPr>
                <p:cNvSpPr/>
                <p:nvPr/>
              </p:nvSpPr>
              <p:spPr>
                <a:xfrm>
                  <a:off x="748145" y="4292442"/>
                  <a:ext cx="1787236" cy="6650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16 – 7 = 9</a:t>
                  </a:r>
                </a:p>
              </p:txBody>
            </p:sp>
          </p:grpSp>
        </p:grpSp>
        <p:grpSp>
          <p:nvGrpSpPr>
            <p:cNvPr id="89" name="Group 88">
              <a:extLst>
                <a:ext uri="{FF2B5EF4-FFF2-40B4-BE49-F238E27FC236}">
                  <a16:creationId xmlns:a16="http://schemas.microsoft.com/office/drawing/2014/main" id="{CCF4DF5D-6B94-84A5-7FE3-FD2F987412DE}"/>
                </a:ext>
              </a:extLst>
            </p:cNvPr>
            <p:cNvGrpSpPr/>
            <p:nvPr/>
          </p:nvGrpSpPr>
          <p:grpSpPr>
            <a:xfrm>
              <a:off x="9163454" y="5070257"/>
              <a:ext cx="1438718" cy="1081828"/>
              <a:chOff x="748145" y="4971314"/>
              <a:chExt cx="1787236" cy="1343892"/>
            </a:xfrm>
          </p:grpSpPr>
          <p:sp>
            <p:nvSpPr>
              <p:cNvPr id="91" name="Rectangle 90">
                <a:extLst>
                  <a:ext uri="{FF2B5EF4-FFF2-40B4-BE49-F238E27FC236}">
                    <a16:creationId xmlns:a16="http://schemas.microsoft.com/office/drawing/2014/main" id="{DFE78E3F-12D0-46A7-DA70-1A43883D799F}"/>
                  </a:ext>
                </a:extLst>
              </p:cNvPr>
              <p:cNvSpPr/>
              <p:nvPr/>
            </p:nvSpPr>
            <p:spPr>
              <a:xfrm>
                <a:off x="748145" y="5650188"/>
                <a:ext cx="1787236" cy="66501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17 – 9 = 8</a:t>
                </a:r>
              </a:p>
            </p:txBody>
          </p:sp>
          <p:sp>
            <p:nvSpPr>
              <p:cNvPr id="92" name="Rectangle 91">
                <a:extLst>
                  <a:ext uri="{FF2B5EF4-FFF2-40B4-BE49-F238E27FC236}">
                    <a16:creationId xmlns:a16="http://schemas.microsoft.com/office/drawing/2014/main" id="{5DF3ED2F-5E3C-7376-9B45-8E0ED98BD16B}"/>
                  </a:ext>
                </a:extLst>
              </p:cNvPr>
              <p:cNvSpPr/>
              <p:nvPr/>
            </p:nvSpPr>
            <p:spPr>
              <a:xfrm>
                <a:off x="748145" y="4971314"/>
                <a:ext cx="1787236" cy="66501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Arial"/>
                    <a:cs typeface="+mn-cs"/>
                  </a:rPr>
                  <a:t>17 – 8 = 9</a:t>
                </a:r>
              </a:p>
            </p:txBody>
          </p:sp>
        </p:grpSp>
        <p:sp>
          <p:nvSpPr>
            <p:cNvPr id="90" name="Rectangle 89">
              <a:extLst>
                <a:ext uri="{FF2B5EF4-FFF2-40B4-BE49-F238E27FC236}">
                  <a16:creationId xmlns:a16="http://schemas.microsoft.com/office/drawing/2014/main" id="{C08AF768-DF1D-6446-4D97-54251ED41E87}"/>
                </a:ext>
              </a:extLst>
            </p:cNvPr>
            <p:cNvSpPr/>
            <p:nvPr/>
          </p:nvSpPr>
          <p:spPr>
            <a:xfrm>
              <a:off x="10614872" y="5614934"/>
              <a:ext cx="1438718" cy="535337"/>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18 – 9 = ?</a:t>
              </a:r>
            </a:p>
          </p:txBody>
        </p:sp>
      </p:grpSp>
      <p:grpSp>
        <p:nvGrpSpPr>
          <p:cNvPr id="132" name="Group 131">
            <a:extLst>
              <a:ext uri="{FF2B5EF4-FFF2-40B4-BE49-F238E27FC236}">
                <a16:creationId xmlns:a16="http://schemas.microsoft.com/office/drawing/2014/main" id="{AA3D97E2-0B55-DE24-6F6F-800BFECC0069}"/>
              </a:ext>
            </a:extLst>
          </p:cNvPr>
          <p:cNvGrpSpPr/>
          <p:nvPr/>
        </p:nvGrpSpPr>
        <p:grpSpPr>
          <a:xfrm>
            <a:off x="4858219" y="952344"/>
            <a:ext cx="4878857" cy="1537502"/>
            <a:chOff x="5107266" y="455668"/>
            <a:chExt cx="4878857" cy="1537502"/>
          </a:xfrm>
        </p:grpSpPr>
        <p:sp>
          <p:nvSpPr>
            <p:cNvPr id="134" name="Thought Bubble: Cloud 133">
              <a:extLst>
                <a:ext uri="{FF2B5EF4-FFF2-40B4-BE49-F238E27FC236}">
                  <a16:creationId xmlns:a16="http://schemas.microsoft.com/office/drawing/2014/main" id="{E341F997-5172-4DEA-E351-34D58A62B008}"/>
                </a:ext>
              </a:extLst>
            </p:cNvPr>
            <p:cNvSpPr/>
            <p:nvPr/>
          </p:nvSpPr>
          <p:spPr>
            <a:xfrm>
              <a:off x="5107266" y="455668"/>
              <a:ext cx="4878857" cy="1537502"/>
            </a:xfrm>
            <a:prstGeom prst="cloudCallout">
              <a:avLst>
                <a:gd name="adj1" fmla="val 54834"/>
                <a:gd name="adj2" fmla="val 5892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5" name="TextBox 134">
              <a:extLst>
                <a:ext uri="{FF2B5EF4-FFF2-40B4-BE49-F238E27FC236}">
                  <a16:creationId xmlns:a16="http://schemas.microsoft.com/office/drawing/2014/main" id="{25689D22-57FD-6EB0-BC38-C101B6A39E23}"/>
                </a:ext>
              </a:extLst>
            </p:cNvPr>
            <p:cNvSpPr txBox="1"/>
            <p:nvPr/>
          </p:nvSpPr>
          <p:spPr>
            <a:xfrm>
              <a:off x="5682534" y="750979"/>
              <a:ext cx="355738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mn-cs"/>
                </a:rPr>
                <a:t>À, </a:t>
              </a:r>
              <a:r>
                <a:rPr kumimoji="0" lang="en-US" sz="2000" b="0" i="0" u="none" strike="noStrike" kern="1200" cap="none" spc="0" normalizeH="0" baseline="0" noProof="0" dirty="0" err="1">
                  <a:ln>
                    <a:noFill/>
                  </a:ln>
                  <a:solidFill>
                    <a:prstClr val="black"/>
                  </a:solidFill>
                  <a:effectLst/>
                  <a:uLnTx/>
                  <a:uFillTx/>
                  <a:latin typeface="Arial"/>
                  <a:cs typeface="+mn-cs"/>
                </a:rPr>
                <a:t>đó</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là</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các</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phép</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trừ</a:t>
              </a:r>
              <a:r>
                <a:rPr kumimoji="0" lang="en-US" sz="2000" b="0" i="0" u="none" strike="noStrike" kern="1200" cap="none" spc="0" normalizeH="0" baseline="0" noProof="0" dirty="0">
                  <a:ln>
                    <a:noFill/>
                  </a:ln>
                  <a:solidFill>
                    <a:prstClr val="black"/>
                  </a:solidFill>
                  <a:effectLst/>
                  <a:uLnTx/>
                  <a:uFillTx/>
                  <a:latin typeface="Arial"/>
                  <a:cs typeface="+mn-cs"/>
                </a:rPr>
                <a:t> qua 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a:cs typeface="+mn-cs"/>
                </a:rPr>
                <a:t>Chúng</a:t>
              </a:r>
              <a:r>
                <a:rPr kumimoji="0" lang="en-US" sz="2000" b="0" i="0" u="none" strike="noStrike" kern="1200" cap="none" spc="0" normalizeH="0" baseline="0" noProof="0" dirty="0">
                  <a:ln>
                    <a:noFill/>
                  </a:ln>
                  <a:solidFill>
                    <a:prstClr val="black"/>
                  </a:solidFill>
                  <a:effectLst/>
                  <a:uLnTx/>
                  <a:uFillTx/>
                  <a:latin typeface="Arial"/>
                  <a:cs typeface="+mn-cs"/>
                </a:rPr>
                <a:t> ta </a:t>
              </a:r>
              <a:r>
                <a:rPr kumimoji="0" lang="en-US" sz="2000" b="0" i="0" u="none" strike="noStrike" kern="1200" cap="none" spc="0" normalizeH="0" baseline="0" noProof="0" dirty="0" err="1">
                  <a:ln>
                    <a:noFill/>
                  </a:ln>
                  <a:solidFill>
                    <a:prstClr val="black"/>
                  </a:solidFill>
                  <a:effectLst/>
                  <a:uLnTx/>
                  <a:uFillTx/>
                  <a:latin typeface="Arial"/>
                  <a:cs typeface="+mn-cs"/>
                </a:rPr>
                <a:t>hoàn</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thành</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luôn</a:t>
              </a:r>
              <a:r>
                <a:rPr kumimoji="0" lang="en-US" sz="2000" b="0" i="0" u="none" strike="noStrike" kern="1200" cap="none" spc="0" normalizeH="0" baseline="0" noProof="0" dirty="0">
                  <a:ln>
                    <a:noFill/>
                  </a:ln>
                  <a:solidFill>
                    <a:prstClr val="black"/>
                  </a:solidFill>
                  <a:effectLst/>
                  <a:uLnTx/>
                  <a:uFillTx/>
                  <a:latin typeface="Arial"/>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a:cs typeface="+mn-cs"/>
                </a:rPr>
                <a:t>bảng</a:t>
              </a: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2000" b="0" i="0" u="none" strike="noStrike" kern="1200" cap="none" spc="0" normalizeH="0" baseline="0" noProof="0" dirty="0" err="1">
                  <a:ln>
                    <a:noFill/>
                  </a:ln>
                  <a:solidFill>
                    <a:prstClr val="black"/>
                  </a:solidFill>
                  <a:effectLst/>
                  <a:uLnTx/>
                  <a:uFillTx/>
                  <a:latin typeface="Arial"/>
                  <a:cs typeface="+mn-cs"/>
                </a:rPr>
                <a:t>trừ</a:t>
              </a:r>
              <a:r>
                <a:rPr kumimoji="0" lang="en-US" sz="2000" b="0" i="0" u="none" strike="noStrike" kern="1200" cap="none" spc="0" normalizeH="0" baseline="0" noProof="0" dirty="0">
                  <a:ln>
                    <a:noFill/>
                  </a:ln>
                  <a:solidFill>
                    <a:prstClr val="black"/>
                  </a:solidFill>
                  <a:effectLst/>
                  <a:uLnTx/>
                  <a:uFillTx/>
                  <a:latin typeface="Arial"/>
                  <a:cs typeface="+mn-cs"/>
                </a:rPr>
                <a:t> (qua 10) </a:t>
              </a:r>
              <a:r>
                <a:rPr kumimoji="0" lang="en-US" sz="2000" b="0" i="0" u="none" strike="noStrike" kern="1200" cap="none" spc="0" normalizeH="0" baseline="0" noProof="0" dirty="0" err="1">
                  <a:ln>
                    <a:noFill/>
                  </a:ln>
                  <a:solidFill>
                    <a:prstClr val="black"/>
                  </a:solidFill>
                  <a:effectLst/>
                  <a:uLnTx/>
                  <a:uFillTx/>
                  <a:latin typeface="Arial"/>
                  <a:cs typeface="+mn-cs"/>
                </a:rPr>
                <a:t>nào</a:t>
              </a:r>
              <a:r>
                <a:rPr kumimoji="0" lang="en-US" sz="2000" b="0" i="0" u="none" strike="noStrike" kern="1200" cap="none" spc="0" normalizeH="0" baseline="0" noProof="0" dirty="0">
                  <a:ln>
                    <a:noFill/>
                  </a:ln>
                  <a:solidFill>
                    <a:prstClr val="black"/>
                  </a:solidFill>
                  <a:effectLst/>
                  <a:uLnTx/>
                  <a:uFillTx/>
                  <a:latin typeface="Arial"/>
                  <a:cs typeface="+mn-cs"/>
                </a:rPr>
                <a:t>!</a:t>
              </a:r>
            </a:p>
          </p:txBody>
        </p:sp>
      </p:grpSp>
      <p:sp>
        <p:nvSpPr>
          <p:cNvPr id="136" name="Rectangle 135">
            <a:extLst>
              <a:ext uri="{FF2B5EF4-FFF2-40B4-BE49-F238E27FC236}">
                <a16:creationId xmlns:a16="http://schemas.microsoft.com/office/drawing/2014/main" id="{3669A670-45EF-3D31-DC37-62746710B8F4}"/>
              </a:ext>
            </a:extLst>
          </p:cNvPr>
          <p:cNvSpPr/>
          <p:nvPr/>
        </p:nvSpPr>
        <p:spPr>
          <a:xfrm>
            <a:off x="1899167" y="3459951"/>
            <a:ext cx="1390760" cy="51749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12 – 5 = 7</a:t>
            </a:r>
          </a:p>
        </p:txBody>
      </p:sp>
      <p:sp>
        <p:nvSpPr>
          <p:cNvPr id="137" name="Rectangle 136">
            <a:extLst>
              <a:ext uri="{FF2B5EF4-FFF2-40B4-BE49-F238E27FC236}">
                <a16:creationId xmlns:a16="http://schemas.microsoft.com/office/drawing/2014/main" id="{83D02603-0971-5B10-5C44-CA742D57D4D4}"/>
              </a:ext>
            </a:extLst>
          </p:cNvPr>
          <p:cNvSpPr/>
          <p:nvPr/>
        </p:nvSpPr>
        <p:spPr>
          <a:xfrm>
            <a:off x="4689762" y="3988895"/>
            <a:ext cx="1390760" cy="51749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14 – 6 = 8</a:t>
            </a:r>
          </a:p>
        </p:txBody>
      </p:sp>
      <p:sp>
        <p:nvSpPr>
          <p:cNvPr id="138" name="Rectangle 137">
            <a:extLst>
              <a:ext uri="{FF2B5EF4-FFF2-40B4-BE49-F238E27FC236}">
                <a16:creationId xmlns:a16="http://schemas.microsoft.com/office/drawing/2014/main" id="{6E4A03AE-CAE0-B683-A0DD-BD107492C25D}"/>
              </a:ext>
            </a:extLst>
          </p:cNvPr>
          <p:cNvSpPr/>
          <p:nvPr/>
        </p:nvSpPr>
        <p:spPr>
          <a:xfrm>
            <a:off x="7523589" y="5041171"/>
            <a:ext cx="1390760" cy="51749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16 – 8 = 8</a:t>
            </a:r>
          </a:p>
        </p:txBody>
      </p:sp>
      <p:sp>
        <p:nvSpPr>
          <p:cNvPr id="139" name="Rectangle 138">
            <a:extLst>
              <a:ext uri="{FF2B5EF4-FFF2-40B4-BE49-F238E27FC236}">
                <a16:creationId xmlns:a16="http://schemas.microsoft.com/office/drawing/2014/main" id="{83BA8A18-3143-9B7D-5EAF-5FF5B48095FF}"/>
              </a:ext>
            </a:extLst>
          </p:cNvPr>
          <p:cNvSpPr/>
          <p:nvPr/>
        </p:nvSpPr>
        <p:spPr>
          <a:xfrm>
            <a:off x="10326726" y="5552153"/>
            <a:ext cx="1390760" cy="51749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Arial"/>
                <a:cs typeface="+mn-cs"/>
              </a:rPr>
              <a:t>18 – 9 = 9</a:t>
            </a:r>
          </a:p>
        </p:txBody>
      </p:sp>
      <p:pic>
        <p:nvPicPr>
          <p:cNvPr id="140" name="Picture 139">
            <a:extLst>
              <a:ext uri="{FF2B5EF4-FFF2-40B4-BE49-F238E27FC236}">
                <a16:creationId xmlns:a16="http://schemas.microsoft.com/office/drawing/2014/main" id="{70F4CCFE-83D8-A3E4-0909-04C1C728C3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962" y="383814"/>
            <a:ext cx="2069886" cy="1034943"/>
          </a:xfrm>
          <a:prstGeom prst="rect">
            <a:avLst/>
          </a:prstGeom>
        </p:spPr>
      </p:pic>
      <p:pic>
        <p:nvPicPr>
          <p:cNvPr id="4" name="Picture 3" descr="Cartoon of a robot&#10;&#10;AI-generated content may be incorrect.">
            <a:extLst>
              <a:ext uri="{FF2B5EF4-FFF2-40B4-BE49-F238E27FC236}">
                <a16:creationId xmlns:a16="http://schemas.microsoft.com/office/drawing/2014/main" id="{4A71494E-81C2-4992-2A78-7290B757A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3620" y="1967404"/>
            <a:ext cx="1893311" cy="2641665"/>
          </a:xfrm>
          <a:prstGeom prst="rect">
            <a:avLst/>
          </a:prstGeom>
        </p:spPr>
      </p:pic>
      <p:pic>
        <p:nvPicPr>
          <p:cNvPr id="5" name="J2TEAM-TTS-1751357055775">
            <a:hlinkClick r:id="" action="ppaction://media"/>
            <a:extLst>
              <a:ext uri="{FF2B5EF4-FFF2-40B4-BE49-F238E27FC236}">
                <a16:creationId xmlns:a16="http://schemas.microsoft.com/office/drawing/2014/main" id="{43ED0FB7-E011-286B-9B25-79A0755215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5071" y="334319"/>
            <a:ext cx="406400" cy="406400"/>
          </a:xfrm>
          <a:prstGeom prst="rect">
            <a:avLst/>
          </a:prstGeom>
        </p:spPr>
      </p:pic>
    </p:spTree>
    <p:extLst>
      <p:ext uri="{BB962C8B-B14F-4D97-AF65-F5344CB8AC3E}">
        <p14:creationId xmlns:p14="http://schemas.microsoft.com/office/powerpoint/2010/main" val="2053662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8" fill="hold"/>
                                        <p:tgtEl>
                                          <p:spTgt spid="5"/>
                                        </p:tgtEl>
                                      </p:cBhvr>
                                    </p:cmd>
                                  </p:childTnLst>
                                </p:cTn>
                              </p:par>
                              <p:par>
                                <p:cTn id="7" presetID="22" presetClass="entr" presetSubtype="4" fill="hold" nodeType="withEffect">
                                  <p:stCondLst>
                                    <p:cond delay="0"/>
                                  </p:stCondLst>
                                  <p:childTnLst>
                                    <p:set>
                                      <p:cBhvr>
                                        <p:cTn id="8" dur="1" fill="hold">
                                          <p:stCondLst>
                                            <p:cond delay="0"/>
                                          </p:stCondLst>
                                        </p:cTn>
                                        <p:tgtEl>
                                          <p:spTgt spid="132"/>
                                        </p:tgtEl>
                                        <p:attrNameLst>
                                          <p:attrName>style.visibility</p:attrName>
                                        </p:attrNameLst>
                                      </p:cBhvr>
                                      <p:to>
                                        <p:strVal val="visible"/>
                                      </p:to>
                                    </p:set>
                                    <p:animEffect transition="in" filter="wipe(down)">
                                      <p:cBhvr>
                                        <p:cTn id="9" dur="500"/>
                                        <p:tgtEl>
                                          <p:spTgt spid="1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6"/>
                                        </p:tgtEl>
                                        <p:attrNameLst>
                                          <p:attrName>style.visibility</p:attrName>
                                        </p:attrNameLst>
                                      </p:cBhvr>
                                      <p:to>
                                        <p:strVal val="visible"/>
                                      </p:to>
                                    </p:set>
                                    <p:animEffect transition="in" filter="fade">
                                      <p:cBhvr>
                                        <p:cTn id="14" dur="500"/>
                                        <p:tgtEl>
                                          <p:spTgt spid="13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fade">
                                      <p:cBhvr>
                                        <p:cTn id="19" dur="500"/>
                                        <p:tgtEl>
                                          <p:spTgt spid="13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fade">
                                      <p:cBhvr>
                                        <p:cTn id="24" dur="500"/>
                                        <p:tgtEl>
                                          <p:spTgt spid="1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9"/>
                                        </p:tgtEl>
                                        <p:attrNameLst>
                                          <p:attrName>style.visibility</p:attrName>
                                        </p:attrNameLst>
                                      </p:cBhvr>
                                      <p:to>
                                        <p:strVal val="visible"/>
                                      </p:to>
                                    </p:set>
                                    <p:animEffect transition="in" filter="fade">
                                      <p:cBhvr>
                                        <p:cTn id="29"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36" grpId="0" animBg="1"/>
      <p:bldP spid="137" grpId="0" animBg="1"/>
      <p:bldP spid="138" grpId="0" animBg="1"/>
      <p:bldP spid="1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A5EB804-A624-DC9F-FEC9-E6220623C1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8260" y1="34307" x2="9145" y2="85401"/>
                        <a14:foregroundMark x1="12094" y1="90511" x2="29204" y2="62774"/>
                        <a14:foregroundMark x1="18879" y1="16058" x2="22419" y2="21168"/>
                        <a14:foregroundMark x1="42183" y1="17518" x2="42478" y2="27737"/>
                        <a14:foregroundMark x1="76401" y1="67883" x2="97345" y2="70803"/>
                      </a14:backgroundRemoval>
                    </a14:imgEffect>
                  </a14:imgLayer>
                </a14:imgProps>
              </a:ext>
              <a:ext uri="{28A0092B-C50C-407E-A947-70E740481C1C}">
                <a14:useLocalDpi xmlns:a14="http://schemas.microsoft.com/office/drawing/2010/main" val="0"/>
              </a:ext>
            </a:extLst>
          </a:blip>
          <a:stretch>
            <a:fillRect/>
          </a:stretch>
        </p:blipFill>
        <p:spPr>
          <a:xfrm>
            <a:off x="521330" y="243855"/>
            <a:ext cx="2366118" cy="936104"/>
          </a:xfrm>
          <a:prstGeom prst="rect">
            <a:avLst/>
          </a:prstGeom>
        </p:spPr>
      </p:pic>
      <p:pic>
        <p:nvPicPr>
          <p:cNvPr id="36" name="Picture 4">
            <a:extLst>
              <a:ext uri="{FF2B5EF4-FFF2-40B4-BE49-F238E27FC236}">
                <a16:creationId xmlns:a16="http://schemas.microsoft.com/office/drawing/2014/main" id="{614AA153-3D64-6E5F-E94A-6CDBED53DC7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8542" b="63672" l="74451" r="85359">
                        <a14:foregroundMark x1="75842" y1="44271" x2="77013" y2="45052"/>
                        <a14:foregroundMark x1="77013" y1="45052" x2="81625" y2="47005"/>
                      </a14:backgroundRemoval>
                    </a14:imgEffect>
                  </a14:imgLayer>
                </a14:imgProps>
              </a:ext>
              <a:ext uri="{28A0092B-C50C-407E-A947-70E740481C1C}">
                <a14:useLocalDpi xmlns:a14="http://schemas.microsoft.com/office/drawing/2010/main" val="0"/>
              </a:ext>
            </a:extLst>
          </a:blip>
          <a:srcRect l="74292" t="37847" r="14580" b="34722"/>
          <a:stretch/>
        </p:blipFill>
        <p:spPr bwMode="auto">
          <a:xfrm>
            <a:off x="9772651" y="2348558"/>
            <a:ext cx="1857938" cy="258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7" name="Table 36">
            <a:extLst>
              <a:ext uri="{FF2B5EF4-FFF2-40B4-BE49-F238E27FC236}">
                <a16:creationId xmlns:a16="http://schemas.microsoft.com/office/drawing/2014/main" id="{65474685-E3A2-5585-0243-1A8FA7677254}"/>
              </a:ext>
            </a:extLst>
          </p:cNvPr>
          <p:cNvGraphicFramePr>
            <a:graphicFrameLocks noGrp="1"/>
          </p:cNvGraphicFramePr>
          <p:nvPr/>
        </p:nvGraphicFramePr>
        <p:xfrm>
          <a:off x="724487" y="1568696"/>
          <a:ext cx="1362310" cy="4469891"/>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605464">
                <a:tc>
                  <a:txBody>
                    <a:bodyPr/>
                    <a:lstStyle/>
                    <a:p>
                      <a:pPr algn="ctr"/>
                      <a:r>
                        <a:rPr lang="en-US" sz="2000" b="1" baseline="0" dirty="0">
                          <a:solidFill>
                            <a:srgbClr val="002060"/>
                          </a:solidFill>
                          <a:latin typeface="Arial" panose="020B0604020202020204" pitchFamily="34" charset="0"/>
                          <a:cs typeface="Arial" panose="020B0604020202020204" pitchFamily="34" charset="0"/>
                        </a:rPr>
                        <a:t>11 - 2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0"/>
                  </a:ext>
                </a:extLst>
              </a:tr>
              <a:tr h="552061">
                <a:tc>
                  <a:txBody>
                    <a:bodyPr/>
                    <a:lstStyle/>
                    <a:p>
                      <a:pPr algn="l"/>
                      <a:r>
                        <a:rPr lang="en-US" sz="2000" b="1" dirty="0">
                          <a:solidFill>
                            <a:srgbClr val="002060"/>
                          </a:solidFill>
                          <a:latin typeface="Arial" panose="020B0604020202020204" pitchFamily="34" charset="0"/>
                          <a:cs typeface="Arial" panose="020B0604020202020204" pitchFamily="34" charset="0"/>
                        </a:rPr>
                        <a:t> 11 -</a:t>
                      </a:r>
                      <a:r>
                        <a:rPr lang="en-US" sz="2000" b="1" baseline="0" dirty="0">
                          <a:solidFill>
                            <a:srgbClr val="002060"/>
                          </a:solidFill>
                          <a:latin typeface="Arial" panose="020B0604020202020204" pitchFamily="34" charset="0"/>
                          <a:cs typeface="Arial" panose="020B0604020202020204" pitchFamily="34" charset="0"/>
                        </a:rPr>
                        <a:t> 3 = 8 </a:t>
                      </a:r>
                      <a:endParaRPr lang="en-US" sz="2000" b="1" dirty="0">
                        <a:solidFill>
                          <a:srgbClr val="FF000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1"/>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11 - 4 = 7</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2"/>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11 - 5 = 6</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3"/>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11 - 6 = 5</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4"/>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11 - 7 = 4</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5"/>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11 - 8 = 3</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6"/>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11 - 9 = 2</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7"/>
                  </a:ext>
                </a:extLst>
              </a:tr>
            </a:tbl>
          </a:graphicData>
        </a:graphic>
      </p:graphicFrame>
      <p:graphicFrame>
        <p:nvGraphicFramePr>
          <p:cNvPr id="38" name="Table 37">
            <a:extLst>
              <a:ext uri="{FF2B5EF4-FFF2-40B4-BE49-F238E27FC236}">
                <a16:creationId xmlns:a16="http://schemas.microsoft.com/office/drawing/2014/main" id="{C4AD1D8B-EF86-75DB-1007-D41BC82B3AFC}"/>
              </a:ext>
            </a:extLst>
          </p:cNvPr>
          <p:cNvGraphicFramePr>
            <a:graphicFrameLocks noGrp="1"/>
          </p:cNvGraphicFramePr>
          <p:nvPr/>
        </p:nvGraphicFramePr>
        <p:xfrm>
          <a:off x="2086795" y="2187749"/>
          <a:ext cx="1362310" cy="3864427"/>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algn="ctr"/>
                      <a:r>
                        <a:rPr lang="en-US" sz="2000" b="1" dirty="0">
                          <a:solidFill>
                            <a:srgbClr val="002060"/>
                          </a:solidFill>
                          <a:latin typeface="Arial" panose="020B0604020202020204" pitchFamily="34" charset="0"/>
                          <a:cs typeface="Arial" panose="020B0604020202020204" pitchFamily="34" charset="0"/>
                        </a:rPr>
                        <a:t>12 -</a:t>
                      </a:r>
                      <a:r>
                        <a:rPr lang="en-US" sz="2000" b="1" baseline="0" dirty="0">
                          <a:solidFill>
                            <a:srgbClr val="002060"/>
                          </a:solidFill>
                          <a:latin typeface="Arial" panose="020B0604020202020204" pitchFamily="34" charset="0"/>
                          <a:cs typeface="Arial" panose="020B0604020202020204" pitchFamily="34" charset="0"/>
                        </a:rPr>
                        <a:t> 3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0"/>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12 - 4 = 8</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1"/>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12 - 5 =    </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2"/>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12 - 6 = 6</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3"/>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12 - 7 = 5</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4"/>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12 - 8 = 4</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5"/>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12 - 9 = 3</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6"/>
                  </a:ext>
                </a:extLst>
              </a:tr>
            </a:tbl>
          </a:graphicData>
        </a:graphic>
      </p:graphicFrame>
      <p:graphicFrame>
        <p:nvGraphicFramePr>
          <p:cNvPr id="39" name="Table 38">
            <a:extLst>
              <a:ext uri="{FF2B5EF4-FFF2-40B4-BE49-F238E27FC236}">
                <a16:creationId xmlns:a16="http://schemas.microsoft.com/office/drawing/2014/main" id="{43F027EB-131D-8419-6215-825200D0E5CF}"/>
              </a:ext>
            </a:extLst>
          </p:cNvPr>
          <p:cNvGraphicFramePr>
            <a:graphicFrameLocks noGrp="1"/>
          </p:cNvGraphicFramePr>
          <p:nvPr/>
        </p:nvGraphicFramePr>
        <p:xfrm>
          <a:off x="3449107" y="2746773"/>
          <a:ext cx="1362310" cy="3312366"/>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13 - 4 = 9</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0"/>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13 - 5 =  8</a:t>
                      </a:r>
                      <a:endParaRPr lang="en-US" sz="2000" b="1" dirty="0">
                        <a:solidFill>
                          <a:srgbClr val="FF000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1"/>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13 - 6 = 7</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2"/>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13 - 7 = 6</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3"/>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13 - 8 = 5</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4"/>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13 - 9 = 4</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5"/>
                  </a:ext>
                </a:extLst>
              </a:tr>
            </a:tbl>
          </a:graphicData>
        </a:graphic>
      </p:graphicFrame>
      <p:graphicFrame>
        <p:nvGraphicFramePr>
          <p:cNvPr id="40" name="Table 39">
            <a:extLst>
              <a:ext uri="{FF2B5EF4-FFF2-40B4-BE49-F238E27FC236}">
                <a16:creationId xmlns:a16="http://schemas.microsoft.com/office/drawing/2014/main" id="{570666C3-2A04-AB14-2040-E207E59B271E}"/>
              </a:ext>
            </a:extLst>
          </p:cNvPr>
          <p:cNvGraphicFramePr>
            <a:graphicFrameLocks noGrp="1"/>
          </p:cNvGraphicFramePr>
          <p:nvPr/>
        </p:nvGraphicFramePr>
        <p:xfrm>
          <a:off x="4811418" y="3313683"/>
          <a:ext cx="1362310" cy="2760305"/>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14 - 5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0"/>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 14 - 6 = </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1"/>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14 - 7 = 7</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2"/>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14 - 8 = 6</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3"/>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14 - 9 = 5</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4"/>
                  </a:ext>
                </a:extLst>
              </a:tr>
            </a:tbl>
          </a:graphicData>
        </a:graphic>
      </p:graphicFrame>
      <p:graphicFrame>
        <p:nvGraphicFramePr>
          <p:cNvPr id="41" name="Table 40">
            <a:extLst>
              <a:ext uri="{FF2B5EF4-FFF2-40B4-BE49-F238E27FC236}">
                <a16:creationId xmlns:a16="http://schemas.microsoft.com/office/drawing/2014/main" id="{A99442D8-D186-445A-5940-C8477890C1CE}"/>
              </a:ext>
            </a:extLst>
          </p:cNvPr>
          <p:cNvGraphicFramePr>
            <a:graphicFrameLocks noGrp="1"/>
          </p:cNvGraphicFramePr>
          <p:nvPr/>
        </p:nvGraphicFramePr>
        <p:xfrm>
          <a:off x="6173728" y="3854516"/>
          <a:ext cx="1362310" cy="2234297"/>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781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15 - 6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0"/>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 15 - 7 = 8</a:t>
                      </a:r>
                      <a:endParaRPr lang="en-US" sz="2000" b="1" dirty="0">
                        <a:solidFill>
                          <a:srgbClr val="FF000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1"/>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15 - 8 = 7</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2"/>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15 - 9 = 6</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3"/>
                  </a:ext>
                </a:extLst>
              </a:tr>
            </a:tbl>
          </a:graphicData>
        </a:graphic>
      </p:graphicFrame>
      <p:graphicFrame>
        <p:nvGraphicFramePr>
          <p:cNvPr id="42" name="Table 41">
            <a:extLst>
              <a:ext uri="{FF2B5EF4-FFF2-40B4-BE49-F238E27FC236}">
                <a16:creationId xmlns:a16="http://schemas.microsoft.com/office/drawing/2014/main" id="{858719AC-15E4-9717-F5CF-73E0166B8B15}"/>
              </a:ext>
            </a:extLst>
          </p:cNvPr>
          <p:cNvGraphicFramePr>
            <a:graphicFrameLocks noGrp="1"/>
          </p:cNvGraphicFramePr>
          <p:nvPr/>
        </p:nvGraphicFramePr>
        <p:xfrm>
          <a:off x="7536039" y="4447479"/>
          <a:ext cx="1362310" cy="1656183"/>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16 - 7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0"/>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 16 - 8 =  </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1"/>
                  </a:ext>
                </a:extLst>
              </a:tr>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16 - 9 =7</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2"/>
                  </a:ext>
                </a:extLst>
              </a:tr>
            </a:tbl>
          </a:graphicData>
        </a:graphic>
      </p:graphicFrame>
      <p:graphicFrame>
        <p:nvGraphicFramePr>
          <p:cNvPr id="43" name="Table 42">
            <a:extLst>
              <a:ext uri="{FF2B5EF4-FFF2-40B4-BE49-F238E27FC236}">
                <a16:creationId xmlns:a16="http://schemas.microsoft.com/office/drawing/2014/main" id="{0A0F8F5D-F65E-472A-7834-96E69B700B92}"/>
              </a:ext>
            </a:extLst>
          </p:cNvPr>
          <p:cNvGraphicFramePr>
            <a:graphicFrameLocks noGrp="1"/>
          </p:cNvGraphicFramePr>
          <p:nvPr/>
        </p:nvGraphicFramePr>
        <p:xfrm>
          <a:off x="8898350" y="5006647"/>
          <a:ext cx="1362310" cy="1104122"/>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002060"/>
                          </a:solidFill>
                          <a:latin typeface="Arial" panose="020B0604020202020204" pitchFamily="34" charset="0"/>
                          <a:cs typeface="Arial" panose="020B0604020202020204" pitchFamily="34" charset="0"/>
                        </a:rPr>
                        <a:t>17 - 8 = 9</a:t>
                      </a:r>
                      <a:endParaRPr lang="en-US" sz="2000" b="1" dirty="0">
                        <a:solidFill>
                          <a:srgbClr val="00206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0"/>
                  </a:ext>
                </a:extLst>
              </a:tr>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 17 - 9 = 8</a:t>
                      </a:r>
                      <a:endParaRPr lang="en-US" sz="2000" b="1" dirty="0">
                        <a:solidFill>
                          <a:srgbClr val="FF0000"/>
                        </a:solidFill>
                        <a:latin typeface="Arial" panose="020B0604020202020204" pitchFamily="34" charset="0"/>
                        <a:cs typeface="Arial" panose="020B0604020202020204" pitchFamily="34" charset="0"/>
                      </a:endParaRP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9AD"/>
                    </a:solidFill>
                  </a:tcPr>
                </a:tc>
                <a:extLst>
                  <a:ext uri="{0D108BD9-81ED-4DB2-BD59-A6C34878D82A}">
                    <a16:rowId xmlns:a16="http://schemas.microsoft.com/office/drawing/2014/main" val="10001"/>
                  </a:ext>
                </a:extLst>
              </a:tr>
            </a:tbl>
          </a:graphicData>
        </a:graphic>
      </p:graphicFrame>
      <p:graphicFrame>
        <p:nvGraphicFramePr>
          <p:cNvPr id="44" name="Table 43">
            <a:extLst>
              <a:ext uri="{FF2B5EF4-FFF2-40B4-BE49-F238E27FC236}">
                <a16:creationId xmlns:a16="http://schemas.microsoft.com/office/drawing/2014/main" id="{2978E1C7-3A91-BB31-8E91-44920AE6F0D0}"/>
              </a:ext>
            </a:extLst>
          </p:cNvPr>
          <p:cNvGraphicFramePr>
            <a:graphicFrameLocks noGrp="1"/>
          </p:cNvGraphicFramePr>
          <p:nvPr/>
        </p:nvGraphicFramePr>
        <p:xfrm>
          <a:off x="10298416" y="5559189"/>
          <a:ext cx="1362310" cy="552061"/>
        </p:xfrm>
        <a:graphic>
          <a:graphicData uri="http://schemas.openxmlformats.org/drawingml/2006/table">
            <a:tbl>
              <a:tblPr firstRow="1" bandRow="1">
                <a:tableStyleId>{91EBBBCC-DAD2-459C-BE2E-F6DE35CF9A28}</a:tableStyleId>
              </a:tblPr>
              <a:tblGrid>
                <a:gridCol w="1362310">
                  <a:extLst>
                    <a:ext uri="{9D8B030D-6E8A-4147-A177-3AD203B41FA5}">
                      <a16:colId xmlns:a16="http://schemas.microsoft.com/office/drawing/2014/main" val="20000"/>
                    </a:ext>
                  </a:extLst>
                </a:gridCol>
              </a:tblGrid>
              <a:tr h="5520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18- 9 = </a:t>
                      </a:r>
                    </a:p>
                  </a:txBody>
                  <a:tcPr marL="91049" marR="9104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5C5"/>
                    </a:solidFill>
                  </a:tcPr>
                </a:tc>
                <a:extLst>
                  <a:ext uri="{0D108BD9-81ED-4DB2-BD59-A6C34878D82A}">
                    <a16:rowId xmlns:a16="http://schemas.microsoft.com/office/drawing/2014/main" val="10000"/>
                  </a:ext>
                </a:extLst>
              </a:tr>
            </a:tbl>
          </a:graphicData>
        </a:graphic>
      </p:graphicFrame>
      <p:sp>
        <p:nvSpPr>
          <p:cNvPr id="45" name="TextBox 44">
            <a:extLst>
              <a:ext uri="{FF2B5EF4-FFF2-40B4-BE49-F238E27FC236}">
                <a16:creationId xmlns:a16="http://schemas.microsoft.com/office/drawing/2014/main" id="{590C8D4C-EB90-C4EF-4C39-047440FC4EE3}"/>
              </a:ext>
            </a:extLst>
          </p:cNvPr>
          <p:cNvSpPr txBox="1"/>
          <p:nvPr/>
        </p:nvSpPr>
        <p:spPr>
          <a:xfrm>
            <a:off x="2934763" y="3397143"/>
            <a:ext cx="645305" cy="403744"/>
          </a:xfrm>
          <a:prstGeom prst="rect">
            <a:avLst/>
          </a:prstGeom>
          <a:noFill/>
        </p:spPr>
        <p:txBody>
          <a:bodyPr wrap="square" lIns="91111" tIns="45551" rIns="91111" bIns="45551" rtlCol="0">
            <a:spAutoFit/>
          </a:bodyPr>
          <a:lstStyle/>
          <a:p>
            <a:pPr algn="ct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7</a:t>
            </a:r>
          </a:p>
        </p:txBody>
      </p:sp>
      <p:sp>
        <p:nvSpPr>
          <p:cNvPr id="46" name="TextBox 45">
            <a:extLst>
              <a:ext uri="{FF2B5EF4-FFF2-40B4-BE49-F238E27FC236}">
                <a16:creationId xmlns:a16="http://schemas.microsoft.com/office/drawing/2014/main" id="{E80B2D3D-A47D-7496-8DE0-632501011A09}"/>
              </a:ext>
            </a:extLst>
          </p:cNvPr>
          <p:cNvSpPr txBox="1"/>
          <p:nvPr/>
        </p:nvSpPr>
        <p:spPr>
          <a:xfrm>
            <a:off x="5637882" y="3941806"/>
            <a:ext cx="645305" cy="403744"/>
          </a:xfrm>
          <a:prstGeom prst="rect">
            <a:avLst/>
          </a:prstGeom>
          <a:noFill/>
        </p:spPr>
        <p:txBody>
          <a:bodyPr wrap="square" lIns="91111" tIns="45551" rIns="91111" bIns="45551" rtlCol="0">
            <a:spAutoFit/>
          </a:bodyPr>
          <a:lstStyle/>
          <a:p>
            <a:pPr algn="ct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8</a:t>
            </a:r>
          </a:p>
        </p:txBody>
      </p:sp>
      <p:sp>
        <p:nvSpPr>
          <p:cNvPr id="47" name="TextBox 46">
            <a:extLst>
              <a:ext uri="{FF2B5EF4-FFF2-40B4-BE49-F238E27FC236}">
                <a16:creationId xmlns:a16="http://schemas.microsoft.com/office/drawing/2014/main" id="{02DB95B2-C2A2-1E83-1309-F246A8CF7408}"/>
              </a:ext>
            </a:extLst>
          </p:cNvPr>
          <p:cNvSpPr txBox="1"/>
          <p:nvPr/>
        </p:nvSpPr>
        <p:spPr>
          <a:xfrm>
            <a:off x="8426518" y="5066088"/>
            <a:ext cx="645305" cy="403744"/>
          </a:xfrm>
          <a:prstGeom prst="rect">
            <a:avLst/>
          </a:prstGeom>
          <a:noFill/>
        </p:spPr>
        <p:txBody>
          <a:bodyPr wrap="square" lIns="91111" tIns="45551" rIns="91111" bIns="45551" rtlCol="0">
            <a:spAutoFit/>
          </a:bodyPr>
          <a:lstStyle/>
          <a:p>
            <a:pPr algn="ct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8</a:t>
            </a:r>
          </a:p>
        </p:txBody>
      </p:sp>
      <p:sp>
        <p:nvSpPr>
          <p:cNvPr id="48" name="TextBox 47">
            <a:extLst>
              <a:ext uri="{FF2B5EF4-FFF2-40B4-BE49-F238E27FC236}">
                <a16:creationId xmlns:a16="http://schemas.microsoft.com/office/drawing/2014/main" id="{778840EE-4757-BB11-EFB7-189E66026DE3}"/>
              </a:ext>
            </a:extLst>
          </p:cNvPr>
          <p:cNvSpPr txBox="1"/>
          <p:nvPr/>
        </p:nvSpPr>
        <p:spPr>
          <a:xfrm>
            <a:off x="11030366" y="5642937"/>
            <a:ext cx="645305" cy="403744"/>
          </a:xfrm>
          <a:prstGeom prst="rect">
            <a:avLst/>
          </a:prstGeom>
          <a:noFill/>
        </p:spPr>
        <p:txBody>
          <a:bodyPr wrap="square" lIns="91111" tIns="45551" rIns="91111" bIns="45551" rtlCol="0">
            <a:spAutoFit/>
          </a:bodyPr>
          <a:lstStyle/>
          <a:p>
            <a:pPr algn="ctr" defTabSz="661212" fontAlgn="base">
              <a:spcBef>
                <a:spcPct val="0"/>
              </a:spcBef>
              <a:spcAft>
                <a:spcPct val="0"/>
              </a:spcAft>
            </a:pPr>
            <a:r>
              <a:rPr lang="en-US" sz="2026" b="1" dirty="0">
                <a:solidFill>
                  <a:srgbClr val="FF0000"/>
                </a:solidFill>
                <a:latin typeface="Arial" panose="020B0604020202020204" pitchFamily="34" charset="0"/>
                <a:ea typeface="宋体" panose="02010600030101010101" pitchFamily="2" charset="-122"/>
                <a:cs typeface="Arial" panose="020B0604020202020204" pitchFamily="34" charset="0"/>
              </a:rPr>
              <a:t>9</a:t>
            </a:r>
          </a:p>
        </p:txBody>
      </p:sp>
      <p:pic>
        <p:nvPicPr>
          <p:cNvPr id="49" name="Picture 48">
            <a:extLst>
              <a:ext uri="{FF2B5EF4-FFF2-40B4-BE49-F238E27FC236}">
                <a16:creationId xmlns:a16="http://schemas.microsoft.com/office/drawing/2014/main" id="{8684BC8B-AFB7-D5A9-6BB7-FE8DDA543AB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1275080" y="2687219"/>
            <a:ext cx="849474" cy="524666"/>
          </a:xfrm>
          <a:prstGeom prst="rect">
            <a:avLst/>
          </a:prstGeom>
        </p:spPr>
      </p:pic>
      <p:pic>
        <p:nvPicPr>
          <p:cNvPr id="50" name="Picture 49">
            <a:extLst>
              <a:ext uri="{FF2B5EF4-FFF2-40B4-BE49-F238E27FC236}">
                <a16:creationId xmlns:a16="http://schemas.microsoft.com/office/drawing/2014/main" id="{A8E225FA-ED1E-BBD2-1B3E-77A8248EB87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1274113" y="3814858"/>
            <a:ext cx="849474" cy="524666"/>
          </a:xfrm>
          <a:prstGeom prst="rect">
            <a:avLst/>
          </a:prstGeom>
        </p:spPr>
      </p:pic>
      <p:pic>
        <p:nvPicPr>
          <p:cNvPr id="51" name="Picture 50">
            <a:extLst>
              <a:ext uri="{FF2B5EF4-FFF2-40B4-BE49-F238E27FC236}">
                <a16:creationId xmlns:a16="http://schemas.microsoft.com/office/drawing/2014/main" id="{06EEA7AE-AA1B-972C-AF16-2EE6F6A36A38}"/>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1306725" y="4914028"/>
            <a:ext cx="849474" cy="524666"/>
          </a:xfrm>
          <a:prstGeom prst="rect">
            <a:avLst/>
          </a:prstGeom>
        </p:spPr>
      </p:pic>
      <p:pic>
        <p:nvPicPr>
          <p:cNvPr id="52" name="Picture 51">
            <a:extLst>
              <a:ext uri="{FF2B5EF4-FFF2-40B4-BE49-F238E27FC236}">
                <a16:creationId xmlns:a16="http://schemas.microsoft.com/office/drawing/2014/main" id="{395C1825-4816-71BF-508A-2AB336A1C0E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2635303" y="2711915"/>
            <a:ext cx="849474" cy="524666"/>
          </a:xfrm>
          <a:prstGeom prst="rect">
            <a:avLst/>
          </a:prstGeom>
        </p:spPr>
      </p:pic>
      <p:pic>
        <p:nvPicPr>
          <p:cNvPr id="53" name="Picture 52">
            <a:extLst>
              <a:ext uri="{FF2B5EF4-FFF2-40B4-BE49-F238E27FC236}">
                <a16:creationId xmlns:a16="http://schemas.microsoft.com/office/drawing/2014/main" id="{F811345D-C6FA-CDA8-759A-25F1722CD8D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2641892" y="4368886"/>
            <a:ext cx="849474" cy="524666"/>
          </a:xfrm>
          <a:prstGeom prst="rect">
            <a:avLst/>
          </a:prstGeom>
        </p:spPr>
      </p:pic>
      <p:pic>
        <p:nvPicPr>
          <p:cNvPr id="54" name="Picture 53">
            <a:extLst>
              <a:ext uri="{FF2B5EF4-FFF2-40B4-BE49-F238E27FC236}">
                <a16:creationId xmlns:a16="http://schemas.microsoft.com/office/drawing/2014/main" id="{0A903E8D-667F-0214-E57D-37375C39AC5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2651955" y="5461934"/>
            <a:ext cx="849474" cy="524666"/>
          </a:xfrm>
          <a:prstGeom prst="rect">
            <a:avLst/>
          </a:prstGeom>
        </p:spPr>
      </p:pic>
      <p:pic>
        <p:nvPicPr>
          <p:cNvPr id="55" name="Picture 54">
            <a:extLst>
              <a:ext uri="{FF2B5EF4-FFF2-40B4-BE49-F238E27FC236}">
                <a16:creationId xmlns:a16="http://schemas.microsoft.com/office/drawing/2014/main" id="{7E8AD3B9-A88F-A13C-2185-66538FE78A2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4017784" y="3814955"/>
            <a:ext cx="849474" cy="524666"/>
          </a:xfrm>
          <a:prstGeom prst="rect">
            <a:avLst/>
          </a:prstGeom>
        </p:spPr>
      </p:pic>
      <p:pic>
        <p:nvPicPr>
          <p:cNvPr id="56" name="Picture 55">
            <a:extLst>
              <a:ext uri="{FF2B5EF4-FFF2-40B4-BE49-F238E27FC236}">
                <a16:creationId xmlns:a16="http://schemas.microsoft.com/office/drawing/2014/main" id="{D4C1F8E1-FAAA-E467-0740-044828F33965}"/>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4020797" y="4933502"/>
            <a:ext cx="849474" cy="524666"/>
          </a:xfrm>
          <a:prstGeom prst="rect">
            <a:avLst/>
          </a:prstGeom>
        </p:spPr>
      </p:pic>
      <p:pic>
        <p:nvPicPr>
          <p:cNvPr id="57" name="Picture 56">
            <a:extLst>
              <a:ext uri="{FF2B5EF4-FFF2-40B4-BE49-F238E27FC236}">
                <a16:creationId xmlns:a16="http://schemas.microsoft.com/office/drawing/2014/main" id="{528C57DE-4C2A-92AC-B675-FF1F7792866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5362011" y="4409971"/>
            <a:ext cx="849474" cy="524666"/>
          </a:xfrm>
          <a:prstGeom prst="rect">
            <a:avLst/>
          </a:prstGeom>
        </p:spPr>
      </p:pic>
      <p:pic>
        <p:nvPicPr>
          <p:cNvPr id="58" name="Picture 57">
            <a:extLst>
              <a:ext uri="{FF2B5EF4-FFF2-40B4-BE49-F238E27FC236}">
                <a16:creationId xmlns:a16="http://schemas.microsoft.com/office/drawing/2014/main" id="{59C54D9C-37C5-46C1-EC5E-254F94CB40C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5285048" y="5490092"/>
            <a:ext cx="849474" cy="524666"/>
          </a:xfrm>
          <a:prstGeom prst="rect">
            <a:avLst/>
          </a:prstGeom>
        </p:spPr>
      </p:pic>
      <p:pic>
        <p:nvPicPr>
          <p:cNvPr id="59" name="Picture 58">
            <a:extLst>
              <a:ext uri="{FF2B5EF4-FFF2-40B4-BE49-F238E27FC236}">
                <a16:creationId xmlns:a16="http://schemas.microsoft.com/office/drawing/2014/main" id="{2102017F-3D2E-E7F8-706C-42EDC36566E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6752124" y="4407671"/>
            <a:ext cx="849474" cy="524666"/>
          </a:xfrm>
          <a:prstGeom prst="rect">
            <a:avLst/>
          </a:prstGeom>
        </p:spPr>
      </p:pic>
      <p:pic>
        <p:nvPicPr>
          <p:cNvPr id="60" name="Picture 59">
            <a:extLst>
              <a:ext uri="{FF2B5EF4-FFF2-40B4-BE49-F238E27FC236}">
                <a16:creationId xmlns:a16="http://schemas.microsoft.com/office/drawing/2014/main" id="{394C300E-6B83-0ACE-67F3-359D191D938E}"/>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6747872" y="5485577"/>
            <a:ext cx="849474" cy="524666"/>
          </a:xfrm>
          <a:prstGeom prst="rect">
            <a:avLst/>
          </a:prstGeom>
        </p:spPr>
      </p:pic>
      <p:pic>
        <p:nvPicPr>
          <p:cNvPr id="61" name="Picture 60">
            <a:extLst>
              <a:ext uri="{FF2B5EF4-FFF2-40B4-BE49-F238E27FC236}">
                <a16:creationId xmlns:a16="http://schemas.microsoft.com/office/drawing/2014/main" id="{09B4CAEA-1EC2-4A5E-2B89-56303D2914C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8124472" y="5510701"/>
            <a:ext cx="849474" cy="524666"/>
          </a:xfrm>
          <a:prstGeom prst="rect">
            <a:avLst/>
          </a:prstGeom>
        </p:spPr>
      </p:pic>
      <p:pic>
        <p:nvPicPr>
          <p:cNvPr id="62" name="Picture 61">
            <a:extLst>
              <a:ext uri="{FF2B5EF4-FFF2-40B4-BE49-F238E27FC236}">
                <a16:creationId xmlns:a16="http://schemas.microsoft.com/office/drawing/2014/main" id="{099D220B-ED6A-E044-E29C-2BC0ECB8910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9477981" y="4960912"/>
            <a:ext cx="849474" cy="524666"/>
          </a:xfrm>
          <a:prstGeom prst="rect">
            <a:avLst/>
          </a:prstGeom>
        </p:spPr>
      </p:pic>
      <p:pic>
        <p:nvPicPr>
          <p:cNvPr id="63" name="Picture 62">
            <a:extLst>
              <a:ext uri="{FF2B5EF4-FFF2-40B4-BE49-F238E27FC236}">
                <a16:creationId xmlns:a16="http://schemas.microsoft.com/office/drawing/2014/main" id="{94F315E5-BE30-0C0A-0ACD-FBFB591EF1B3}"/>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58" b="91565" l="50187" r="99313"/>
                    </a14:imgEffect>
                  </a14:imgLayer>
                </a14:imgProps>
              </a:ext>
              <a:ext uri="{28A0092B-C50C-407E-A947-70E740481C1C}">
                <a14:useLocalDpi xmlns:a14="http://schemas.microsoft.com/office/drawing/2010/main" val="0"/>
              </a:ext>
            </a:extLst>
          </a:blip>
          <a:stretch>
            <a:fillRect/>
          </a:stretch>
        </p:blipFill>
        <p:spPr>
          <a:xfrm>
            <a:off x="10751976" y="5525521"/>
            <a:ext cx="849474" cy="524666"/>
          </a:xfrm>
          <a:prstGeom prst="rect">
            <a:avLst/>
          </a:prstGeom>
        </p:spPr>
      </p:pic>
    </p:spTree>
    <p:extLst>
      <p:ext uri="{BB962C8B-B14F-4D97-AF65-F5344CB8AC3E}">
        <p14:creationId xmlns:p14="http://schemas.microsoft.com/office/powerpoint/2010/main" val="227050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up)">
                                      <p:cBhvr>
                                        <p:cTn id="11" dur="500"/>
                                        <p:tgtEl>
                                          <p:spTgt spid="49"/>
                                        </p:tgtEl>
                                      </p:cBhvr>
                                    </p:animEffect>
                                  </p:childTnLst>
                                </p:cTn>
                              </p:par>
                              <p:par>
                                <p:cTn id="12" presetID="22" presetClass="entr" presetSubtype="1"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up)">
                                      <p:cBhvr>
                                        <p:cTn id="14" dur="500"/>
                                        <p:tgtEl>
                                          <p:spTgt spid="50"/>
                                        </p:tgtEl>
                                      </p:cBhvr>
                                    </p:animEffect>
                                  </p:childTnLst>
                                </p:cTn>
                              </p:par>
                              <p:par>
                                <p:cTn id="15" presetID="22" presetClass="entr" presetSubtype="1"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par>
                                <p:cTn id="18" presetID="22" presetClass="entr" presetSubtype="1"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up)">
                                      <p:cBhvr>
                                        <p:cTn id="20" dur="500"/>
                                        <p:tgtEl>
                                          <p:spTgt spid="52"/>
                                        </p:tgtEl>
                                      </p:cBhvr>
                                    </p:animEffect>
                                  </p:childTnLst>
                                </p:cTn>
                              </p:par>
                              <p:par>
                                <p:cTn id="21" presetID="22" presetClass="entr" presetSubtype="1"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up)">
                                      <p:cBhvr>
                                        <p:cTn id="23" dur="500"/>
                                        <p:tgtEl>
                                          <p:spTgt spid="53"/>
                                        </p:tgtEl>
                                      </p:cBhvr>
                                    </p:animEffect>
                                  </p:childTnLst>
                                </p:cTn>
                              </p:par>
                              <p:par>
                                <p:cTn id="24" presetID="22" presetClass="entr" presetSubtype="1" fill="hold"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up)">
                                      <p:cBhvr>
                                        <p:cTn id="26" dur="500"/>
                                        <p:tgtEl>
                                          <p:spTgt spid="54"/>
                                        </p:tgtEl>
                                      </p:cBhvr>
                                    </p:animEffect>
                                  </p:childTnLst>
                                </p:cTn>
                              </p:par>
                              <p:par>
                                <p:cTn id="27" presetID="22" presetClass="entr" presetSubtype="1"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up)">
                                      <p:cBhvr>
                                        <p:cTn id="29" dur="500"/>
                                        <p:tgtEl>
                                          <p:spTgt spid="55"/>
                                        </p:tgtEl>
                                      </p:cBhvr>
                                    </p:animEffect>
                                  </p:childTnLst>
                                </p:cTn>
                              </p:par>
                              <p:par>
                                <p:cTn id="30" presetID="22" presetClass="entr" presetSubtype="1" fill="hold"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up)">
                                      <p:cBhvr>
                                        <p:cTn id="32" dur="500"/>
                                        <p:tgtEl>
                                          <p:spTgt spid="56"/>
                                        </p:tgtEl>
                                      </p:cBhvr>
                                    </p:animEffect>
                                  </p:childTnLst>
                                </p:cTn>
                              </p:par>
                              <p:par>
                                <p:cTn id="33" presetID="22" presetClass="entr" presetSubtype="1"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up)">
                                      <p:cBhvr>
                                        <p:cTn id="35" dur="500"/>
                                        <p:tgtEl>
                                          <p:spTgt spid="57"/>
                                        </p:tgtEl>
                                      </p:cBhvr>
                                    </p:animEffect>
                                  </p:childTnLst>
                                </p:cTn>
                              </p:par>
                              <p:par>
                                <p:cTn id="36" presetID="22" presetClass="entr" presetSubtype="1" fill="hold"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wipe(up)">
                                      <p:cBhvr>
                                        <p:cTn id="38" dur="500"/>
                                        <p:tgtEl>
                                          <p:spTgt spid="58"/>
                                        </p:tgtEl>
                                      </p:cBhvr>
                                    </p:animEffect>
                                  </p:childTnLst>
                                </p:cTn>
                              </p:par>
                              <p:par>
                                <p:cTn id="39" presetID="22" presetClass="entr" presetSubtype="1"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up)">
                                      <p:cBhvr>
                                        <p:cTn id="41" dur="500"/>
                                        <p:tgtEl>
                                          <p:spTgt spid="59"/>
                                        </p:tgtEl>
                                      </p:cBhvr>
                                    </p:animEffect>
                                  </p:childTnLst>
                                </p:cTn>
                              </p:par>
                              <p:par>
                                <p:cTn id="42" presetID="22" presetClass="entr" presetSubtype="1" fill="hold"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wipe(up)">
                                      <p:cBhvr>
                                        <p:cTn id="44" dur="500"/>
                                        <p:tgtEl>
                                          <p:spTgt spid="60"/>
                                        </p:tgtEl>
                                      </p:cBhvr>
                                    </p:animEffect>
                                  </p:childTnLst>
                                </p:cTn>
                              </p:par>
                              <p:par>
                                <p:cTn id="45" presetID="22" presetClass="entr" presetSubtype="1"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par>
                                <p:cTn id="48" presetID="22" presetClass="entr" presetSubtype="1" fill="hold"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wipe(up)">
                                      <p:cBhvr>
                                        <p:cTn id="50" dur="500"/>
                                        <p:tgtEl>
                                          <p:spTgt spid="62"/>
                                        </p:tgtEl>
                                      </p:cBhvr>
                                    </p:animEffect>
                                  </p:childTnLst>
                                </p:cTn>
                              </p:par>
                              <p:par>
                                <p:cTn id="51" presetID="22" presetClass="entr" presetSubtype="1"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wipe(up)">
                                      <p:cBhvr>
                                        <p:cTn id="53" dur="500"/>
                                        <p:tgtEl>
                                          <p:spTgt spid="6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9"/>
                                        </p:tgtEl>
                                      </p:cBhvr>
                                    </p:animEffect>
                                    <p:set>
                                      <p:cBhvr>
                                        <p:cTn id="58" dur="1" fill="hold">
                                          <p:stCondLst>
                                            <p:cond delay="499"/>
                                          </p:stCondLst>
                                        </p:cTn>
                                        <p:tgtEl>
                                          <p:spTgt spid="4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51"/>
                                        </p:tgtEl>
                                      </p:cBhvr>
                                    </p:animEffect>
                                    <p:set>
                                      <p:cBhvr>
                                        <p:cTn id="68" dur="1" fill="hold">
                                          <p:stCondLst>
                                            <p:cond delay="499"/>
                                          </p:stCondLst>
                                        </p:cTn>
                                        <p:tgtEl>
                                          <p:spTgt spid="5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53"/>
                                        </p:tgtEl>
                                      </p:cBhvr>
                                    </p:animEffect>
                                    <p:set>
                                      <p:cBhvr>
                                        <p:cTn id="78" dur="1" fill="hold">
                                          <p:stCondLst>
                                            <p:cond delay="499"/>
                                          </p:stCondLst>
                                        </p:cTn>
                                        <p:tgtEl>
                                          <p:spTgt spid="5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54"/>
                                        </p:tgtEl>
                                      </p:cBhvr>
                                    </p:animEffect>
                                    <p:set>
                                      <p:cBhvr>
                                        <p:cTn id="83" dur="1" fill="hold">
                                          <p:stCondLst>
                                            <p:cond delay="499"/>
                                          </p:stCondLst>
                                        </p:cTn>
                                        <p:tgtEl>
                                          <p:spTgt spid="5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55"/>
                                        </p:tgtEl>
                                      </p:cBhvr>
                                    </p:animEffect>
                                    <p:set>
                                      <p:cBhvr>
                                        <p:cTn id="88" dur="1" fill="hold">
                                          <p:stCondLst>
                                            <p:cond delay="499"/>
                                          </p:stCondLst>
                                        </p:cTn>
                                        <p:tgtEl>
                                          <p:spTgt spid="5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56"/>
                                        </p:tgtEl>
                                      </p:cBhvr>
                                    </p:animEffect>
                                    <p:set>
                                      <p:cBhvr>
                                        <p:cTn id="93" dur="1" fill="hold">
                                          <p:stCondLst>
                                            <p:cond delay="499"/>
                                          </p:stCondLst>
                                        </p:cTn>
                                        <p:tgtEl>
                                          <p:spTgt spid="5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6"/>
                                        </p:tgtEl>
                                      </p:cBhvr>
                                    </p:animEffect>
                                    <p:set>
                                      <p:cBhvr>
                                        <p:cTn id="103" dur="1" fill="hold">
                                          <p:stCondLst>
                                            <p:cond delay="499"/>
                                          </p:stCondLst>
                                        </p:cTn>
                                        <p:tgtEl>
                                          <p:spTgt spid="56"/>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57"/>
                                        </p:tgtEl>
                                      </p:cBhvr>
                                    </p:animEffect>
                                    <p:set>
                                      <p:cBhvr>
                                        <p:cTn id="108" dur="1" fill="hold">
                                          <p:stCondLst>
                                            <p:cond delay="499"/>
                                          </p:stCondLst>
                                        </p:cTn>
                                        <p:tgtEl>
                                          <p:spTgt spid="57"/>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58"/>
                                        </p:tgtEl>
                                      </p:cBhvr>
                                    </p:animEffect>
                                    <p:set>
                                      <p:cBhvr>
                                        <p:cTn id="113" dur="1" fill="hold">
                                          <p:stCondLst>
                                            <p:cond delay="499"/>
                                          </p:stCondLst>
                                        </p:cTn>
                                        <p:tgtEl>
                                          <p:spTgt spid="58"/>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
                                        <p:tgtEl>
                                          <p:spTgt spid="59"/>
                                        </p:tgtEl>
                                      </p:cBhvr>
                                    </p:animEffect>
                                    <p:set>
                                      <p:cBhvr>
                                        <p:cTn id="118" dur="1" fill="hold">
                                          <p:stCondLst>
                                            <p:cond delay="499"/>
                                          </p:stCondLst>
                                        </p:cTn>
                                        <p:tgtEl>
                                          <p:spTgt spid="5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60"/>
                                        </p:tgtEl>
                                      </p:cBhvr>
                                    </p:animEffect>
                                    <p:set>
                                      <p:cBhvr>
                                        <p:cTn id="123" dur="1" fill="hold">
                                          <p:stCondLst>
                                            <p:cond delay="499"/>
                                          </p:stCondLst>
                                        </p:cTn>
                                        <p:tgtEl>
                                          <p:spTgt spid="60"/>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61"/>
                                        </p:tgtEl>
                                      </p:cBhvr>
                                    </p:animEffect>
                                    <p:set>
                                      <p:cBhvr>
                                        <p:cTn id="128" dur="1" fill="hold">
                                          <p:stCondLst>
                                            <p:cond delay="499"/>
                                          </p:stCondLst>
                                        </p:cTn>
                                        <p:tgtEl>
                                          <p:spTgt spid="6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62"/>
                                        </p:tgtEl>
                                      </p:cBhvr>
                                    </p:animEffect>
                                    <p:set>
                                      <p:cBhvr>
                                        <p:cTn id="133" dur="1" fill="hold">
                                          <p:stCondLst>
                                            <p:cond delay="499"/>
                                          </p:stCondLst>
                                        </p:cTn>
                                        <p:tgtEl>
                                          <p:spTgt spid="62"/>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63"/>
                                        </p:tgtEl>
                                      </p:cBhvr>
                                    </p:animEffect>
                                    <p:set>
                                      <p:cBhvr>
                                        <p:cTn id="138"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5" name="Google Shape;665;p30"/>
          <p:cNvPicPr preferRelativeResize="0"/>
          <p:nvPr/>
        </p:nvPicPr>
        <p:blipFill>
          <a:blip r:embed="rId3">
            <a:alphaModFix/>
          </a:blip>
          <a:stretch>
            <a:fillRect/>
          </a:stretch>
        </p:blipFill>
        <p:spPr>
          <a:xfrm flipH="1">
            <a:off x="200173" y="1310889"/>
            <a:ext cx="2636265" cy="4576465"/>
          </a:xfrm>
          <a:prstGeom prst="rect">
            <a:avLst/>
          </a:prstGeom>
          <a:noFill/>
          <a:ln>
            <a:noFill/>
          </a:ln>
        </p:spPr>
      </p:pic>
      <p:pic>
        <p:nvPicPr>
          <p:cNvPr id="11" name="Picture 10">
            <a:extLst>
              <a:ext uri="{FF2B5EF4-FFF2-40B4-BE49-F238E27FC236}">
                <a16:creationId xmlns:a16="http://schemas.microsoft.com/office/drawing/2014/main" id="{22BC6E4E-CAC1-694C-3D7A-FA503563F4B1}"/>
              </a:ext>
            </a:extLst>
          </p:cNvPr>
          <p:cNvPicPr>
            <a:picLocks noChangeAspect="1"/>
          </p:cNvPicPr>
          <p:nvPr/>
        </p:nvPicPr>
        <p:blipFill>
          <a:blip r:embed="rId4"/>
          <a:stretch>
            <a:fillRect/>
          </a:stretch>
        </p:blipFill>
        <p:spPr>
          <a:xfrm>
            <a:off x="2314178" y="0"/>
            <a:ext cx="9144793" cy="6163590"/>
          </a:xfrm>
          <a:prstGeom prst="rect">
            <a:avLst/>
          </a:prstGeom>
        </p:spPr>
      </p:pic>
    </p:spTree>
    <p:extLst>
      <p:ext uri="{BB962C8B-B14F-4D97-AF65-F5344CB8AC3E}">
        <p14:creationId xmlns:p14="http://schemas.microsoft.com/office/powerpoint/2010/main" val="174823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B02FE-2D11-2D1F-B613-44A9E7686E03}"/>
              </a:ext>
            </a:extLst>
          </p:cNvPr>
          <p:cNvSpPr/>
          <p:nvPr/>
        </p:nvSpPr>
        <p:spPr>
          <a:xfrm>
            <a:off x="232859" y="468059"/>
            <a:ext cx="11817624" cy="6279336"/>
          </a:xfrm>
          <a:prstGeom prst="roundRect">
            <a:avLst/>
          </a:prstGeom>
          <a:solidFill>
            <a:schemeClr val="tx1">
              <a:lumMod val="9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a:ln>
                <a:noFill/>
              </a:ln>
              <a:solidFill>
                <a:srgbClr val="BBBFFF"/>
              </a:solidFill>
              <a:effectLst/>
              <a:uLnTx/>
              <a:uFillTx/>
              <a:latin typeface="Arial"/>
              <a:ea typeface="+mn-ea"/>
              <a:cs typeface="+mn-cs"/>
              <a:sym typeface="Arial"/>
            </a:endParaRPr>
          </a:p>
        </p:txBody>
      </p:sp>
      <p:sp>
        <p:nvSpPr>
          <p:cNvPr id="3" name="Oval 2">
            <a:extLst>
              <a:ext uri="{FF2B5EF4-FFF2-40B4-BE49-F238E27FC236}">
                <a16:creationId xmlns:a16="http://schemas.microsoft.com/office/drawing/2014/main" id="{90D24525-685E-D090-33EA-12E94E394CE0}"/>
              </a:ext>
            </a:extLst>
          </p:cNvPr>
          <p:cNvSpPr/>
          <p:nvPr/>
        </p:nvSpPr>
        <p:spPr>
          <a:xfrm>
            <a:off x="1803322" y="1402624"/>
            <a:ext cx="523220" cy="523220"/>
          </a:xfrm>
          <a:prstGeom prst="ellipse">
            <a:avLst/>
          </a:prstGeom>
          <a:solidFill>
            <a:schemeClr val="accent1">
              <a:lumMod val="2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1</a:t>
            </a:r>
          </a:p>
        </p:txBody>
      </p:sp>
      <p:sp>
        <p:nvSpPr>
          <p:cNvPr id="4" name="TextBox 3">
            <a:extLst>
              <a:ext uri="{FF2B5EF4-FFF2-40B4-BE49-F238E27FC236}">
                <a16:creationId xmlns:a16="http://schemas.microsoft.com/office/drawing/2014/main" id="{DF82F503-6045-FB49-18AF-8092272964F7}"/>
              </a:ext>
            </a:extLst>
          </p:cNvPr>
          <p:cNvSpPr txBox="1"/>
          <p:nvPr/>
        </p:nvSpPr>
        <p:spPr>
          <a:xfrm>
            <a:off x="2307492" y="1412149"/>
            <a:ext cx="52402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cs typeface="+mn-cs"/>
              </a:rPr>
              <a:t>Tính</a:t>
            </a:r>
            <a:r>
              <a:rPr kumimoji="0" lang="en-US" sz="2800" b="1" i="0" u="none" strike="noStrike" kern="1200" cap="none" spc="0" normalizeH="0" baseline="0" noProof="0" dirty="0">
                <a:ln>
                  <a:noFill/>
                </a:ln>
                <a:solidFill>
                  <a:prstClr val="black"/>
                </a:solidFill>
                <a:effectLst/>
                <a:uLnTx/>
                <a:uFillTx/>
                <a:latin typeface="Arial"/>
                <a:cs typeface="+mn-cs"/>
              </a:rPr>
              <a:t> </a:t>
            </a:r>
            <a:r>
              <a:rPr kumimoji="0" lang="en-US" sz="2800" b="1" i="0" u="none" strike="noStrike" kern="1200" cap="none" spc="0" normalizeH="0" baseline="0" noProof="0" dirty="0" err="1">
                <a:ln>
                  <a:noFill/>
                </a:ln>
                <a:solidFill>
                  <a:prstClr val="black"/>
                </a:solidFill>
                <a:effectLst/>
                <a:uLnTx/>
                <a:uFillTx/>
                <a:latin typeface="Arial"/>
                <a:cs typeface="+mn-cs"/>
              </a:rPr>
              <a:t>nhẩm</a:t>
            </a:r>
            <a:endParaRPr kumimoji="0" lang="en-US" sz="2800" b="1" i="0" u="none" strike="noStrike" kern="1200" cap="none" spc="0" normalizeH="0" baseline="0" noProof="0" dirty="0">
              <a:ln>
                <a:noFill/>
              </a:ln>
              <a:solidFill>
                <a:prstClr val="black"/>
              </a:solidFill>
              <a:effectLst/>
              <a:uLnTx/>
              <a:uFillTx/>
              <a:latin typeface="Arial"/>
              <a:cs typeface="+mn-cs"/>
            </a:endParaRPr>
          </a:p>
        </p:txBody>
      </p:sp>
      <p:grpSp>
        <p:nvGrpSpPr>
          <p:cNvPr id="6" name="Group 5">
            <a:extLst>
              <a:ext uri="{FF2B5EF4-FFF2-40B4-BE49-F238E27FC236}">
                <a16:creationId xmlns:a16="http://schemas.microsoft.com/office/drawing/2014/main" id="{7E589819-CAF4-9019-C399-8815A4B3C1C9}"/>
              </a:ext>
            </a:extLst>
          </p:cNvPr>
          <p:cNvGrpSpPr/>
          <p:nvPr/>
        </p:nvGrpSpPr>
        <p:grpSpPr>
          <a:xfrm>
            <a:off x="914065" y="2323701"/>
            <a:ext cx="10155381" cy="2409566"/>
            <a:chOff x="973533" y="1831284"/>
            <a:chExt cx="10155381" cy="2409566"/>
          </a:xfrm>
        </p:grpSpPr>
        <p:grpSp>
          <p:nvGrpSpPr>
            <p:cNvPr id="7" name="Group 6">
              <a:extLst>
                <a:ext uri="{FF2B5EF4-FFF2-40B4-BE49-F238E27FC236}">
                  <a16:creationId xmlns:a16="http://schemas.microsoft.com/office/drawing/2014/main" id="{906AC624-4984-2F69-F9BC-8CE2F3D1AEB5}"/>
                </a:ext>
              </a:extLst>
            </p:cNvPr>
            <p:cNvGrpSpPr/>
            <p:nvPr/>
          </p:nvGrpSpPr>
          <p:grpSpPr>
            <a:xfrm>
              <a:off x="973533" y="1831284"/>
              <a:ext cx="10155381" cy="2409566"/>
              <a:chOff x="2148918" y="4391889"/>
              <a:chExt cx="10155381" cy="2409566"/>
            </a:xfrm>
          </p:grpSpPr>
          <p:sp>
            <p:nvSpPr>
              <p:cNvPr id="9" name="Rectangle: Rounded Corners 8">
                <a:extLst>
                  <a:ext uri="{FF2B5EF4-FFF2-40B4-BE49-F238E27FC236}">
                    <a16:creationId xmlns:a16="http://schemas.microsoft.com/office/drawing/2014/main" id="{FCDB60E4-C5B8-E3DE-7FE0-966E5C6EB1BE}"/>
                  </a:ext>
                </a:extLst>
              </p:cNvPr>
              <p:cNvSpPr/>
              <p:nvPr/>
            </p:nvSpPr>
            <p:spPr>
              <a:xfrm>
                <a:off x="2148918" y="4391889"/>
                <a:ext cx="10155381" cy="24095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Arial"/>
                    <a:cs typeface="+mn-cs"/>
                  </a:rPr>
                  <a:t>11 – 6 = 			13 – 8 = 			16 – 7 =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Arial"/>
                    <a:cs typeface="+mn-cs"/>
                  </a:rPr>
                  <a:t>14 – 7 = 			15 – 6 = 			17 – 9 = </a:t>
                </a:r>
              </a:p>
            </p:txBody>
          </p:sp>
          <p:sp>
            <p:nvSpPr>
              <p:cNvPr id="10" name="Rectangle: Rounded Corners 9">
                <a:extLst>
                  <a:ext uri="{FF2B5EF4-FFF2-40B4-BE49-F238E27FC236}">
                    <a16:creationId xmlns:a16="http://schemas.microsoft.com/office/drawing/2014/main" id="{FC7A4761-4735-71C3-37B3-A6AE429BCEAC}"/>
                  </a:ext>
                </a:extLst>
              </p:cNvPr>
              <p:cNvSpPr/>
              <p:nvPr/>
            </p:nvSpPr>
            <p:spPr>
              <a:xfrm>
                <a:off x="3842253" y="4956531"/>
                <a:ext cx="668647" cy="66864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a:t>
                </a:r>
              </a:p>
            </p:txBody>
          </p:sp>
        </p:grpSp>
        <p:sp>
          <p:nvSpPr>
            <p:cNvPr id="8" name="Rectangle: Rounded Corners 7">
              <a:extLst>
                <a:ext uri="{FF2B5EF4-FFF2-40B4-BE49-F238E27FC236}">
                  <a16:creationId xmlns:a16="http://schemas.microsoft.com/office/drawing/2014/main" id="{623D5B02-B98C-2286-D3E0-D079B1657BB7}"/>
                </a:ext>
              </a:extLst>
            </p:cNvPr>
            <p:cNvSpPr/>
            <p:nvPr/>
          </p:nvSpPr>
          <p:spPr>
            <a:xfrm>
              <a:off x="2666867" y="3295459"/>
              <a:ext cx="668647" cy="66864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a:t>
              </a:r>
            </a:p>
          </p:txBody>
        </p:sp>
      </p:grpSp>
      <p:sp>
        <p:nvSpPr>
          <p:cNvPr id="11" name="Rectangle: Rounded Corners 10">
            <a:extLst>
              <a:ext uri="{FF2B5EF4-FFF2-40B4-BE49-F238E27FC236}">
                <a16:creationId xmlns:a16="http://schemas.microsoft.com/office/drawing/2014/main" id="{642002AB-BA91-FC8F-F6B7-986CA9F2C272}"/>
              </a:ext>
            </a:extLst>
          </p:cNvPr>
          <p:cNvSpPr/>
          <p:nvPr/>
        </p:nvSpPr>
        <p:spPr>
          <a:xfrm>
            <a:off x="6306564" y="2888343"/>
            <a:ext cx="668647" cy="66864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cs typeface="+mn-cs"/>
              </a:rPr>
              <a:t>?</a:t>
            </a:r>
          </a:p>
        </p:txBody>
      </p:sp>
      <p:sp>
        <p:nvSpPr>
          <p:cNvPr id="12" name="Rectangle: Rounded Corners 11">
            <a:extLst>
              <a:ext uri="{FF2B5EF4-FFF2-40B4-BE49-F238E27FC236}">
                <a16:creationId xmlns:a16="http://schemas.microsoft.com/office/drawing/2014/main" id="{69A3C18E-801E-F044-72A4-749D6232C020}"/>
              </a:ext>
            </a:extLst>
          </p:cNvPr>
          <p:cNvSpPr/>
          <p:nvPr/>
        </p:nvSpPr>
        <p:spPr>
          <a:xfrm>
            <a:off x="6306563" y="3787876"/>
            <a:ext cx="668647" cy="66864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cs typeface="+mn-cs"/>
              </a:rPr>
              <a:t>?</a:t>
            </a:r>
          </a:p>
        </p:txBody>
      </p:sp>
      <p:sp>
        <p:nvSpPr>
          <p:cNvPr id="13" name="Rectangle: Rounded Corners 12">
            <a:extLst>
              <a:ext uri="{FF2B5EF4-FFF2-40B4-BE49-F238E27FC236}">
                <a16:creationId xmlns:a16="http://schemas.microsoft.com/office/drawing/2014/main" id="{35A22868-30E0-9D42-2C40-7AD68595129C}"/>
              </a:ext>
            </a:extLst>
          </p:cNvPr>
          <p:cNvSpPr/>
          <p:nvPr/>
        </p:nvSpPr>
        <p:spPr>
          <a:xfrm>
            <a:off x="9982200" y="2902198"/>
            <a:ext cx="615756" cy="66864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cs typeface="+mn-cs"/>
              </a:rPr>
              <a:t>?</a:t>
            </a:r>
          </a:p>
        </p:txBody>
      </p:sp>
      <p:sp>
        <p:nvSpPr>
          <p:cNvPr id="14" name="Rectangle: Rounded Corners 13">
            <a:extLst>
              <a:ext uri="{FF2B5EF4-FFF2-40B4-BE49-F238E27FC236}">
                <a16:creationId xmlns:a16="http://schemas.microsoft.com/office/drawing/2014/main" id="{83D666C6-5310-24C4-CB63-AC00017D0B62}"/>
              </a:ext>
            </a:extLst>
          </p:cNvPr>
          <p:cNvSpPr/>
          <p:nvPr/>
        </p:nvSpPr>
        <p:spPr>
          <a:xfrm>
            <a:off x="9929308" y="3801731"/>
            <a:ext cx="668647" cy="668647"/>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cs typeface="+mn-cs"/>
              </a:rPr>
              <a:t>?</a:t>
            </a:r>
          </a:p>
        </p:txBody>
      </p:sp>
      <p:sp>
        <p:nvSpPr>
          <p:cNvPr id="15" name="Rectangle: Rounded Corners 14">
            <a:extLst>
              <a:ext uri="{FF2B5EF4-FFF2-40B4-BE49-F238E27FC236}">
                <a16:creationId xmlns:a16="http://schemas.microsoft.com/office/drawing/2014/main" id="{4A9E8CFA-D071-E87F-810A-5E449EFE6A3D}"/>
              </a:ext>
            </a:extLst>
          </p:cNvPr>
          <p:cNvSpPr/>
          <p:nvPr/>
        </p:nvSpPr>
        <p:spPr>
          <a:xfrm>
            <a:off x="2630327" y="2902198"/>
            <a:ext cx="622789"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5</a:t>
            </a:r>
          </a:p>
        </p:txBody>
      </p:sp>
      <p:sp>
        <p:nvSpPr>
          <p:cNvPr id="16" name="Rectangle: Rounded Corners 15">
            <a:extLst>
              <a:ext uri="{FF2B5EF4-FFF2-40B4-BE49-F238E27FC236}">
                <a16:creationId xmlns:a16="http://schemas.microsoft.com/office/drawing/2014/main" id="{3FD7F802-D376-3D4E-F24F-788CA9A5C1DF}"/>
              </a:ext>
            </a:extLst>
          </p:cNvPr>
          <p:cNvSpPr/>
          <p:nvPr/>
        </p:nvSpPr>
        <p:spPr>
          <a:xfrm>
            <a:off x="2630327" y="3810237"/>
            <a:ext cx="622789"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7</a:t>
            </a:r>
          </a:p>
        </p:txBody>
      </p:sp>
      <p:sp>
        <p:nvSpPr>
          <p:cNvPr id="17" name="Rectangle: Rounded Corners 16">
            <a:extLst>
              <a:ext uri="{FF2B5EF4-FFF2-40B4-BE49-F238E27FC236}">
                <a16:creationId xmlns:a16="http://schemas.microsoft.com/office/drawing/2014/main" id="{AD669F9F-62A5-113F-0F41-C05C6268FB6E}"/>
              </a:ext>
            </a:extLst>
          </p:cNvPr>
          <p:cNvSpPr/>
          <p:nvPr/>
        </p:nvSpPr>
        <p:spPr>
          <a:xfrm>
            <a:off x="6344628" y="2911271"/>
            <a:ext cx="622789"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5</a:t>
            </a:r>
          </a:p>
        </p:txBody>
      </p:sp>
      <p:sp>
        <p:nvSpPr>
          <p:cNvPr id="18" name="Rectangle: Rounded Corners 17">
            <a:extLst>
              <a:ext uri="{FF2B5EF4-FFF2-40B4-BE49-F238E27FC236}">
                <a16:creationId xmlns:a16="http://schemas.microsoft.com/office/drawing/2014/main" id="{B4DDD549-5522-5963-5427-2E56A0D26C51}"/>
              </a:ext>
            </a:extLst>
          </p:cNvPr>
          <p:cNvSpPr/>
          <p:nvPr/>
        </p:nvSpPr>
        <p:spPr>
          <a:xfrm>
            <a:off x="6352421" y="3808092"/>
            <a:ext cx="622789"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9</a:t>
            </a:r>
          </a:p>
        </p:txBody>
      </p:sp>
      <p:sp>
        <p:nvSpPr>
          <p:cNvPr id="19" name="Rectangle: Rounded Corners 18">
            <a:extLst>
              <a:ext uri="{FF2B5EF4-FFF2-40B4-BE49-F238E27FC236}">
                <a16:creationId xmlns:a16="http://schemas.microsoft.com/office/drawing/2014/main" id="{59727FF9-3A7F-6E14-A9B0-FE2134EB6D74}"/>
              </a:ext>
            </a:extLst>
          </p:cNvPr>
          <p:cNvSpPr/>
          <p:nvPr/>
        </p:nvSpPr>
        <p:spPr>
          <a:xfrm>
            <a:off x="10106025" y="2934201"/>
            <a:ext cx="469000"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9</a:t>
            </a:r>
          </a:p>
        </p:txBody>
      </p:sp>
      <p:sp>
        <p:nvSpPr>
          <p:cNvPr id="20" name="Rectangle: Rounded Corners 19">
            <a:extLst>
              <a:ext uri="{FF2B5EF4-FFF2-40B4-BE49-F238E27FC236}">
                <a16:creationId xmlns:a16="http://schemas.microsoft.com/office/drawing/2014/main" id="{A4BE6BB4-DC6A-FA6A-2644-399075DCBFCE}"/>
              </a:ext>
            </a:extLst>
          </p:cNvPr>
          <p:cNvSpPr/>
          <p:nvPr/>
        </p:nvSpPr>
        <p:spPr>
          <a:xfrm>
            <a:off x="9991725" y="3822621"/>
            <a:ext cx="583300" cy="622789"/>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8</a:t>
            </a:r>
          </a:p>
        </p:txBody>
      </p:sp>
      <p:pic>
        <p:nvPicPr>
          <p:cNvPr id="21" name="Picture 20">
            <a:extLst>
              <a:ext uri="{FF2B5EF4-FFF2-40B4-BE49-F238E27FC236}">
                <a16:creationId xmlns:a16="http://schemas.microsoft.com/office/drawing/2014/main" id="{08AC083C-541C-04E5-5679-72CECCBCF1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172" y="272489"/>
            <a:ext cx="2325467" cy="1162735"/>
          </a:xfrm>
          <a:prstGeom prst="rect">
            <a:avLst/>
          </a:prstGeom>
        </p:spPr>
      </p:pic>
    </p:spTree>
    <p:extLst>
      <p:ext uri="{BB962C8B-B14F-4D97-AF65-F5344CB8AC3E}">
        <p14:creationId xmlns:p14="http://schemas.microsoft.com/office/powerpoint/2010/main" val="2911039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16" grpId="0" animBg="1"/>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B02FE-2D11-2D1F-B613-44A9E7686E03}"/>
              </a:ext>
            </a:extLst>
          </p:cNvPr>
          <p:cNvSpPr/>
          <p:nvPr/>
        </p:nvSpPr>
        <p:spPr>
          <a:xfrm>
            <a:off x="232859" y="468059"/>
            <a:ext cx="11817624" cy="6279336"/>
          </a:xfrm>
          <a:prstGeom prst="roundRect">
            <a:avLst/>
          </a:prstGeom>
          <a:solidFill>
            <a:schemeClr val="tx1">
              <a:lumMod val="9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a:ln>
                <a:noFill/>
              </a:ln>
              <a:solidFill>
                <a:srgbClr val="BBBFFF"/>
              </a:solidFill>
              <a:effectLst/>
              <a:uLnTx/>
              <a:uFillTx/>
              <a:latin typeface="Arial"/>
              <a:ea typeface="+mn-ea"/>
              <a:cs typeface="+mn-cs"/>
              <a:sym typeface="Arial"/>
            </a:endParaRPr>
          </a:p>
        </p:txBody>
      </p:sp>
      <p:sp>
        <p:nvSpPr>
          <p:cNvPr id="5" name="Oval 4">
            <a:extLst>
              <a:ext uri="{FF2B5EF4-FFF2-40B4-BE49-F238E27FC236}">
                <a16:creationId xmlns:a16="http://schemas.microsoft.com/office/drawing/2014/main" id="{72DA6AE2-3114-7344-AB19-87EC227AB78A}"/>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25" name="Oval 24">
            <a:extLst>
              <a:ext uri="{FF2B5EF4-FFF2-40B4-BE49-F238E27FC236}">
                <a16:creationId xmlns:a16="http://schemas.microsoft.com/office/drawing/2014/main" id="{DEF7D355-9214-0340-4EE0-80275388559C}"/>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26" name="Oval 25">
            <a:extLst>
              <a:ext uri="{FF2B5EF4-FFF2-40B4-BE49-F238E27FC236}">
                <a16:creationId xmlns:a16="http://schemas.microsoft.com/office/drawing/2014/main" id="{261686D4-0937-B3E1-AB4E-5E1072E6A428}"/>
              </a:ext>
            </a:extLst>
          </p:cNvPr>
          <p:cNvSpPr/>
          <p:nvPr/>
        </p:nvSpPr>
        <p:spPr>
          <a:xfrm>
            <a:off x="1075431" y="1224362"/>
            <a:ext cx="523220" cy="523220"/>
          </a:xfrm>
          <a:prstGeom prst="ellipse">
            <a:avLst/>
          </a:prstGeom>
          <a:solidFill>
            <a:schemeClr val="accent1">
              <a:lumMod val="2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2</a:t>
            </a:r>
          </a:p>
        </p:txBody>
      </p:sp>
      <p:sp>
        <p:nvSpPr>
          <p:cNvPr id="27" name="TextBox 26">
            <a:extLst>
              <a:ext uri="{FF2B5EF4-FFF2-40B4-BE49-F238E27FC236}">
                <a16:creationId xmlns:a16="http://schemas.microsoft.com/office/drawing/2014/main" id="{D215F334-2AC9-EE14-624B-D3AFFA6CC3E4}"/>
              </a:ext>
            </a:extLst>
          </p:cNvPr>
          <p:cNvSpPr txBox="1"/>
          <p:nvPr/>
        </p:nvSpPr>
        <p:spPr>
          <a:xfrm>
            <a:off x="1624337" y="1189175"/>
            <a:ext cx="10018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a:cs typeface="+mn-cs"/>
              </a:rPr>
              <a:t>Bạn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nào</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cầm</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đèn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ông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sao</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phép</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tính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kết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quả</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bé</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nhất</a:t>
            </a:r>
            <a:r>
              <a:rPr kumimoji="0" lang="en-US" sz="2800" b="0" i="0" u="none" strike="noStrike" kern="1200" cap="none" spc="0" normalizeH="0" baseline="0" noProof="0" dirty="0">
                <a:ln>
                  <a:noFill/>
                </a:ln>
                <a:solidFill>
                  <a:prstClr val="black"/>
                </a:solidFill>
                <a:effectLst/>
                <a:uLnTx/>
                <a:uFillTx/>
                <a:latin typeface="Arial"/>
                <a:cs typeface="+mn-cs"/>
              </a:rPr>
              <a:t>?</a:t>
            </a:r>
          </a:p>
        </p:txBody>
      </p:sp>
      <p:pic>
        <p:nvPicPr>
          <p:cNvPr id="28" name="Picture 27">
            <a:extLst>
              <a:ext uri="{FF2B5EF4-FFF2-40B4-BE49-F238E27FC236}">
                <a16:creationId xmlns:a16="http://schemas.microsoft.com/office/drawing/2014/main" id="{44112239-5F6C-23FE-C309-9A668DBE9A3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690" t="2312" r="1428"/>
          <a:stretch/>
        </p:blipFill>
        <p:spPr>
          <a:xfrm>
            <a:off x="2363563" y="2298791"/>
            <a:ext cx="7625810" cy="4194434"/>
          </a:xfrm>
          <a:prstGeom prst="rect">
            <a:avLst/>
          </a:prstGeom>
        </p:spPr>
      </p:pic>
      <p:sp>
        <p:nvSpPr>
          <p:cNvPr id="29" name="Oval 28">
            <a:extLst>
              <a:ext uri="{FF2B5EF4-FFF2-40B4-BE49-F238E27FC236}">
                <a16:creationId xmlns:a16="http://schemas.microsoft.com/office/drawing/2014/main" id="{F2788AD6-396B-0320-6D73-140B3519AE68}"/>
              </a:ext>
            </a:extLst>
          </p:cNvPr>
          <p:cNvSpPr/>
          <p:nvPr/>
        </p:nvSpPr>
        <p:spPr>
          <a:xfrm>
            <a:off x="6148706" y="2592427"/>
            <a:ext cx="1515975" cy="1437146"/>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0" name="TextBox 29">
            <a:extLst>
              <a:ext uri="{FF2B5EF4-FFF2-40B4-BE49-F238E27FC236}">
                <a16:creationId xmlns:a16="http://schemas.microsoft.com/office/drawing/2014/main" id="{15890D14-94C0-BFAA-72E9-F5C917EC7DF1}"/>
              </a:ext>
            </a:extLst>
          </p:cNvPr>
          <p:cNvSpPr txBox="1"/>
          <p:nvPr/>
        </p:nvSpPr>
        <p:spPr>
          <a:xfrm>
            <a:off x="3757009" y="2215017"/>
            <a:ext cx="3540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rPr>
              <a:t>9</a:t>
            </a:r>
          </a:p>
        </p:txBody>
      </p:sp>
      <p:sp>
        <p:nvSpPr>
          <p:cNvPr id="31" name="TextBox 30">
            <a:extLst>
              <a:ext uri="{FF2B5EF4-FFF2-40B4-BE49-F238E27FC236}">
                <a16:creationId xmlns:a16="http://schemas.microsoft.com/office/drawing/2014/main" id="{EB99C965-BD2B-CAAA-E88C-2E4BCE6177C2}"/>
              </a:ext>
            </a:extLst>
          </p:cNvPr>
          <p:cNvSpPr txBox="1"/>
          <p:nvPr/>
        </p:nvSpPr>
        <p:spPr>
          <a:xfrm>
            <a:off x="4939924" y="1775571"/>
            <a:ext cx="3540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rPr>
              <a:t>8</a:t>
            </a:r>
          </a:p>
        </p:txBody>
      </p:sp>
      <p:sp>
        <p:nvSpPr>
          <p:cNvPr id="32" name="TextBox 31">
            <a:extLst>
              <a:ext uri="{FF2B5EF4-FFF2-40B4-BE49-F238E27FC236}">
                <a16:creationId xmlns:a16="http://schemas.microsoft.com/office/drawing/2014/main" id="{F23B00A7-E0BC-50D0-12E6-C1E0A4059358}"/>
              </a:ext>
            </a:extLst>
          </p:cNvPr>
          <p:cNvSpPr txBox="1"/>
          <p:nvPr/>
        </p:nvSpPr>
        <p:spPr>
          <a:xfrm>
            <a:off x="6581643" y="2143412"/>
            <a:ext cx="3540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rPr>
              <a:t>4</a:t>
            </a:r>
          </a:p>
        </p:txBody>
      </p:sp>
      <p:sp>
        <p:nvSpPr>
          <p:cNvPr id="33" name="TextBox 32">
            <a:extLst>
              <a:ext uri="{FF2B5EF4-FFF2-40B4-BE49-F238E27FC236}">
                <a16:creationId xmlns:a16="http://schemas.microsoft.com/office/drawing/2014/main" id="{E13D503A-8C54-C1A6-CA2B-BE4A5CA9C863}"/>
              </a:ext>
            </a:extLst>
          </p:cNvPr>
          <p:cNvSpPr txBox="1"/>
          <p:nvPr/>
        </p:nvSpPr>
        <p:spPr>
          <a:xfrm>
            <a:off x="9144433" y="2619422"/>
            <a:ext cx="3540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cs typeface="+mn-cs"/>
              </a:rPr>
              <a:t>6</a:t>
            </a:r>
          </a:p>
        </p:txBody>
      </p:sp>
      <p:pic>
        <p:nvPicPr>
          <p:cNvPr id="34" name="Picture 33">
            <a:extLst>
              <a:ext uri="{FF2B5EF4-FFF2-40B4-BE49-F238E27FC236}">
                <a16:creationId xmlns:a16="http://schemas.microsoft.com/office/drawing/2014/main" id="{B8FD6E2B-D5C8-2BC1-2A8C-FDA9F7CCF8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325467" cy="1162735"/>
          </a:xfrm>
          <a:prstGeom prst="rect">
            <a:avLst/>
          </a:prstGeom>
        </p:spPr>
      </p:pic>
    </p:spTree>
    <p:extLst>
      <p:ext uri="{BB962C8B-B14F-4D97-AF65-F5344CB8AC3E}">
        <p14:creationId xmlns:p14="http://schemas.microsoft.com/office/powerpoint/2010/main" val="2453368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B02FE-2D11-2D1F-B613-44A9E7686E03}"/>
              </a:ext>
            </a:extLst>
          </p:cNvPr>
          <p:cNvSpPr/>
          <p:nvPr/>
        </p:nvSpPr>
        <p:spPr>
          <a:xfrm>
            <a:off x="232859" y="468059"/>
            <a:ext cx="11817624" cy="6279336"/>
          </a:xfrm>
          <a:prstGeom prst="roundRect">
            <a:avLst/>
          </a:prstGeom>
          <a:solidFill>
            <a:schemeClr val="accent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a:ln>
                <a:noFill/>
              </a:ln>
              <a:solidFill>
                <a:srgbClr val="BBBFFF"/>
              </a:solidFill>
              <a:effectLst/>
              <a:uLnTx/>
              <a:uFillTx/>
              <a:latin typeface="Arial"/>
              <a:ea typeface="+mn-ea"/>
              <a:cs typeface="+mn-cs"/>
              <a:sym typeface="Arial"/>
            </a:endParaRPr>
          </a:p>
        </p:txBody>
      </p:sp>
      <p:pic>
        <p:nvPicPr>
          <p:cNvPr id="34" name="Picture 33">
            <a:extLst>
              <a:ext uri="{FF2B5EF4-FFF2-40B4-BE49-F238E27FC236}">
                <a16:creationId xmlns:a16="http://schemas.microsoft.com/office/drawing/2014/main" id="{B8FD6E2B-D5C8-2BC1-2A8C-FDA9F7CCF8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25467" cy="1162735"/>
          </a:xfrm>
          <a:prstGeom prst="rect">
            <a:avLst/>
          </a:prstGeom>
        </p:spPr>
      </p:pic>
      <p:grpSp>
        <p:nvGrpSpPr>
          <p:cNvPr id="3" name="Group 2">
            <a:extLst>
              <a:ext uri="{FF2B5EF4-FFF2-40B4-BE49-F238E27FC236}">
                <a16:creationId xmlns:a16="http://schemas.microsoft.com/office/drawing/2014/main" id="{A1A8FE57-679F-5278-35F8-AB8572BB82E2}"/>
              </a:ext>
            </a:extLst>
          </p:cNvPr>
          <p:cNvGrpSpPr/>
          <p:nvPr/>
        </p:nvGrpSpPr>
        <p:grpSpPr>
          <a:xfrm>
            <a:off x="2072580" y="1192641"/>
            <a:ext cx="8980290" cy="5184796"/>
            <a:chOff x="1601743" y="1017205"/>
            <a:chExt cx="8980290" cy="5184796"/>
          </a:xfrm>
        </p:grpSpPr>
        <p:grpSp>
          <p:nvGrpSpPr>
            <p:cNvPr id="4" name="Group 3">
              <a:extLst>
                <a:ext uri="{FF2B5EF4-FFF2-40B4-BE49-F238E27FC236}">
                  <a16:creationId xmlns:a16="http://schemas.microsoft.com/office/drawing/2014/main" id="{0CBB58B4-241C-388F-F745-8B6BA0914F58}"/>
                </a:ext>
              </a:extLst>
            </p:cNvPr>
            <p:cNvGrpSpPr/>
            <p:nvPr/>
          </p:nvGrpSpPr>
          <p:grpSpPr>
            <a:xfrm>
              <a:off x="1601743" y="1176100"/>
              <a:ext cx="8980290" cy="5025901"/>
              <a:chOff x="1601743" y="1370066"/>
              <a:chExt cx="8980290" cy="5025901"/>
            </a:xfrm>
          </p:grpSpPr>
          <p:pic>
            <p:nvPicPr>
              <p:cNvPr id="8" name="Picture 7">
                <a:extLst>
                  <a:ext uri="{FF2B5EF4-FFF2-40B4-BE49-F238E27FC236}">
                    <a16:creationId xmlns:a16="http://schemas.microsoft.com/office/drawing/2014/main" id="{E58B19DD-9760-6B9B-21A5-F471C93DE93F}"/>
                  </a:ext>
                </a:extLst>
              </p:cNvPr>
              <p:cNvPicPr>
                <a:picLocks noChangeAspect="1"/>
              </p:cNvPicPr>
              <p:nvPr/>
            </p:nvPicPr>
            <p:blipFill rotWithShape="1">
              <a:blip r:embed="rId4"/>
              <a:srcRect t="2475"/>
              <a:stretch/>
            </p:blipFill>
            <p:spPr>
              <a:xfrm>
                <a:off x="1601743" y="1370066"/>
                <a:ext cx="8980290" cy="5025901"/>
              </a:xfrm>
              <a:prstGeom prst="rect">
                <a:avLst/>
              </a:prstGeom>
            </p:spPr>
          </p:pic>
          <p:grpSp>
            <p:nvGrpSpPr>
              <p:cNvPr id="9" name="Group 8">
                <a:extLst>
                  <a:ext uri="{FF2B5EF4-FFF2-40B4-BE49-F238E27FC236}">
                    <a16:creationId xmlns:a16="http://schemas.microsoft.com/office/drawing/2014/main" id="{A79F75BD-D365-170F-5717-F57AF54FF3AC}"/>
                  </a:ext>
                </a:extLst>
              </p:cNvPr>
              <p:cNvGrpSpPr/>
              <p:nvPr/>
            </p:nvGrpSpPr>
            <p:grpSpPr>
              <a:xfrm rot="586940">
                <a:off x="2797830" y="1784372"/>
                <a:ext cx="1283602" cy="700550"/>
                <a:chOff x="6937365" y="822345"/>
                <a:chExt cx="1283602" cy="700550"/>
              </a:xfrm>
            </p:grpSpPr>
            <p:sp>
              <p:nvSpPr>
                <p:cNvPr id="35" name="Rectangle: Rounded Corners 34">
                  <a:extLst>
                    <a:ext uri="{FF2B5EF4-FFF2-40B4-BE49-F238E27FC236}">
                      <a16:creationId xmlns:a16="http://schemas.microsoft.com/office/drawing/2014/main" id="{D402E00D-359C-0C5A-993C-BCC056D8E8BB}"/>
                    </a:ext>
                  </a:extLst>
                </p:cNvPr>
                <p:cNvSpPr/>
                <p:nvPr/>
              </p:nvSpPr>
              <p:spPr>
                <a:xfrm>
                  <a:off x="6937365" y="822345"/>
                  <a:ext cx="1283602" cy="700550"/>
                </a:xfrm>
                <a:prstGeom prst="roundRect">
                  <a:avLst/>
                </a:prstGeom>
                <a:solidFill>
                  <a:srgbClr val="A8EBE9"/>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11 – </a:t>
                  </a:r>
                </a:p>
              </p:txBody>
            </p:sp>
            <p:sp>
              <p:nvSpPr>
                <p:cNvPr id="36" name="Rectangle: Rounded Corners 35">
                  <a:extLst>
                    <a:ext uri="{FF2B5EF4-FFF2-40B4-BE49-F238E27FC236}">
                      <a16:creationId xmlns:a16="http://schemas.microsoft.com/office/drawing/2014/main" id="{03811757-2D9C-1892-F972-1B96D3C6AAC7}"/>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4</a:t>
                  </a:r>
                </a:p>
              </p:txBody>
            </p:sp>
          </p:grpSp>
          <p:grpSp>
            <p:nvGrpSpPr>
              <p:cNvPr id="10" name="Group 9">
                <a:extLst>
                  <a:ext uri="{FF2B5EF4-FFF2-40B4-BE49-F238E27FC236}">
                    <a16:creationId xmlns:a16="http://schemas.microsoft.com/office/drawing/2014/main" id="{9F602940-922B-926C-252E-C94810479B70}"/>
                  </a:ext>
                </a:extLst>
              </p:cNvPr>
              <p:cNvGrpSpPr/>
              <p:nvPr/>
            </p:nvGrpSpPr>
            <p:grpSpPr>
              <a:xfrm rot="21449151">
                <a:off x="5537401" y="1644753"/>
                <a:ext cx="1283602" cy="700550"/>
                <a:chOff x="6924421" y="747249"/>
                <a:chExt cx="1283602" cy="700550"/>
              </a:xfrm>
              <a:solidFill>
                <a:srgbClr val="A8EBE9"/>
              </a:solidFill>
            </p:grpSpPr>
            <p:sp>
              <p:nvSpPr>
                <p:cNvPr id="23" name="Rectangle: Rounded Corners 22">
                  <a:extLst>
                    <a:ext uri="{FF2B5EF4-FFF2-40B4-BE49-F238E27FC236}">
                      <a16:creationId xmlns:a16="http://schemas.microsoft.com/office/drawing/2014/main" id="{B486E891-3B6B-23B9-2DD1-0D6E94BF58D3}"/>
                    </a:ext>
                  </a:extLst>
                </p:cNvPr>
                <p:cNvSpPr/>
                <p:nvPr/>
              </p:nvSpPr>
              <p:spPr>
                <a:xfrm>
                  <a:off x="6924421" y="747249"/>
                  <a:ext cx="1283602" cy="700550"/>
                </a:xfrm>
                <a:prstGeom prst="round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12 – </a:t>
                  </a:r>
                </a:p>
              </p:txBody>
            </p:sp>
            <p:sp>
              <p:nvSpPr>
                <p:cNvPr id="24" name="Rectangle: Rounded Corners 23">
                  <a:extLst>
                    <a:ext uri="{FF2B5EF4-FFF2-40B4-BE49-F238E27FC236}">
                      <a16:creationId xmlns:a16="http://schemas.microsoft.com/office/drawing/2014/main" id="{EF8AAEFC-77AD-E888-0C37-6230AFC04BF5}"/>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a:t>
                  </a:r>
                </a:p>
              </p:txBody>
            </p:sp>
          </p:grpSp>
          <p:grpSp>
            <p:nvGrpSpPr>
              <p:cNvPr id="11" name="Group 10">
                <a:extLst>
                  <a:ext uri="{FF2B5EF4-FFF2-40B4-BE49-F238E27FC236}">
                    <a16:creationId xmlns:a16="http://schemas.microsoft.com/office/drawing/2014/main" id="{EA00456F-AD54-2E54-5873-7BFBAF27BF68}"/>
                  </a:ext>
                </a:extLst>
              </p:cNvPr>
              <p:cNvGrpSpPr/>
              <p:nvPr/>
            </p:nvGrpSpPr>
            <p:grpSpPr>
              <a:xfrm rot="980206">
                <a:off x="7344429" y="3008232"/>
                <a:ext cx="1283602" cy="700550"/>
                <a:chOff x="6924421" y="747249"/>
                <a:chExt cx="1283602" cy="700550"/>
              </a:xfrm>
              <a:solidFill>
                <a:srgbClr val="A8EBE9"/>
              </a:solidFill>
            </p:grpSpPr>
            <p:sp>
              <p:nvSpPr>
                <p:cNvPr id="21" name="Rectangle: Rounded Corners 20">
                  <a:extLst>
                    <a:ext uri="{FF2B5EF4-FFF2-40B4-BE49-F238E27FC236}">
                      <a16:creationId xmlns:a16="http://schemas.microsoft.com/office/drawing/2014/main" id="{6EA77713-0DD0-0B28-DA2A-FC4A409DE81E}"/>
                    </a:ext>
                  </a:extLst>
                </p:cNvPr>
                <p:cNvSpPr/>
                <p:nvPr/>
              </p:nvSpPr>
              <p:spPr>
                <a:xfrm>
                  <a:off x="6924421" y="747249"/>
                  <a:ext cx="1283602" cy="700550"/>
                </a:xfrm>
                <a:prstGeom prst="round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13 – </a:t>
                  </a:r>
                </a:p>
              </p:txBody>
            </p:sp>
            <p:sp>
              <p:nvSpPr>
                <p:cNvPr id="22" name="Rectangle: Rounded Corners 21">
                  <a:extLst>
                    <a:ext uri="{FF2B5EF4-FFF2-40B4-BE49-F238E27FC236}">
                      <a16:creationId xmlns:a16="http://schemas.microsoft.com/office/drawing/2014/main" id="{FD0BD3FD-3547-A287-264D-CD9B8A807C00}"/>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a:t>
                  </a:r>
                </a:p>
              </p:txBody>
            </p:sp>
          </p:grpSp>
          <p:grpSp>
            <p:nvGrpSpPr>
              <p:cNvPr id="12" name="Group 11">
                <a:extLst>
                  <a:ext uri="{FF2B5EF4-FFF2-40B4-BE49-F238E27FC236}">
                    <a16:creationId xmlns:a16="http://schemas.microsoft.com/office/drawing/2014/main" id="{EB6AB117-16B4-23B6-B490-D949251143B7}"/>
                  </a:ext>
                </a:extLst>
              </p:cNvPr>
              <p:cNvGrpSpPr/>
              <p:nvPr/>
            </p:nvGrpSpPr>
            <p:grpSpPr>
              <a:xfrm rot="20730349">
                <a:off x="6518978" y="5319785"/>
                <a:ext cx="1283602" cy="700550"/>
                <a:chOff x="6924421" y="747249"/>
                <a:chExt cx="1283602" cy="700550"/>
              </a:xfrm>
              <a:solidFill>
                <a:srgbClr val="A8EBE9"/>
              </a:solidFill>
            </p:grpSpPr>
            <p:sp>
              <p:nvSpPr>
                <p:cNvPr id="19" name="Rectangle: Rounded Corners 18">
                  <a:extLst>
                    <a:ext uri="{FF2B5EF4-FFF2-40B4-BE49-F238E27FC236}">
                      <a16:creationId xmlns:a16="http://schemas.microsoft.com/office/drawing/2014/main" id="{E87E2CB1-F092-FD58-B87E-137A92E4FF87}"/>
                    </a:ext>
                  </a:extLst>
                </p:cNvPr>
                <p:cNvSpPr/>
                <p:nvPr/>
              </p:nvSpPr>
              <p:spPr>
                <a:xfrm>
                  <a:off x="6924421" y="747249"/>
                  <a:ext cx="1283602" cy="700550"/>
                </a:xfrm>
                <a:prstGeom prst="round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14 – </a:t>
                  </a:r>
                </a:p>
              </p:txBody>
            </p:sp>
            <p:sp>
              <p:nvSpPr>
                <p:cNvPr id="20" name="Rectangle: Rounded Corners 19">
                  <a:extLst>
                    <a:ext uri="{FF2B5EF4-FFF2-40B4-BE49-F238E27FC236}">
                      <a16:creationId xmlns:a16="http://schemas.microsoft.com/office/drawing/2014/main" id="{8CE949AE-7CAB-D0C4-0168-6A0D413AE839}"/>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a:t>
                  </a:r>
                </a:p>
              </p:txBody>
            </p:sp>
          </p:grpSp>
          <p:grpSp>
            <p:nvGrpSpPr>
              <p:cNvPr id="13" name="Group 12">
                <a:extLst>
                  <a:ext uri="{FF2B5EF4-FFF2-40B4-BE49-F238E27FC236}">
                    <a16:creationId xmlns:a16="http://schemas.microsoft.com/office/drawing/2014/main" id="{AF37C538-CE45-A42E-44AA-49A1EB0DF3FE}"/>
                  </a:ext>
                </a:extLst>
              </p:cNvPr>
              <p:cNvGrpSpPr/>
              <p:nvPr/>
            </p:nvGrpSpPr>
            <p:grpSpPr>
              <a:xfrm rot="21449151">
                <a:off x="3412665" y="5550111"/>
                <a:ext cx="1283602" cy="700550"/>
                <a:chOff x="6924421" y="747249"/>
                <a:chExt cx="1283602" cy="700550"/>
              </a:xfrm>
              <a:solidFill>
                <a:srgbClr val="A8EBE9"/>
              </a:solidFill>
            </p:grpSpPr>
            <p:sp>
              <p:nvSpPr>
                <p:cNvPr id="17" name="Rectangle: Rounded Corners 16">
                  <a:extLst>
                    <a:ext uri="{FF2B5EF4-FFF2-40B4-BE49-F238E27FC236}">
                      <a16:creationId xmlns:a16="http://schemas.microsoft.com/office/drawing/2014/main" id="{9182403C-D72F-48D0-418C-D8B6AA8E516B}"/>
                    </a:ext>
                  </a:extLst>
                </p:cNvPr>
                <p:cNvSpPr/>
                <p:nvPr/>
              </p:nvSpPr>
              <p:spPr>
                <a:xfrm>
                  <a:off x="6924421" y="747249"/>
                  <a:ext cx="1283602" cy="700550"/>
                </a:xfrm>
                <a:prstGeom prst="round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15 – </a:t>
                  </a:r>
                </a:p>
              </p:txBody>
            </p:sp>
            <p:sp>
              <p:nvSpPr>
                <p:cNvPr id="18" name="Rectangle: Rounded Corners 17">
                  <a:extLst>
                    <a:ext uri="{FF2B5EF4-FFF2-40B4-BE49-F238E27FC236}">
                      <a16:creationId xmlns:a16="http://schemas.microsoft.com/office/drawing/2014/main" id="{C90EE6A3-470B-22ED-3934-2815B8025917}"/>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a:t>
                  </a:r>
                </a:p>
              </p:txBody>
            </p:sp>
          </p:grpSp>
          <p:grpSp>
            <p:nvGrpSpPr>
              <p:cNvPr id="14" name="Group 13">
                <a:extLst>
                  <a:ext uri="{FF2B5EF4-FFF2-40B4-BE49-F238E27FC236}">
                    <a16:creationId xmlns:a16="http://schemas.microsoft.com/office/drawing/2014/main" id="{6CDCD727-1B65-EC9D-A94C-D0B2B4366B76}"/>
                  </a:ext>
                </a:extLst>
              </p:cNvPr>
              <p:cNvGrpSpPr/>
              <p:nvPr/>
            </p:nvGrpSpPr>
            <p:grpSpPr>
              <a:xfrm rot="20667897">
                <a:off x="2014315" y="3648181"/>
                <a:ext cx="1283602" cy="700550"/>
                <a:chOff x="6924421" y="747249"/>
                <a:chExt cx="1283602" cy="700550"/>
              </a:xfrm>
              <a:solidFill>
                <a:srgbClr val="A8EBE9"/>
              </a:solidFill>
            </p:grpSpPr>
            <p:sp>
              <p:nvSpPr>
                <p:cNvPr id="15" name="Rectangle: Rounded Corners 14">
                  <a:extLst>
                    <a:ext uri="{FF2B5EF4-FFF2-40B4-BE49-F238E27FC236}">
                      <a16:creationId xmlns:a16="http://schemas.microsoft.com/office/drawing/2014/main" id="{F2CCF8AC-05E5-4293-DB32-C1A533F8F1B9}"/>
                    </a:ext>
                  </a:extLst>
                </p:cNvPr>
                <p:cNvSpPr/>
                <p:nvPr/>
              </p:nvSpPr>
              <p:spPr>
                <a:xfrm>
                  <a:off x="6924421" y="747249"/>
                  <a:ext cx="1283602" cy="700550"/>
                </a:xfrm>
                <a:prstGeom prst="roundRect">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
                      <a:cs typeface="+mn-cs"/>
                    </a:rPr>
                    <a:t>16 – </a:t>
                  </a:r>
                </a:p>
              </p:txBody>
            </p:sp>
            <p:sp>
              <p:nvSpPr>
                <p:cNvPr id="16" name="Rectangle: Rounded Corners 15">
                  <a:extLst>
                    <a:ext uri="{FF2B5EF4-FFF2-40B4-BE49-F238E27FC236}">
                      <a16:creationId xmlns:a16="http://schemas.microsoft.com/office/drawing/2014/main" id="{3A747E70-4F58-B662-CA9A-E8FFC1FD6140}"/>
                    </a:ext>
                  </a:extLst>
                </p:cNvPr>
                <p:cNvSpPr/>
                <p:nvPr/>
              </p:nvSpPr>
              <p:spPr>
                <a:xfrm>
                  <a:off x="7694322" y="900720"/>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a:t>
                  </a:r>
                </a:p>
              </p:txBody>
            </p:sp>
          </p:grpSp>
        </p:grpSp>
        <p:sp>
          <p:nvSpPr>
            <p:cNvPr id="6" name="Rectangle 5">
              <a:extLst>
                <a:ext uri="{FF2B5EF4-FFF2-40B4-BE49-F238E27FC236}">
                  <a16:creationId xmlns:a16="http://schemas.microsoft.com/office/drawing/2014/main" id="{5AA9E2C7-F089-49CD-1754-B63831B1A0E1}"/>
                </a:ext>
              </a:extLst>
            </p:cNvPr>
            <p:cNvSpPr/>
            <p:nvPr/>
          </p:nvSpPr>
          <p:spPr>
            <a:xfrm>
              <a:off x="6952343" y="1105180"/>
              <a:ext cx="1081388" cy="3177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Rectangle 6">
              <a:extLst>
                <a:ext uri="{FF2B5EF4-FFF2-40B4-BE49-F238E27FC236}">
                  <a16:creationId xmlns:a16="http://schemas.microsoft.com/office/drawing/2014/main" id="{9694AC0F-E060-940D-AC3A-2F044F78F935}"/>
                </a:ext>
              </a:extLst>
            </p:cNvPr>
            <p:cNvSpPr/>
            <p:nvPr/>
          </p:nvSpPr>
          <p:spPr>
            <a:xfrm>
              <a:off x="4173808" y="1017205"/>
              <a:ext cx="1313097" cy="3177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7" name="TextBox 36">
            <a:extLst>
              <a:ext uri="{FF2B5EF4-FFF2-40B4-BE49-F238E27FC236}">
                <a16:creationId xmlns:a16="http://schemas.microsoft.com/office/drawing/2014/main" id="{FF689DDE-ACAA-C56D-BFA6-E7E26C814977}"/>
              </a:ext>
            </a:extLst>
          </p:cNvPr>
          <p:cNvSpPr txBox="1"/>
          <p:nvPr/>
        </p:nvSpPr>
        <p:spPr>
          <a:xfrm>
            <a:off x="1683736" y="1718678"/>
            <a:ext cx="11269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a:cs typeface="+mn-cs"/>
              </a:rPr>
              <a:t>Số</a:t>
            </a:r>
            <a:r>
              <a:rPr kumimoji="0" lang="en-US" sz="2800" b="0" i="0" u="none" strike="noStrike" kern="1200" cap="none" spc="0" normalizeH="0" baseline="0" noProof="0" dirty="0">
                <a:ln>
                  <a:noFill/>
                </a:ln>
                <a:solidFill>
                  <a:prstClr val="black"/>
                </a:solidFill>
                <a:effectLst/>
                <a:uLnTx/>
                <a:uFillTx/>
                <a:latin typeface="Arial"/>
                <a:cs typeface="+mn-cs"/>
              </a:rPr>
              <a:t>?</a:t>
            </a:r>
          </a:p>
        </p:txBody>
      </p:sp>
      <p:sp>
        <p:nvSpPr>
          <p:cNvPr id="38" name="Oval 37">
            <a:extLst>
              <a:ext uri="{FF2B5EF4-FFF2-40B4-BE49-F238E27FC236}">
                <a16:creationId xmlns:a16="http://schemas.microsoft.com/office/drawing/2014/main" id="{0EA23568-D0A9-293B-E606-21DE00E04098}"/>
              </a:ext>
            </a:extLst>
          </p:cNvPr>
          <p:cNvSpPr/>
          <p:nvPr/>
        </p:nvSpPr>
        <p:spPr>
          <a:xfrm>
            <a:off x="1160516" y="1657123"/>
            <a:ext cx="523220" cy="523220"/>
          </a:xfrm>
          <a:prstGeom prst="ellipse">
            <a:avLst/>
          </a:prstGeom>
          <a:solidFill>
            <a:schemeClr val="accent2"/>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3</a:t>
            </a:r>
          </a:p>
        </p:txBody>
      </p:sp>
      <p:sp>
        <p:nvSpPr>
          <p:cNvPr id="39" name="Rectangle: Rounded Corners 38">
            <a:extLst>
              <a:ext uri="{FF2B5EF4-FFF2-40B4-BE49-F238E27FC236}">
                <a16:creationId xmlns:a16="http://schemas.microsoft.com/office/drawing/2014/main" id="{9ABB4B3B-17F3-2B85-A07A-9B107AD16486}"/>
              </a:ext>
            </a:extLst>
          </p:cNvPr>
          <p:cNvSpPr/>
          <p:nvPr/>
        </p:nvSpPr>
        <p:spPr>
          <a:xfrm rot="21449151">
            <a:off x="6778700" y="1756108"/>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5</a:t>
            </a:r>
          </a:p>
        </p:txBody>
      </p:sp>
      <p:sp>
        <p:nvSpPr>
          <p:cNvPr id="40" name="Rectangle: Rounded Corners 39">
            <a:extLst>
              <a:ext uri="{FF2B5EF4-FFF2-40B4-BE49-F238E27FC236}">
                <a16:creationId xmlns:a16="http://schemas.microsoft.com/office/drawing/2014/main" id="{0F6F8B44-0443-D97C-80EE-16CF77122DF3}"/>
              </a:ext>
            </a:extLst>
          </p:cNvPr>
          <p:cNvSpPr/>
          <p:nvPr/>
        </p:nvSpPr>
        <p:spPr>
          <a:xfrm rot="1003016">
            <a:off x="8557562" y="3246855"/>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6</a:t>
            </a:r>
          </a:p>
        </p:txBody>
      </p:sp>
      <p:sp>
        <p:nvSpPr>
          <p:cNvPr id="41" name="Rectangle: Rounded Corners 40">
            <a:extLst>
              <a:ext uri="{FF2B5EF4-FFF2-40B4-BE49-F238E27FC236}">
                <a16:creationId xmlns:a16="http://schemas.microsoft.com/office/drawing/2014/main" id="{5A33D53B-5928-C636-30C6-E50F5889CD91}"/>
              </a:ext>
            </a:extLst>
          </p:cNvPr>
          <p:cNvSpPr/>
          <p:nvPr/>
        </p:nvSpPr>
        <p:spPr>
          <a:xfrm rot="20806883">
            <a:off x="7750111" y="5361886"/>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7</a:t>
            </a:r>
          </a:p>
        </p:txBody>
      </p:sp>
      <p:sp>
        <p:nvSpPr>
          <p:cNvPr id="42" name="Rectangle: Rounded Corners 41">
            <a:extLst>
              <a:ext uri="{FF2B5EF4-FFF2-40B4-BE49-F238E27FC236}">
                <a16:creationId xmlns:a16="http://schemas.microsoft.com/office/drawing/2014/main" id="{4AD0984F-8AB0-86F6-117B-2182ECC5A81B}"/>
              </a:ext>
            </a:extLst>
          </p:cNvPr>
          <p:cNvSpPr/>
          <p:nvPr/>
        </p:nvSpPr>
        <p:spPr>
          <a:xfrm rot="21360005">
            <a:off x="4648669" y="5675041"/>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8</a:t>
            </a:r>
          </a:p>
        </p:txBody>
      </p:sp>
      <p:sp>
        <p:nvSpPr>
          <p:cNvPr id="43" name="Rectangle: Rounded Corners 42">
            <a:extLst>
              <a:ext uri="{FF2B5EF4-FFF2-40B4-BE49-F238E27FC236}">
                <a16:creationId xmlns:a16="http://schemas.microsoft.com/office/drawing/2014/main" id="{46F86F94-E85B-6F3E-8F8B-85BFF13BF322}"/>
              </a:ext>
            </a:extLst>
          </p:cNvPr>
          <p:cNvSpPr/>
          <p:nvPr/>
        </p:nvSpPr>
        <p:spPr>
          <a:xfrm rot="20630762">
            <a:off x="3253365" y="3687468"/>
            <a:ext cx="450792" cy="434700"/>
          </a:xfrm>
          <a:prstGeom prst="roundRect">
            <a:avLst/>
          </a:prstGeom>
          <a:solidFill>
            <a:schemeClr val="bg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cs typeface="+mn-cs"/>
              </a:rPr>
              <a:t>9</a:t>
            </a:r>
          </a:p>
        </p:txBody>
      </p:sp>
    </p:spTree>
    <p:extLst>
      <p:ext uri="{BB962C8B-B14F-4D97-AF65-F5344CB8AC3E}">
        <p14:creationId xmlns:p14="http://schemas.microsoft.com/office/powerpoint/2010/main" val="3232305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5" name="Google Shape;665;p30"/>
          <p:cNvPicPr preferRelativeResize="0"/>
          <p:nvPr/>
        </p:nvPicPr>
        <p:blipFill>
          <a:blip r:embed="rId3">
            <a:alphaModFix/>
          </a:blip>
          <a:stretch>
            <a:fillRect/>
          </a:stretch>
        </p:blipFill>
        <p:spPr>
          <a:xfrm flipH="1">
            <a:off x="200173" y="1310889"/>
            <a:ext cx="2636265" cy="4576465"/>
          </a:xfrm>
          <a:prstGeom prst="rect">
            <a:avLst/>
          </a:prstGeom>
          <a:noFill/>
          <a:ln>
            <a:noFill/>
          </a:ln>
        </p:spPr>
      </p:pic>
      <p:pic>
        <p:nvPicPr>
          <p:cNvPr id="6" name="Picture 5">
            <a:extLst>
              <a:ext uri="{FF2B5EF4-FFF2-40B4-BE49-F238E27FC236}">
                <a16:creationId xmlns:a16="http://schemas.microsoft.com/office/drawing/2014/main" id="{2A465ADA-0CF1-57F1-58CD-7F243E91D9E9}"/>
              </a:ext>
            </a:extLst>
          </p:cNvPr>
          <p:cNvPicPr>
            <a:picLocks noChangeAspect="1"/>
          </p:cNvPicPr>
          <p:nvPr/>
        </p:nvPicPr>
        <p:blipFill>
          <a:blip r:embed="rId4"/>
          <a:stretch>
            <a:fillRect/>
          </a:stretch>
        </p:blipFill>
        <p:spPr>
          <a:xfrm>
            <a:off x="2714228" y="280910"/>
            <a:ext cx="9144793" cy="6181880"/>
          </a:xfrm>
          <a:prstGeom prst="rect">
            <a:avLst/>
          </a:prstGeom>
        </p:spPr>
      </p:pic>
    </p:spTree>
    <p:extLst>
      <p:ext uri="{BB962C8B-B14F-4D97-AF65-F5344CB8AC3E}">
        <p14:creationId xmlns:p14="http://schemas.microsoft.com/office/powerpoint/2010/main" val="179432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stract Circle Light Blue Background Royalty Free Vector">
            <a:extLst>
              <a:ext uri="{FF2B5EF4-FFF2-40B4-BE49-F238E27FC236}">
                <a16:creationId xmlns:a16="http://schemas.microsoft.com/office/drawing/2014/main" id="{125D7195-0F1B-4ACC-874C-2C88ED9FD2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66" t="8223" r="3748" b="24870"/>
          <a:stretch/>
        </p:blipFill>
        <p:spPr bwMode="auto">
          <a:xfrm>
            <a:off x="38755" y="-10591"/>
            <a:ext cx="12128798" cy="6889332"/>
          </a:xfrm>
          <a:prstGeom prst="rect">
            <a:avLst/>
          </a:prstGeom>
          <a:noFill/>
          <a:extLst>
            <a:ext uri="{909E8E84-426E-40DD-AFC4-6F175D3DCCD1}">
              <a14:hiddenFill xmlns:a14="http://schemas.microsoft.com/office/drawing/2010/main">
                <a:solidFill>
                  <a:srgbClr val="FFFFFF"/>
                </a:solidFill>
              </a14:hiddenFill>
            </a:ext>
          </a:extLst>
        </p:spPr>
      </p:pic>
      <p:sp>
        <p:nvSpPr>
          <p:cNvPr id="238" name="Freeform: Shape 237">
            <a:extLst>
              <a:ext uri="{FF2B5EF4-FFF2-40B4-BE49-F238E27FC236}">
                <a16:creationId xmlns:a16="http://schemas.microsoft.com/office/drawing/2014/main" id="{21DBBBDF-4715-4F93-A1A3-0098C61E20A3}"/>
              </a:ext>
            </a:extLst>
          </p:cNvPr>
          <p:cNvSpPr/>
          <p:nvPr/>
        </p:nvSpPr>
        <p:spPr>
          <a:xfrm>
            <a:off x="3837982" y="5548654"/>
            <a:ext cx="4516036" cy="1149173"/>
          </a:xfrm>
          <a:custGeom>
            <a:avLst/>
            <a:gdLst>
              <a:gd name="connsiteX0" fmla="*/ 1193175 w 4534220"/>
              <a:gd name="connsiteY0" fmla="*/ 0 h 1149173"/>
              <a:gd name="connsiteX1" fmla="*/ 3341046 w 4534220"/>
              <a:gd name="connsiteY1" fmla="*/ 0 h 1149173"/>
              <a:gd name="connsiteX2" fmla="*/ 3708005 w 4534220"/>
              <a:gd name="connsiteY2" fmla="*/ 756632 h 1149173"/>
              <a:gd name="connsiteX3" fmla="*/ 4468795 w 4534220"/>
              <a:gd name="connsiteY3" fmla="*/ 756632 h 1149173"/>
              <a:gd name="connsiteX4" fmla="*/ 4534220 w 4534220"/>
              <a:gd name="connsiteY4" fmla="*/ 822057 h 1149173"/>
              <a:gd name="connsiteX5" fmla="*/ 4534220 w 4534220"/>
              <a:gd name="connsiteY5" fmla="*/ 1083748 h 1149173"/>
              <a:gd name="connsiteX6" fmla="*/ 4468795 w 4534220"/>
              <a:gd name="connsiteY6" fmla="*/ 1149173 h 1149173"/>
              <a:gd name="connsiteX7" fmla="*/ 65425 w 4534220"/>
              <a:gd name="connsiteY7" fmla="*/ 1149173 h 1149173"/>
              <a:gd name="connsiteX8" fmla="*/ 0 w 4534220"/>
              <a:gd name="connsiteY8" fmla="*/ 1083748 h 1149173"/>
              <a:gd name="connsiteX9" fmla="*/ 0 w 4534220"/>
              <a:gd name="connsiteY9" fmla="*/ 822057 h 1149173"/>
              <a:gd name="connsiteX10" fmla="*/ 65425 w 4534220"/>
              <a:gd name="connsiteY10" fmla="*/ 756632 h 1149173"/>
              <a:gd name="connsiteX11" fmla="*/ 826216 w 4534220"/>
              <a:gd name="connsiteY11" fmla="*/ 756632 h 114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220" h="1149173">
                <a:moveTo>
                  <a:pt x="1193175" y="0"/>
                </a:moveTo>
                <a:lnTo>
                  <a:pt x="3341046" y="0"/>
                </a:lnTo>
                <a:lnTo>
                  <a:pt x="3708005" y="756632"/>
                </a:lnTo>
                <a:lnTo>
                  <a:pt x="4468795" y="756632"/>
                </a:lnTo>
                <a:cubicBezTo>
                  <a:pt x="4504928" y="756632"/>
                  <a:pt x="4534220" y="785924"/>
                  <a:pt x="4534220" y="822057"/>
                </a:cubicBezTo>
                <a:lnTo>
                  <a:pt x="4534220" y="1083748"/>
                </a:lnTo>
                <a:cubicBezTo>
                  <a:pt x="4534220" y="1119881"/>
                  <a:pt x="4504928" y="1149173"/>
                  <a:pt x="4468795" y="1149173"/>
                </a:cubicBezTo>
                <a:lnTo>
                  <a:pt x="65425" y="1149173"/>
                </a:lnTo>
                <a:cubicBezTo>
                  <a:pt x="29292" y="1149173"/>
                  <a:pt x="0" y="1119881"/>
                  <a:pt x="0" y="1083748"/>
                </a:cubicBezTo>
                <a:lnTo>
                  <a:pt x="0" y="822057"/>
                </a:lnTo>
                <a:cubicBezTo>
                  <a:pt x="0" y="785924"/>
                  <a:pt x="29292" y="756632"/>
                  <a:pt x="65425" y="756632"/>
                </a:cubicBezTo>
                <a:lnTo>
                  <a:pt x="826216" y="7566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wrap="square" lIns="91124" tIns="45559" rIns="91124" bIns="45559"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1" name="Circle: Hollow 200">
            <a:extLst>
              <a:ext uri="{FF2B5EF4-FFF2-40B4-BE49-F238E27FC236}">
                <a16:creationId xmlns:a16="http://schemas.microsoft.com/office/drawing/2014/main" id="{DB9F5274-672D-4331-ACA3-C923D634DBE4}"/>
              </a:ext>
            </a:extLst>
          </p:cNvPr>
          <p:cNvSpPr/>
          <p:nvPr/>
        </p:nvSpPr>
        <p:spPr>
          <a:xfrm>
            <a:off x="3675714" y="1198406"/>
            <a:ext cx="4661232" cy="4680000"/>
          </a:xfrm>
          <a:prstGeom prst="donut">
            <a:avLst>
              <a:gd name="adj" fmla="val 7995"/>
            </a:avLst>
          </a:prstGeom>
          <a:gradFill>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000000"/>
              </a:solidFill>
              <a:latin typeface="Cambria" panose="02040503050406030204" pitchFamily="18" charset="0"/>
              <a:ea typeface="Cambria" panose="02040503050406030204" pitchFamily="18" charset="0"/>
            </a:endParaRPr>
          </a:p>
        </p:txBody>
      </p:sp>
      <p:sp>
        <p:nvSpPr>
          <p:cNvPr id="2" name="Rectangle 1"/>
          <p:cNvSpPr/>
          <p:nvPr/>
        </p:nvSpPr>
        <p:spPr>
          <a:xfrm>
            <a:off x="3634630" y="41524"/>
            <a:ext cx="4922776" cy="668250"/>
          </a:xfrm>
          <a:prstGeom prst="rect">
            <a:avLst/>
          </a:prstGeom>
          <a:noFill/>
        </p:spPr>
        <p:txBody>
          <a:bodyPr wrap="none" lIns="66127" tIns="33063" rIns="66127" bIns="33063" numCol="1">
            <a:prstTxWarp prst="textInflat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661212" fontAlgn="base">
              <a:spcBef>
                <a:spcPct val="0"/>
              </a:spcBef>
              <a:spcAft>
                <a:spcPct val="0"/>
              </a:spcAft>
            </a:pPr>
            <a:r>
              <a:rPr lang="en-US" sz="3908" b="1" cap="all" dirty="0" err="1">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Chiếc</a:t>
            </a:r>
            <a:r>
              <a:rPr lang="en-US" sz="3908" b="1" cap="all" dirty="0">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 </a:t>
            </a:r>
            <a:r>
              <a:rPr lang="en-US" sz="3908" b="1" cap="all" dirty="0" err="1">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nón</a:t>
            </a:r>
            <a:r>
              <a:rPr lang="en-US" sz="3908" b="1" cap="all" dirty="0">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 </a:t>
            </a:r>
            <a:r>
              <a:rPr lang="en-US" sz="3908" b="1" cap="all" dirty="0" err="1">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kì</a:t>
            </a:r>
            <a:r>
              <a:rPr lang="en-US" sz="3908" b="1" cap="all" dirty="0">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 </a:t>
            </a:r>
            <a:r>
              <a:rPr lang="en-US" sz="3908" b="1" cap="all" dirty="0" err="1">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rPr>
              <a:t>diệu</a:t>
            </a:r>
            <a:endParaRPr lang="en-US" sz="3908" b="1" cap="all" dirty="0">
              <a:ln w="0">
                <a:solidFill>
                  <a:srgbClr val="FFFF00"/>
                </a:solidFill>
              </a:ln>
              <a:solidFill>
                <a:srgbClr val="FFFF00"/>
              </a:solidFill>
              <a:effectLst>
                <a:reflection blurRad="12700" stA="50000" endPos="50000" dist="5000" dir="5400000" sy="-100000" rotWithShape="0"/>
              </a:effectLst>
              <a:latin typeface="Cambria" panose="02040503050406030204" pitchFamily="18" charset="0"/>
              <a:ea typeface="Cambria" panose="02040503050406030204" pitchFamily="18" charset="0"/>
            </a:endParaRPr>
          </a:p>
        </p:txBody>
      </p:sp>
      <p:sp>
        <p:nvSpPr>
          <p:cNvPr id="202" name="Oval 201">
            <a:extLst>
              <a:ext uri="{FF2B5EF4-FFF2-40B4-BE49-F238E27FC236}">
                <a16:creationId xmlns:a16="http://schemas.microsoft.com/office/drawing/2014/main" id="{1F536E87-4E3F-4CC7-BAF4-32B8BADA7BB3}"/>
              </a:ext>
            </a:extLst>
          </p:cNvPr>
          <p:cNvSpPr/>
          <p:nvPr/>
        </p:nvSpPr>
        <p:spPr>
          <a:xfrm>
            <a:off x="8011486" y="2895600"/>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3" name="Oval 202">
            <a:extLst>
              <a:ext uri="{FF2B5EF4-FFF2-40B4-BE49-F238E27FC236}">
                <a16:creationId xmlns:a16="http://schemas.microsoft.com/office/drawing/2014/main" id="{C4E88E96-4A9D-4530-9B57-AAE8C67F05AB}"/>
              </a:ext>
            </a:extLst>
          </p:cNvPr>
          <p:cNvSpPr/>
          <p:nvPr/>
        </p:nvSpPr>
        <p:spPr>
          <a:xfrm>
            <a:off x="8000619" y="4042184"/>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4" name="Oval 203">
            <a:extLst>
              <a:ext uri="{FF2B5EF4-FFF2-40B4-BE49-F238E27FC236}">
                <a16:creationId xmlns:a16="http://schemas.microsoft.com/office/drawing/2014/main" id="{1FEC8EE4-A2F2-48E5-A509-15789D081FAE}"/>
              </a:ext>
            </a:extLst>
          </p:cNvPr>
          <p:cNvSpPr/>
          <p:nvPr/>
        </p:nvSpPr>
        <p:spPr>
          <a:xfrm>
            <a:off x="7535298" y="4926149"/>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5" name="Oval 204">
            <a:extLst>
              <a:ext uri="{FF2B5EF4-FFF2-40B4-BE49-F238E27FC236}">
                <a16:creationId xmlns:a16="http://schemas.microsoft.com/office/drawing/2014/main" id="{A5CBADB5-379B-4BDA-9D24-CAB5ABFE0049}"/>
              </a:ext>
            </a:extLst>
          </p:cNvPr>
          <p:cNvSpPr/>
          <p:nvPr/>
        </p:nvSpPr>
        <p:spPr>
          <a:xfrm>
            <a:off x="6581581" y="5552809"/>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6" name="Oval 205">
            <a:extLst>
              <a:ext uri="{FF2B5EF4-FFF2-40B4-BE49-F238E27FC236}">
                <a16:creationId xmlns:a16="http://schemas.microsoft.com/office/drawing/2014/main" id="{E332926B-3D3A-4E8C-9F8E-9FE2AE8F371C}"/>
              </a:ext>
            </a:extLst>
          </p:cNvPr>
          <p:cNvSpPr/>
          <p:nvPr/>
        </p:nvSpPr>
        <p:spPr>
          <a:xfrm>
            <a:off x="5384635" y="5533063"/>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7" name="Oval 206">
            <a:extLst>
              <a:ext uri="{FF2B5EF4-FFF2-40B4-BE49-F238E27FC236}">
                <a16:creationId xmlns:a16="http://schemas.microsoft.com/office/drawing/2014/main" id="{C91C8033-4ED9-4DA3-83E7-406EFA66847E}"/>
              </a:ext>
            </a:extLst>
          </p:cNvPr>
          <p:cNvSpPr/>
          <p:nvPr/>
        </p:nvSpPr>
        <p:spPr>
          <a:xfrm>
            <a:off x="4397971" y="4967824"/>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8" name="Oval 207">
            <a:extLst>
              <a:ext uri="{FF2B5EF4-FFF2-40B4-BE49-F238E27FC236}">
                <a16:creationId xmlns:a16="http://schemas.microsoft.com/office/drawing/2014/main" id="{615CBB3F-5559-4F79-B25E-BBAAF5AB8133}"/>
              </a:ext>
            </a:extLst>
          </p:cNvPr>
          <p:cNvSpPr/>
          <p:nvPr/>
        </p:nvSpPr>
        <p:spPr>
          <a:xfrm>
            <a:off x="3875667" y="4042184"/>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09" name="Oval 208">
            <a:extLst>
              <a:ext uri="{FF2B5EF4-FFF2-40B4-BE49-F238E27FC236}">
                <a16:creationId xmlns:a16="http://schemas.microsoft.com/office/drawing/2014/main" id="{AE329F6B-AF0C-4162-A3EE-07C6F7DAAC18}"/>
              </a:ext>
            </a:extLst>
          </p:cNvPr>
          <p:cNvSpPr/>
          <p:nvPr/>
        </p:nvSpPr>
        <p:spPr>
          <a:xfrm>
            <a:off x="3892070" y="2850454"/>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10" name="Oval 209">
            <a:extLst>
              <a:ext uri="{FF2B5EF4-FFF2-40B4-BE49-F238E27FC236}">
                <a16:creationId xmlns:a16="http://schemas.microsoft.com/office/drawing/2014/main" id="{34D64325-9D44-4878-B04E-40F83539C62B}"/>
              </a:ext>
            </a:extLst>
          </p:cNvPr>
          <p:cNvSpPr/>
          <p:nvPr/>
        </p:nvSpPr>
        <p:spPr>
          <a:xfrm>
            <a:off x="4416897" y="1947498"/>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11" name="Oval 210">
            <a:extLst>
              <a:ext uri="{FF2B5EF4-FFF2-40B4-BE49-F238E27FC236}">
                <a16:creationId xmlns:a16="http://schemas.microsoft.com/office/drawing/2014/main" id="{E8D39F06-8A72-4BF3-91A6-99315375F899}"/>
              </a:ext>
            </a:extLst>
          </p:cNvPr>
          <p:cNvSpPr/>
          <p:nvPr/>
        </p:nvSpPr>
        <p:spPr>
          <a:xfrm>
            <a:off x="5384635" y="1415215"/>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12" name="Oval 211">
            <a:extLst>
              <a:ext uri="{FF2B5EF4-FFF2-40B4-BE49-F238E27FC236}">
                <a16:creationId xmlns:a16="http://schemas.microsoft.com/office/drawing/2014/main" id="{594CBD55-2E9A-4653-B97A-EC9DFFC644A2}"/>
              </a:ext>
            </a:extLst>
          </p:cNvPr>
          <p:cNvSpPr/>
          <p:nvPr/>
        </p:nvSpPr>
        <p:spPr>
          <a:xfrm>
            <a:off x="6477590" y="1398001"/>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13" name="Oval 212">
            <a:extLst>
              <a:ext uri="{FF2B5EF4-FFF2-40B4-BE49-F238E27FC236}">
                <a16:creationId xmlns:a16="http://schemas.microsoft.com/office/drawing/2014/main" id="{40E4EF22-43A8-48C2-BC6F-1B85E945A66D}"/>
              </a:ext>
            </a:extLst>
          </p:cNvPr>
          <p:cNvSpPr/>
          <p:nvPr/>
        </p:nvSpPr>
        <p:spPr>
          <a:xfrm>
            <a:off x="7398877" y="1967230"/>
            <a:ext cx="170763"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grpSp>
        <p:nvGrpSpPr>
          <p:cNvPr id="12" name="vòng tròn nhỏ"/>
          <p:cNvGrpSpPr/>
          <p:nvPr/>
        </p:nvGrpSpPr>
        <p:grpSpPr>
          <a:xfrm>
            <a:off x="3951249" y="1448638"/>
            <a:ext cx="4125130" cy="4167037"/>
            <a:chOff x="-827880" y="1929582"/>
            <a:chExt cx="5699745" cy="5757649"/>
          </a:xfrm>
        </p:grpSpPr>
        <p:grpSp>
          <p:nvGrpSpPr>
            <p:cNvPr id="200" name="Group 199">
              <a:extLst>
                <a:ext uri="{FF2B5EF4-FFF2-40B4-BE49-F238E27FC236}">
                  <a16:creationId xmlns:a16="http://schemas.microsoft.com/office/drawing/2014/main" id="{1D609167-CDE9-49D5-ABEA-CC6C5704B77B}"/>
                </a:ext>
              </a:extLst>
            </p:cNvPr>
            <p:cNvGrpSpPr/>
            <p:nvPr/>
          </p:nvGrpSpPr>
          <p:grpSpPr>
            <a:xfrm>
              <a:off x="-827880" y="1929582"/>
              <a:ext cx="5699745" cy="5757649"/>
              <a:chOff x="4013301" y="1180697"/>
              <a:chExt cx="4141740" cy="4167037"/>
            </a:xfrm>
          </p:grpSpPr>
          <p:sp>
            <p:nvSpPr>
              <p:cNvPr id="176" name="Freeform: Shape 175">
                <a:extLst>
                  <a:ext uri="{FF2B5EF4-FFF2-40B4-BE49-F238E27FC236}">
                    <a16:creationId xmlns:a16="http://schemas.microsoft.com/office/drawing/2014/main" id="{D05997F9-80DC-4E4D-837B-BA2C20A4934A}"/>
                  </a:ext>
                </a:extLst>
              </p:cNvPr>
              <p:cNvSpPr/>
              <p:nvPr/>
            </p:nvSpPr>
            <p:spPr>
              <a:xfrm rot="9000000">
                <a:off x="5554218" y="1180697"/>
                <a:ext cx="911062" cy="1831573"/>
              </a:xfrm>
              <a:custGeom>
                <a:avLst/>
                <a:gdLst>
                  <a:gd name="connsiteX0" fmla="*/ 0 w 911062"/>
                  <a:gd name="connsiteY0" fmla="*/ 1578006 h 1831573"/>
                  <a:gd name="connsiteX1" fmla="*/ 911062 w 911062"/>
                  <a:gd name="connsiteY1" fmla="*/ 0 h 1831573"/>
                  <a:gd name="connsiteX2" fmla="*/ 911062 w 911062"/>
                  <a:gd name="connsiteY2" fmla="*/ 1831573 h 1831573"/>
                  <a:gd name="connsiteX3" fmla="*/ 722833 w 911062"/>
                  <a:gd name="connsiteY3" fmla="*/ 1817490 h 1831573"/>
                  <a:gd name="connsiteX4" fmla="*/ 159565 w 911062"/>
                  <a:gd name="connsiteY4" fmla="*/ 1659691 h 1831573"/>
                  <a:gd name="connsiteX5" fmla="*/ 0 w 911062"/>
                  <a:gd name="connsiteY5" fmla="*/ 1578006 h 183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062" h="1831573">
                    <a:moveTo>
                      <a:pt x="0" y="1578006"/>
                    </a:moveTo>
                    <a:lnTo>
                      <a:pt x="911062" y="0"/>
                    </a:lnTo>
                    <a:lnTo>
                      <a:pt x="911062" y="1831573"/>
                    </a:lnTo>
                    <a:lnTo>
                      <a:pt x="722833" y="1817490"/>
                    </a:lnTo>
                    <a:cubicBezTo>
                      <a:pt x="531925" y="1793801"/>
                      <a:pt x="342135" y="1741747"/>
                      <a:pt x="159565" y="1659691"/>
                    </a:cubicBezTo>
                    <a:lnTo>
                      <a:pt x="0" y="157800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78" name="Freeform: Shape 177">
                <a:extLst>
                  <a:ext uri="{FF2B5EF4-FFF2-40B4-BE49-F238E27FC236}">
                    <a16:creationId xmlns:a16="http://schemas.microsoft.com/office/drawing/2014/main" id="{308E873C-7B6E-4A2D-83C9-BB5D3AA3F85B}"/>
                  </a:ext>
                </a:extLst>
              </p:cNvPr>
              <p:cNvSpPr/>
              <p:nvPr/>
            </p:nvSpPr>
            <p:spPr>
              <a:xfrm rot="9000000">
                <a:off x="5597019" y="1248985"/>
                <a:ext cx="1645044" cy="1646576"/>
              </a:xfrm>
              <a:custGeom>
                <a:avLst/>
                <a:gdLst>
                  <a:gd name="connsiteX0" fmla="*/ 694393 w 1645044"/>
                  <a:gd name="connsiteY0" fmla="*/ 1646576 h 1646576"/>
                  <a:gd name="connsiteX1" fmla="*/ 543870 w 1645044"/>
                  <a:gd name="connsiteY1" fmla="*/ 1549232 h 1646576"/>
                  <a:gd name="connsiteX2" fmla="*/ 17671 w 1645044"/>
                  <a:gd name="connsiteY2" fmla="*/ 982015 h 1646576"/>
                  <a:gd name="connsiteX3" fmla="*/ 0 w 1645044"/>
                  <a:gd name="connsiteY3" fmla="*/ 949766 h 1646576"/>
                  <a:gd name="connsiteX4" fmla="*/ 1645044 w 1645044"/>
                  <a:gd name="connsiteY4" fmla="*/ 0 h 1646576"/>
                  <a:gd name="connsiteX5" fmla="*/ 694393 w 1645044"/>
                  <a:gd name="connsiteY5" fmla="*/ 1646576 h 164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044" h="1646576">
                    <a:moveTo>
                      <a:pt x="694393" y="1646576"/>
                    </a:moveTo>
                    <a:lnTo>
                      <a:pt x="543870" y="1549232"/>
                    </a:lnTo>
                    <a:cubicBezTo>
                      <a:pt x="327407" y="1393122"/>
                      <a:pt x="150716" y="1199229"/>
                      <a:pt x="17671" y="982015"/>
                    </a:cubicBezTo>
                    <a:lnTo>
                      <a:pt x="0" y="949766"/>
                    </a:lnTo>
                    <a:lnTo>
                      <a:pt x="1645044" y="0"/>
                    </a:lnTo>
                    <a:lnTo>
                      <a:pt x="694393" y="1646576"/>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80" name="Freeform: Shape 179">
                <a:extLst>
                  <a:ext uri="{FF2B5EF4-FFF2-40B4-BE49-F238E27FC236}">
                    <a16:creationId xmlns:a16="http://schemas.microsoft.com/office/drawing/2014/main" id="{4A55BA5B-E772-4480-A8F8-DFE1B5C486AF}"/>
                  </a:ext>
                </a:extLst>
              </p:cNvPr>
              <p:cNvSpPr/>
              <p:nvPr/>
            </p:nvSpPr>
            <p:spPr>
              <a:xfrm rot="9000000">
                <a:off x="4697499" y="1667370"/>
                <a:ext cx="963241" cy="1912325"/>
              </a:xfrm>
              <a:custGeom>
                <a:avLst/>
                <a:gdLst>
                  <a:gd name="connsiteX0" fmla="*/ 0 w 963241"/>
                  <a:gd name="connsiteY0" fmla="*/ 1912325 h 1912325"/>
                  <a:gd name="connsiteX1" fmla="*/ 0 w 963241"/>
                  <a:gd name="connsiteY1" fmla="*/ 2311 h 1912325"/>
                  <a:gd name="connsiteX2" fmla="*/ 1334 w 963241"/>
                  <a:gd name="connsiteY2" fmla="*/ 0 h 1912325"/>
                  <a:gd name="connsiteX3" fmla="*/ 963241 w 963241"/>
                  <a:gd name="connsiteY3" fmla="*/ 1666072 h 1912325"/>
                  <a:gd name="connsiteX4" fmla="*/ 876116 w 963241"/>
                  <a:gd name="connsiteY4" fmla="*/ 1713812 h 1912325"/>
                  <a:gd name="connsiteX5" fmla="*/ 147553 w 963241"/>
                  <a:gd name="connsiteY5" fmla="*/ 1909030 h 1912325"/>
                  <a:gd name="connsiteX6" fmla="*/ 0 w 963241"/>
                  <a:gd name="connsiteY6" fmla="*/ 1912325 h 191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241" h="1912325">
                    <a:moveTo>
                      <a:pt x="0" y="1912325"/>
                    </a:moveTo>
                    <a:lnTo>
                      <a:pt x="0" y="2311"/>
                    </a:lnTo>
                    <a:lnTo>
                      <a:pt x="1334" y="0"/>
                    </a:lnTo>
                    <a:lnTo>
                      <a:pt x="963241" y="1666072"/>
                    </a:lnTo>
                    <a:lnTo>
                      <a:pt x="876116" y="1713812"/>
                    </a:lnTo>
                    <a:cubicBezTo>
                      <a:pt x="648145" y="1824792"/>
                      <a:pt x="400470" y="1891156"/>
                      <a:pt x="147553" y="1909030"/>
                    </a:cubicBezTo>
                    <a:lnTo>
                      <a:pt x="0" y="1912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316">
                  <a:solidFill>
                    <a:srgbClr val="FFFFFF"/>
                  </a:solidFill>
                  <a:latin typeface="Cambria" panose="02040503050406030204" pitchFamily="18" charset="0"/>
                  <a:ea typeface="Cambria" panose="02040503050406030204" pitchFamily="18" charset="0"/>
                </a:endParaRPr>
              </a:p>
            </p:txBody>
          </p:sp>
          <p:sp>
            <p:nvSpPr>
              <p:cNvPr id="182" name="Freeform: Shape 181">
                <a:extLst>
                  <a:ext uri="{FF2B5EF4-FFF2-40B4-BE49-F238E27FC236}">
                    <a16:creationId xmlns:a16="http://schemas.microsoft.com/office/drawing/2014/main" id="{725AE515-686A-429B-B4D1-CCBC12B14A9E}"/>
                  </a:ext>
                </a:extLst>
              </p:cNvPr>
              <p:cNvSpPr/>
              <p:nvPr/>
            </p:nvSpPr>
            <p:spPr>
              <a:xfrm rot="9000000">
                <a:off x="5799470" y="1858819"/>
                <a:ext cx="1887402" cy="945448"/>
              </a:xfrm>
              <a:custGeom>
                <a:avLst/>
                <a:gdLst>
                  <a:gd name="connsiteX0" fmla="*/ 249840 w 1887402"/>
                  <a:gd name="connsiteY0" fmla="*/ 945448 h 945448"/>
                  <a:gd name="connsiteX1" fmla="*/ 197947 w 1887402"/>
                  <a:gd name="connsiteY1" fmla="*/ 850744 h 945448"/>
                  <a:gd name="connsiteX2" fmla="*/ 2729 w 1887402"/>
                  <a:gd name="connsiteY2" fmla="*/ 122181 h 945448"/>
                  <a:gd name="connsiteX3" fmla="*/ 0 w 1887402"/>
                  <a:gd name="connsiteY3" fmla="*/ 0 h 945448"/>
                  <a:gd name="connsiteX4" fmla="*/ 1887402 w 1887402"/>
                  <a:gd name="connsiteY4" fmla="*/ 1 h 945448"/>
                  <a:gd name="connsiteX5" fmla="*/ 249840 w 1887402"/>
                  <a:gd name="connsiteY5" fmla="*/ 945448 h 94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402" h="945448">
                    <a:moveTo>
                      <a:pt x="249840" y="945448"/>
                    </a:moveTo>
                    <a:lnTo>
                      <a:pt x="197947" y="850744"/>
                    </a:lnTo>
                    <a:cubicBezTo>
                      <a:pt x="86967" y="622774"/>
                      <a:pt x="20603" y="375099"/>
                      <a:pt x="2729" y="122181"/>
                    </a:cubicBezTo>
                    <a:lnTo>
                      <a:pt x="0" y="0"/>
                    </a:lnTo>
                    <a:lnTo>
                      <a:pt x="1887402" y="1"/>
                    </a:lnTo>
                    <a:lnTo>
                      <a:pt x="249840" y="945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84" name="Freeform: Shape 183">
                <a:extLst>
                  <a:ext uri="{FF2B5EF4-FFF2-40B4-BE49-F238E27FC236}">
                    <a16:creationId xmlns:a16="http://schemas.microsoft.com/office/drawing/2014/main" id="{FBABB896-D747-439F-837E-A213FBD761C8}"/>
                  </a:ext>
                </a:extLst>
              </p:cNvPr>
              <p:cNvSpPr/>
              <p:nvPr/>
            </p:nvSpPr>
            <p:spPr>
              <a:xfrm rot="9000000">
                <a:off x="4076464" y="2114381"/>
                <a:ext cx="1661542" cy="1657839"/>
              </a:xfrm>
              <a:custGeom>
                <a:avLst/>
                <a:gdLst>
                  <a:gd name="connsiteX0" fmla="*/ 957153 w 1661542"/>
                  <a:gd name="connsiteY0" fmla="*/ 1657839 h 1657839"/>
                  <a:gd name="connsiteX1" fmla="*/ 0 w 1661542"/>
                  <a:gd name="connsiteY1" fmla="*/ 0 h 1657839"/>
                  <a:gd name="connsiteX2" fmla="*/ 1661542 w 1661542"/>
                  <a:gd name="connsiteY2" fmla="*/ 959292 h 1657839"/>
                  <a:gd name="connsiteX3" fmla="*/ 1564198 w 1661542"/>
                  <a:gd name="connsiteY3" fmla="*/ 1109816 h 1657839"/>
                  <a:gd name="connsiteX4" fmla="*/ 996981 w 1661542"/>
                  <a:gd name="connsiteY4" fmla="*/ 1636015 h 1657839"/>
                  <a:gd name="connsiteX5" fmla="*/ 957153 w 1661542"/>
                  <a:gd name="connsiteY5" fmla="*/ 1657839 h 165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542" h="1657839">
                    <a:moveTo>
                      <a:pt x="957153" y="1657839"/>
                    </a:moveTo>
                    <a:lnTo>
                      <a:pt x="0" y="0"/>
                    </a:lnTo>
                    <a:lnTo>
                      <a:pt x="1661542" y="959292"/>
                    </a:lnTo>
                    <a:lnTo>
                      <a:pt x="1564198" y="1109816"/>
                    </a:lnTo>
                    <a:cubicBezTo>
                      <a:pt x="1408087" y="1326279"/>
                      <a:pt x="1214194" y="1502970"/>
                      <a:pt x="996981" y="1636015"/>
                    </a:cubicBezTo>
                    <a:lnTo>
                      <a:pt x="957153" y="165783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6A52275D-49DD-4CE1-919B-EA433E219466}"/>
                  </a:ext>
                </a:extLst>
              </p:cNvPr>
              <p:cNvSpPr/>
              <p:nvPr/>
            </p:nvSpPr>
            <p:spPr>
              <a:xfrm rot="9000000">
                <a:off x="6279311" y="2714118"/>
                <a:ext cx="1875730" cy="936435"/>
              </a:xfrm>
              <a:custGeom>
                <a:avLst/>
                <a:gdLst>
                  <a:gd name="connsiteX0" fmla="*/ 503 w 1875730"/>
                  <a:gd name="connsiteY0" fmla="*/ 936435 h 936435"/>
                  <a:gd name="connsiteX1" fmla="*/ 0 w 1875730"/>
                  <a:gd name="connsiteY1" fmla="*/ 913889 h 936435"/>
                  <a:gd name="connsiteX2" fmla="*/ 172093 w 1875730"/>
                  <a:gd name="connsiteY2" fmla="*/ 159565 h 936435"/>
                  <a:gd name="connsiteX3" fmla="*/ 253778 w 1875730"/>
                  <a:gd name="connsiteY3" fmla="*/ 0 h 936435"/>
                  <a:gd name="connsiteX4" fmla="*/ 1875730 w 1875730"/>
                  <a:gd name="connsiteY4" fmla="*/ 936435 h 936435"/>
                  <a:gd name="connsiteX5" fmla="*/ 503 w 1875730"/>
                  <a:gd name="connsiteY5" fmla="*/ 936435 h 93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730" h="936435">
                    <a:moveTo>
                      <a:pt x="503" y="936435"/>
                    </a:moveTo>
                    <a:lnTo>
                      <a:pt x="0" y="913889"/>
                    </a:lnTo>
                    <a:cubicBezTo>
                      <a:pt x="6614" y="659254"/>
                      <a:pt x="62686" y="402992"/>
                      <a:pt x="172093" y="159565"/>
                    </a:cubicBezTo>
                    <a:lnTo>
                      <a:pt x="253778" y="0"/>
                    </a:lnTo>
                    <a:lnTo>
                      <a:pt x="1875730" y="936435"/>
                    </a:lnTo>
                    <a:lnTo>
                      <a:pt x="503" y="936435"/>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88" name="Freeform: Shape 187">
                <a:extLst>
                  <a:ext uri="{FF2B5EF4-FFF2-40B4-BE49-F238E27FC236}">
                    <a16:creationId xmlns:a16="http://schemas.microsoft.com/office/drawing/2014/main" id="{359A5F7D-3100-44CD-A1D7-E6E677B066F6}"/>
                  </a:ext>
                </a:extLst>
              </p:cNvPr>
              <p:cNvSpPr/>
              <p:nvPr/>
            </p:nvSpPr>
            <p:spPr>
              <a:xfrm rot="9000000">
                <a:off x="4013301" y="2879107"/>
                <a:ext cx="1902124" cy="951673"/>
              </a:xfrm>
              <a:custGeom>
                <a:avLst/>
                <a:gdLst>
                  <a:gd name="connsiteX0" fmla="*/ 1648346 w 1902124"/>
                  <a:gd name="connsiteY0" fmla="*/ 951673 h 951673"/>
                  <a:gd name="connsiteX1" fmla="*/ 0 w 1902124"/>
                  <a:gd name="connsiteY1" fmla="*/ 0 h 951673"/>
                  <a:gd name="connsiteX2" fmla="*/ 1901280 w 1902124"/>
                  <a:gd name="connsiteY2" fmla="*/ 0 h 951673"/>
                  <a:gd name="connsiteX3" fmla="*/ 1902124 w 1902124"/>
                  <a:gd name="connsiteY3" fmla="*/ 37786 h 951673"/>
                  <a:gd name="connsiteX4" fmla="*/ 1730031 w 1902124"/>
                  <a:gd name="connsiteY4" fmla="*/ 792109 h 951673"/>
                  <a:gd name="connsiteX5" fmla="*/ 1648346 w 1902124"/>
                  <a:gd name="connsiteY5" fmla="*/ 951673 h 95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124" h="951673">
                    <a:moveTo>
                      <a:pt x="1648346" y="951673"/>
                    </a:moveTo>
                    <a:lnTo>
                      <a:pt x="0" y="0"/>
                    </a:lnTo>
                    <a:lnTo>
                      <a:pt x="1901280" y="0"/>
                    </a:lnTo>
                    <a:lnTo>
                      <a:pt x="1902124" y="37786"/>
                    </a:lnTo>
                    <a:cubicBezTo>
                      <a:pt x="1895510" y="292420"/>
                      <a:pt x="1839438" y="548682"/>
                      <a:pt x="1730031" y="792109"/>
                    </a:cubicBezTo>
                    <a:lnTo>
                      <a:pt x="1648346" y="951673"/>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1F51D06B-63CA-476E-8F7C-714A91492850}"/>
                  </a:ext>
                </a:extLst>
              </p:cNvPr>
              <p:cNvSpPr/>
              <p:nvPr/>
            </p:nvSpPr>
            <p:spPr>
              <a:xfrm rot="9000000">
                <a:off x="5694547" y="3404722"/>
                <a:ext cx="977045" cy="1943012"/>
              </a:xfrm>
              <a:custGeom>
                <a:avLst/>
                <a:gdLst>
                  <a:gd name="connsiteX0" fmla="*/ 1765 w 977045"/>
                  <a:gd name="connsiteY0" fmla="*/ 1943012 h 1943012"/>
                  <a:gd name="connsiteX1" fmla="*/ 472 w 977045"/>
                  <a:gd name="connsiteY1" fmla="*/ 1942266 h 1943012"/>
                  <a:gd name="connsiteX2" fmla="*/ 0 w 977045"/>
                  <a:gd name="connsiteY2" fmla="*/ 1941448 h 1943012"/>
                  <a:gd name="connsiteX3" fmla="*/ 0 w 977045"/>
                  <a:gd name="connsiteY3" fmla="*/ 1411 h 1943012"/>
                  <a:gd name="connsiteX4" fmla="*/ 63157 w 977045"/>
                  <a:gd name="connsiteY4" fmla="*/ 0 h 1943012"/>
                  <a:gd name="connsiteX5" fmla="*/ 817481 w 977045"/>
                  <a:gd name="connsiteY5" fmla="*/ 172093 h 1943012"/>
                  <a:gd name="connsiteX6" fmla="*/ 977045 w 977045"/>
                  <a:gd name="connsiteY6" fmla="*/ 253778 h 1943012"/>
                  <a:gd name="connsiteX7" fmla="*/ 1765 w 977045"/>
                  <a:gd name="connsiteY7" fmla="*/ 1943012 h 19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045" h="1943012">
                    <a:moveTo>
                      <a:pt x="1765" y="1943012"/>
                    </a:moveTo>
                    <a:lnTo>
                      <a:pt x="472" y="1942266"/>
                    </a:lnTo>
                    <a:lnTo>
                      <a:pt x="0" y="1941448"/>
                    </a:lnTo>
                    <a:lnTo>
                      <a:pt x="0" y="1411"/>
                    </a:lnTo>
                    <a:lnTo>
                      <a:pt x="63157" y="0"/>
                    </a:lnTo>
                    <a:cubicBezTo>
                      <a:pt x="317792" y="6614"/>
                      <a:pt x="574054" y="62686"/>
                      <a:pt x="817481" y="172093"/>
                    </a:cubicBezTo>
                    <a:lnTo>
                      <a:pt x="977045" y="253778"/>
                    </a:lnTo>
                    <a:lnTo>
                      <a:pt x="1765" y="1943012"/>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B9402556-599A-4AC4-805D-C62208D821F4}"/>
                  </a:ext>
                </a:extLst>
              </p:cNvPr>
              <p:cNvSpPr/>
              <p:nvPr/>
            </p:nvSpPr>
            <p:spPr>
              <a:xfrm rot="9000000">
                <a:off x="6507201" y="2781279"/>
                <a:ext cx="1608755" cy="1612713"/>
              </a:xfrm>
              <a:custGeom>
                <a:avLst/>
                <a:gdLst>
                  <a:gd name="connsiteX0" fmla="*/ 1608755 w 1608755"/>
                  <a:gd name="connsiteY0" fmla="*/ 1612713 h 1612713"/>
                  <a:gd name="connsiteX1" fmla="*/ 0 w 1608755"/>
                  <a:gd name="connsiteY1" fmla="*/ 683898 h 1612713"/>
                  <a:gd name="connsiteX2" fmla="*/ 97344 w 1608755"/>
                  <a:gd name="connsiteY2" fmla="*/ 533374 h 1612713"/>
                  <a:gd name="connsiteX3" fmla="*/ 664561 w 1608755"/>
                  <a:gd name="connsiteY3" fmla="*/ 7176 h 1612713"/>
                  <a:gd name="connsiteX4" fmla="*/ 677655 w 1608755"/>
                  <a:gd name="connsiteY4" fmla="*/ 0 h 1612713"/>
                  <a:gd name="connsiteX5" fmla="*/ 1608755 w 1608755"/>
                  <a:gd name="connsiteY5" fmla="*/ 1612713 h 161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755" h="1612713">
                    <a:moveTo>
                      <a:pt x="1608755" y="1612713"/>
                    </a:moveTo>
                    <a:lnTo>
                      <a:pt x="0" y="683898"/>
                    </a:lnTo>
                    <a:lnTo>
                      <a:pt x="97344" y="533374"/>
                    </a:lnTo>
                    <a:cubicBezTo>
                      <a:pt x="253454" y="316912"/>
                      <a:pt x="447348" y="140221"/>
                      <a:pt x="664561" y="7176"/>
                    </a:cubicBezTo>
                    <a:lnTo>
                      <a:pt x="677655" y="0"/>
                    </a:lnTo>
                    <a:lnTo>
                      <a:pt x="1608755" y="1612713"/>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FC0519B8-D642-4C02-99A2-3B3B2336066A}"/>
                  </a:ext>
                </a:extLst>
              </p:cNvPr>
              <p:cNvSpPr/>
              <p:nvPr/>
            </p:nvSpPr>
            <p:spPr>
              <a:xfrm rot="9000000">
                <a:off x="4512150" y="3746368"/>
                <a:ext cx="1887062" cy="941785"/>
              </a:xfrm>
              <a:custGeom>
                <a:avLst/>
                <a:gdLst>
                  <a:gd name="connsiteX0" fmla="*/ 0 w 1887062"/>
                  <a:gd name="connsiteY0" fmla="*/ 941785 h 941785"/>
                  <a:gd name="connsiteX1" fmla="*/ 1631219 w 1887062"/>
                  <a:gd name="connsiteY1" fmla="*/ 0 h 941785"/>
                  <a:gd name="connsiteX2" fmla="*/ 1689456 w 1887062"/>
                  <a:gd name="connsiteY2" fmla="*/ 106280 h 941785"/>
                  <a:gd name="connsiteX3" fmla="*/ 1884674 w 1887062"/>
                  <a:gd name="connsiteY3" fmla="*/ 834843 h 941785"/>
                  <a:gd name="connsiteX4" fmla="*/ 1887062 w 1887062"/>
                  <a:gd name="connsiteY4" fmla="*/ 941785 h 941785"/>
                  <a:gd name="connsiteX5" fmla="*/ 0 w 1887062"/>
                  <a:gd name="connsiteY5" fmla="*/ 941785 h 94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062" h="941785">
                    <a:moveTo>
                      <a:pt x="0" y="941785"/>
                    </a:moveTo>
                    <a:lnTo>
                      <a:pt x="1631219" y="0"/>
                    </a:lnTo>
                    <a:lnTo>
                      <a:pt x="1689456" y="106280"/>
                    </a:lnTo>
                    <a:cubicBezTo>
                      <a:pt x="1800435" y="334251"/>
                      <a:pt x="1866799" y="581925"/>
                      <a:pt x="1884674" y="834843"/>
                    </a:cubicBezTo>
                    <a:lnTo>
                      <a:pt x="1887062" y="941785"/>
                    </a:lnTo>
                    <a:lnTo>
                      <a:pt x="0" y="94178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2F5F4EEC-25AA-40E1-967F-67B19811FC8F}"/>
                  </a:ext>
                </a:extLst>
              </p:cNvPr>
              <p:cNvSpPr/>
              <p:nvPr/>
            </p:nvSpPr>
            <p:spPr>
              <a:xfrm rot="9000000">
                <a:off x="6603420" y="2982108"/>
                <a:ext cx="923991" cy="1859828"/>
              </a:xfrm>
              <a:custGeom>
                <a:avLst/>
                <a:gdLst>
                  <a:gd name="connsiteX0" fmla="*/ 923991 w 923991"/>
                  <a:gd name="connsiteY0" fmla="*/ 1859828 h 1859828"/>
                  <a:gd name="connsiteX1" fmla="*/ 0 w 923991"/>
                  <a:gd name="connsiteY1" fmla="*/ 259428 h 1859828"/>
                  <a:gd name="connsiteX2" fmla="*/ 113859 w 923991"/>
                  <a:gd name="connsiteY2" fmla="*/ 197039 h 1859828"/>
                  <a:gd name="connsiteX3" fmla="*/ 842422 w 923991"/>
                  <a:gd name="connsiteY3" fmla="*/ 1821 h 1859828"/>
                  <a:gd name="connsiteX4" fmla="*/ 923991 w 923991"/>
                  <a:gd name="connsiteY4" fmla="*/ 0 h 1859828"/>
                  <a:gd name="connsiteX5" fmla="*/ 923991 w 923991"/>
                  <a:gd name="connsiteY5" fmla="*/ 1859828 h 185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991" h="1859828">
                    <a:moveTo>
                      <a:pt x="923991" y="1859828"/>
                    </a:moveTo>
                    <a:lnTo>
                      <a:pt x="0" y="259428"/>
                    </a:lnTo>
                    <a:lnTo>
                      <a:pt x="113859" y="197039"/>
                    </a:lnTo>
                    <a:cubicBezTo>
                      <a:pt x="341829" y="86060"/>
                      <a:pt x="589504" y="19696"/>
                      <a:pt x="842422" y="1821"/>
                    </a:cubicBezTo>
                    <a:lnTo>
                      <a:pt x="923991" y="0"/>
                    </a:lnTo>
                    <a:lnTo>
                      <a:pt x="923991" y="185982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8" name="Freeform: Shape 197">
                <a:extLst>
                  <a:ext uri="{FF2B5EF4-FFF2-40B4-BE49-F238E27FC236}">
                    <a16:creationId xmlns:a16="http://schemas.microsoft.com/office/drawing/2014/main" id="{87990840-F46F-47EE-852B-C2DFF256C684}"/>
                  </a:ext>
                </a:extLst>
              </p:cNvPr>
              <p:cNvSpPr/>
              <p:nvPr/>
            </p:nvSpPr>
            <p:spPr>
              <a:xfrm rot="9000000">
                <a:off x="4962453" y="3664757"/>
                <a:ext cx="1625505" cy="1623719"/>
              </a:xfrm>
              <a:custGeom>
                <a:avLst/>
                <a:gdLst>
                  <a:gd name="connsiteX0" fmla="*/ 0 w 1625505"/>
                  <a:gd name="connsiteY0" fmla="*/ 1623719 h 1623719"/>
                  <a:gd name="connsiteX1" fmla="*/ 937454 w 1625505"/>
                  <a:gd name="connsiteY1" fmla="*/ 0 h 1623719"/>
                  <a:gd name="connsiteX2" fmla="*/ 1087979 w 1625505"/>
                  <a:gd name="connsiteY2" fmla="*/ 97344 h 1623719"/>
                  <a:gd name="connsiteX3" fmla="*/ 1614177 w 1625505"/>
                  <a:gd name="connsiteY3" fmla="*/ 664561 h 1623719"/>
                  <a:gd name="connsiteX4" fmla="*/ 1625505 w 1625505"/>
                  <a:gd name="connsiteY4" fmla="*/ 685233 h 1623719"/>
                  <a:gd name="connsiteX5" fmla="*/ 0 w 1625505"/>
                  <a:gd name="connsiteY5" fmla="*/ 1623719 h 16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505" h="1623719">
                    <a:moveTo>
                      <a:pt x="0" y="1623719"/>
                    </a:moveTo>
                    <a:lnTo>
                      <a:pt x="937454" y="0"/>
                    </a:lnTo>
                    <a:lnTo>
                      <a:pt x="1087979" y="97344"/>
                    </a:lnTo>
                    <a:cubicBezTo>
                      <a:pt x="1304441" y="253455"/>
                      <a:pt x="1481132" y="447348"/>
                      <a:pt x="1614177" y="664561"/>
                    </a:cubicBezTo>
                    <a:lnTo>
                      <a:pt x="1625505" y="685233"/>
                    </a:lnTo>
                    <a:lnTo>
                      <a:pt x="0" y="1623719"/>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199" name="Oval 198">
                <a:extLst>
                  <a:ext uri="{FF2B5EF4-FFF2-40B4-BE49-F238E27FC236}">
                    <a16:creationId xmlns:a16="http://schemas.microsoft.com/office/drawing/2014/main" id="{0D80562B-AFBC-4CBC-B197-17E054EEAFF3}"/>
                  </a:ext>
                </a:extLst>
              </p:cNvPr>
              <p:cNvSpPr/>
              <p:nvPr/>
            </p:nvSpPr>
            <p:spPr>
              <a:xfrm>
                <a:off x="5844505" y="3012286"/>
                <a:ext cx="492092" cy="492090"/>
              </a:xfrm>
              <a:prstGeom prst="ellipse">
                <a:avLst/>
              </a:prstGeom>
              <a:gradFill flip="none" rotWithShape="1">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tileRect/>
              </a:gradFill>
              <a:ln>
                <a:noFill/>
              </a:ln>
              <a:scene3d>
                <a:camera prst="orthographicFront"/>
                <a:lightRig rig="threePt" dir="t"/>
              </a:scene3d>
              <a:sp3d>
                <a:bevelT w="2222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grpSp>
        <p:grpSp>
          <p:nvGrpSpPr>
            <p:cNvPr id="6" name="Group 5"/>
            <p:cNvGrpSpPr/>
            <p:nvPr/>
          </p:nvGrpSpPr>
          <p:grpSpPr>
            <a:xfrm>
              <a:off x="-304305" y="2587367"/>
              <a:ext cx="4546666" cy="4242900"/>
              <a:chOff x="5976620" y="2725452"/>
              <a:chExt cx="4546666" cy="4242900"/>
            </a:xfrm>
          </p:grpSpPr>
          <p:sp>
            <p:nvSpPr>
              <p:cNvPr id="214" name="TextBox 213">
                <a:hlinkClick r:id="rId6" action="ppaction://hlinksldjump"/>
                <a:extLst>
                  <a:ext uri="{FF2B5EF4-FFF2-40B4-BE49-F238E27FC236}">
                    <a16:creationId xmlns:a16="http://schemas.microsoft.com/office/drawing/2014/main" id="{5EEAB854-0CCD-4C1E-9032-347F1CA9D495}"/>
                  </a:ext>
                </a:extLst>
              </p:cNvPr>
              <p:cNvSpPr txBox="1"/>
              <p:nvPr/>
            </p:nvSpPr>
            <p:spPr>
              <a:xfrm rot="18900000">
                <a:off x="8584395" y="3732227"/>
                <a:ext cx="1268824"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2</a:t>
                </a:r>
              </a:p>
            </p:txBody>
          </p:sp>
          <p:sp>
            <p:nvSpPr>
              <p:cNvPr id="215" name="TextBox 214">
                <a:hlinkClick r:id="rId7" action="ppaction://hlinksldjump"/>
                <a:extLst>
                  <a:ext uri="{FF2B5EF4-FFF2-40B4-BE49-F238E27FC236}">
                    <a16:creationId xmlns:a16="http://schemas.microsoft.com/office/drawing/2014/main" id="{921B4200-05FF-4209-819E-213A6FEE04D0}"/>
                  </a:ext>
                </a:extLst>
              </p:cNvPr>
              <p:cNvSpPr txBox="1"/>
              <p:nvPr/>
            </p:nvSpPr>
            <p:spPr>
              <a:xfrm rot="20826295">
                <a:off x="8967617" y="4219755"/>
                <a:ext cx="1441453"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3</a:t>
                </a:r>
              </a:p>
            </p:txBody>
          </p:sp>
          <p:sp>
            <p:nvSpPr>
              <p:cNvPr id="216" name="TextBox 215">
                <a:hlinkClick r:id="rId8" action="ppaction://hlinksldjump"/>
                <a:extLst>
                  <a:ext uri="{FF2B5EF4-FFF2-40B4-BE49-F238E27FC236}">
                    <a16:creationId xmlns:a16="http://schemas.microsoft.com/office/drawing/2014/main" id="{AA9586FF-1F81-453B-8F4B-FCCF91164235}"/>
                  </a:ext>
                </a:extLst>
              </p:cNvPr>
              <p:cNvSpPr txBox="1"/>
              <p:nvPr/>
            </p:nvSpPr>
            <p:spPr>
              <a:xfrm rot="823021">
                <a:off x="8925853" y="4973695"/>
                <a:ext cx="1597433"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4</a:t>
                </a:r>
              </a:p>
            </p:txBody>
          </p:sp>
          <p:sp>
            <p:nvSpPr>
              <p:cNvPr id="217" name="TextBox 216">
                <a:hlinkClick r:id="rId9" action="ppaction://hlinksldjump"/>
                <a:extLst>
                  <a:ext uri="{FF2B5EF4-FFF2-40B4-BE49-F238E27FC236}">
                    <a16:creationId xmlns:a16="http://schemas.microsoft.com/office/drawing/2014/main" id="{8555EC59-E377-4A3D-B2C1-D3DE8DBB9D42}"/>
                  </a:ext>
                </a:extLst>
              </p:cNvPr>
              <p:cNvSpPr txBox="1"/>
              <p:nvPr/>
            </p:nvSpPr>
            <p:spPr>
              <a:xfrm rot="2685929">
                <a:off x="8551347" y="5491373"/>
                <a:ext cx="1362218"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5</a:t>
                </a:r>
              </a:p>
            </p:txBody>
          </p:sp>
          <p:sp>
            <p:nvSpPr>
              <p:cNvPr id="218" name="TextBox 217">
                <a:hlinkClick r:id="rId10" action="ppaction://hlinksldjump"/>
                <a:extLst>
                  <a:ext uri="{FF2B5EF4-FFF2-40B4-BE49-F238E27FC236}">
                    <a16:creationId xmlns:a16="http://schemas.microsoft.com/office/drawing/2014/main" id="{A1DE6665-41B3-48E4-8F71-44A9EC985B40}"/>
                  </a:ext>
                </a:extLst>
              </p:cNvPr>
              <p:cNvSpPr txBox="1"/>
              <p:nvPr/>
            </p:nvSpPr>
            <p:spPr>
              <a:xfrm rot="4655925">
                <a:off x="7976232" y="5667045"/>
                <a:ext cx="1306238"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6</a:t>
                </a:r>
              </a:p>
            </p:txBody>
          </p:sp>
          <p:sp>
            <p:nvSpPr>
              <p:cNvPr id="219" name="TextBox 218">
                <a:hlinkClick r:id="rId11" action="ppaction://hlinksldjump"/>
                <a:extLst>
                  <a:ext uri="{FF2B5EF4-FFF2-40B4-BE49-F238E27FC236}">
                    <a16:creationId xmlns:a16="http://schemas.microsoft.com/office/drawing/2014/main" id="{DA116507-5667-47E3-8962-74F96C789769}"/>
                  </a:ext>
                </a:extLst>
              </p:cNvPr>
              <p:cNvSpPr txBox="1"/>
              <p:nvPr/>
            </p:nvSpPr>
            <p:spPr>
              <a:xfrm rot="6267848">
                <a:off x="7205891" y="5894724"/>
                <a:ext cx="1527263" cy="619993"/>
              </a:xfrm>
              <a:prstGeom prst="rect">
                <a:avLst/>
              </a:prstGeom>
              <a:noFill/>
            </p:spPr>
            <p:txBody>
              <a:bodyPr wrap="square" rtlCol="0">
                <a:spAutoFit/>
              </a:bodyPr>
              <a:lstStyle/>
              <a:p>
                <a:pPr defTabSz="661212" fontAlgn="base">
                  <a:spcBef>
                    <a:spcPct val="0"/>
                  </a:spcBef>
                  <a:spcAft>
                    <a:spcPct val="0"/>
                  </a:spcAft>
                </a:pPr>
                <a:r>
                  <a:rPr lang="en-US" sz="2316" dirty="0">
                    <a:solidFill>
                      <a:srgbClr val="FFFFFF"/>
                    </a:solidFill>
                    <a:latin typeface="Cambria" panose="02040503050406030204" pitchFamily="18" charset="0"/>
                    <a:ea typeface="Cambria" panose="02040503050406030204" pitchFamily="18" charset="0"/>
                  </a:rPr>
                  <a:t>CâU 7</a:t>
                </a:r>
              </a:p>
            </p:txBody>
          </p:sp>
          <p:sp>
            <p:nvSpPr>
              <p:cNvPr id="220" name="TextBox 219">
                <a:hlinkClick r:id="rId12" action="ppaction://hlinksldjump"/>
                <a:extLst>
                  <a:ext uri="{FF2B5EF4-FFF2-40B4-BE49-F238E27FC236}">
                    <a16:creationId xmlns:a16="http://schemas.microsoft.com/office/drawing/2014/main" id="{54D54EEF-0762-4D28-9359-0092FD6079CF}"/>
                  </a:ext>
                </a:extLst>
              </p:cNvPr>
              <p:cNvSpPr txBox="1"/>
              <p:nvPr/>
            </p:nvSpPr>
            <p:spPr>
              <a:xfrm rot="8314163">
                <a:off x="6820804" y="5469572"/>
                <a:ext cx="1335298"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8</a:t>
                </a:r>
              </a:p>
            </p:txBody>
          </p:sp>
          <p:sp>
            <p:nvSpPr>
              <p:cNvPr id="221" name="TextBox 220">
                <a:hlinkClick r:id="rId13" action="ppaction://hlinksldjump"/>
                <a:extLst>
                  <a:ext uri="{FF2B5EF4-FFF2-40B4-BE49-F238E27FC236}">
                    <a16:creationId xmlns:a16="http://schemas.microsoft.com/office/drawing/2014/main" id="{1502DFEF-8656-47F4-AB6B-CC45F49B75DE}"/>
                  </a:ext>
                </a:extLst>
              </p:cNvPr>
              <p:cNvSpPr txBox="1"/>
              <p:nvPr/>
            </p:nvSpPr>
            <p:spPr>
              <a:xfrm rot="10207448">
                <a:off x="6489701" y="4927048"/>
                <a:ext cx="1261208"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9</a:t>
                </a:r>
              </a:p>
            </p:txBody>
          </p:sp>
          <p:sp>
            <p:nvSpPr>
              <p:cNvPr id="222" name="TextBox 221">
                <a:hlinkClick r:id="rId14" action="ppaction://hlinksldjump"/>
                <a:extLst>
                  <a:ext uri="{FF2B5EF4-FFF2-40B4-BE49-F238E27FC236}">
                    <a16:creationId xmlns:a16="http://schemas.microsoft.com/office/drawing/2014/main" id="{E6562E2C-5D0D-440D-BD78-984225C148B5}"/>
                  </a:ext>
                </a:extLst>
              </p:cNvPr>
              <p:cNvSpPr txBox="1"/>
              <p:nvPr/>
            </p:nvSpPr>
            <p:spPr>
              <a:xfrm rot="11499479">
                <a:off x="5976620" y="4250419"/>
                <a:ext cx="1829812" cy="619993"/>
              </a:xfrm>
              <a:prstGeom prst="rect">
                <a:avLst/>
              </a:prstGeom>
              <a:noFill/>
            </p:spPr>
            <p:txBody>
              <a:bodyPr wrap="square" rtlCol="0">
                <a:spAutoFit/>
              </a:bodyPr>
              <a:lstStyle/>
              <a:p>
                <a:pPr defTabSz="661212" fontAlgn="base">
                  <a:spcBef>
                    <a:spcPct val="0"/>
                  </a:spcBef>
                  <a:spcAft>
                    <a:spcPct val="0"/>
                  </a:spcAft>
                </a:pPr>
                <a:r>
                  <a:rPr lang="en-US" sz="2316" dirty="0">
                    <a:solidFill>
                      <a:srgbClr val="FFFFFF"/>
                    </a:solidFill>
                    <a:latin typeface="Cambria" panose="02040503050406030204" pitchFamily="18" charset="0"/>
                    <a:ea typeface="Cambria" panose="02040503050406030204" pitchFamily="18" charset="0"/>
                  </a:rPr>
                  <a:t>Câu10</a:t>
                </a:r>
              </a:p>
            </p:txBody>
          </p:sp>
          <p:sp>
            <p:nvSpPr>
              <p:cNvPr id="223" name="TextBox 222">
                <a:hlinkClick r:id="rId15" action="ppaction://hlinksldjump"/>
                <a:extLst>
                  <a:ext uri="{FF2B5EF4-FFF2-40B4-BE49-F238E27FC236}">
                    <a16:creationId xmlns:a16="http://schemas.microsoft.com/office/drawing/2014/main" id="{07AE0122-31B5-4F4A-BC71-E7DDE4F0FCF2}"/>
                  </a:ext>
                </a:extLst>
              </p:cNvPr>
              <p:cNvSpPr txBox="1"/>
              <p:nvPr/>
            </p:nvSpPr>
            <p:spPr>
              <a:xfrm rot="13358356">
                <a:off x="6315504" y="3639000"/>
                <a:ext cx="1897781"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11</a:t>
                </a:r>
              </a:p>
            </p:txBody>
          </p:sp>
          <p:sp>
            <p:nvSpPr>
              <p:cNvPr id="224" name="TextBox 223">
                <a:hlinkClick r:id="rId16" action="ppaction://hlinksldjump"/>
                <a:extLst>
                  <a:ext uri="{FF2B5EF4-FFF2-40B4-BE49-F238E27FC236}">
                    <a16:creationId xmlns:a16="http://schemas.microsoft.com/office/drawing/2014/main" id="{069D7A7F-B543-4887-97C7-CED46D7E945A}"/>
                  </a:ext>
                </a:extLst>
              </p:cNvPr>
              <p:cNvSpPr txBox="1"/>
              <p:nvPr/>
            </p:nvSpPr>
            <p:spPr>
              <a:xfrm rot="15311981">
                <a:off x="7088686" y="3265494"/>
                <a:ext cx="1700077"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12</a:t>
                </a:r>
              </a:p>
            </p:txBody>
          </p:sp>
          <p:grpSp>
            <p:nvGrpSpPr>
              <p:cNvPr id="5" name="Group 4"/>
              <p:cNvGrpSpPr/>
              <p:nvPr/>
            </p:nvGrpSpPr>
            <p:grpSpPr>
              <a:xfrm>
                <a:off x="8349350" y="2793534"/>
                <a:ext cx="619993" cy="1527872"/>
                <a:chOff x="8349350" y="2793534"/>
                <a:chExt cx="619993" cy="1527872"/>
              </a:xfrm>
            </p:grpSpPr>
            <p:sp>
              <p:nvSpPr>
                <p:cNvPr id="225" name="TextBox 224">
                  <a:hlinkClick r:id="rId17" action="ppaction://hlinksldjump"/>
                  <a:extLst>
                    <a:ext uri="{FF2B5EF4-FFF2-40B4-BE49-F238E27FC236}">
                      <a16:creationId xmlns:a16="http://schemas.microsoft.com/office/drawing/2014/main" id="{1446158D-8E1C-4F9E-B352-E831FF6B96DE}"/>
                    </a:ext>
                  </a:extLst>
                </p:cNvPr>
                <p:cNvSpPr txBox="1"/>
                <p:nvPr/>
              </p:nvSpPr>
              <p:spPr>
                <a:xfrm rot="17000997">
                  <a:off x="8030183" y="3382246"/>
                  <a:ext cx="1258327" cy="619993"/>
                </a:xfrm>
                <a:prstGeom prst="rect">
                  <a:avLst/>
                </a:prstGeom>
                <a:noFill/>
              </p:spPr>
              <p:txBody>
                <a:bodyPr wrap="square" rtlCol="0">
                  <a:spAutoFit/>
                </a:bodyPr>
                <a:lstStyle/>
                <a:p>
                  <a:pPr defTabSz="661212" fontAlgn="base">
                    <a:spcBef>
                      <a:spcPct val="0"/>
                    </a:spcBef>
                    <a:spcAft>
                      <a:spcPct val="0"/>
                    </a:spcAft>
                  </a:pPr>
                  <a:r>
                    <a:rPr lang="en-US" sz="2316" dirty="0" err="1">
                      <a:solidFill>
                        <a:srgbClr val="FFFFFF"/>
                      </a:solidFill>
                      <a:latin typeface="Cambria" panose="02040503050406030204" pitchFamily="18" charset="0"/>
                      <a:ea typeface="Cambria" panose="02040503050406030204" pitchFamily="18" charset="0"/>
                    </a:rPr>
                    <a:t>Câu</a:t>
                  </a:r>
                  <a:r>
                    <a:rPr lang="en-US" sz="2316" dirty="0">
                      <a:solidFill>
                        <a:srgbClr val="FFFFFF"/>
                      </a:solidFill>
                      <a:latin typeface="Cambria" panose="02040503050406030204" pitchFamily="18" charset="0"/>
                      <a:ea typeface="Cambria" panose="02040503050406030204" pitchFamily="18" charset="0"/>
                    </a:rPr>
                    <a:t> 1</a:t>
                  </a:r>
                </a:p>
              </p:txBody>
            </p:sp>
            <p:sp>
              <p:nvSpPr>
                <p:cNvPr id="3" name="Oval 2">
                  <a:hlinkClick r:id="rId17" action="ppaction://hlinksldjump"/>
                </p:cNvPr>
                <p:cNvSpPr/>
                <p:nvPr/>
              </p:nvSpPr>
              <p:spPr>
                <a:xfrm rot="16404834">
                  <a:off x="8674477" y="2793534"/>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grpSp>
        </p:grpSp>
        <p:sp>
          <p:nvSpPr>
            <p:cNvPr id="55" name="Oval 54">
              <a:hlinkClick r:id="rId6" action="ppaction://hlinksldjump"/>
            </p:cNvPr>
            <p:cNvSpPr/>
            <p:nvPr/>
          </p:nvSpPr>
          <p:spPr>
            <a:xfrm rot="18609808">
              <a:off x="3279646" y="3183315"/>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56" name="Oval 55">
              <a:hlinkClick r:id="rId7" action="ppaction://hlinksldjump"/>
            </p:cNvPr>
            <p:cNvSpPr/>
            <p:nvPr/>
          </p:nvSpPr>
          <p:spPr>
            <a:xfrm rot="18609808">
              <a:off x="3908763" y="4166090"/>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57" name="Oval 56">
              <a:hlinkClick r:id="rId8" action="ppaction://hlinksldjump"/>
            </p:cNvPr>
            <p:cNvSpPr/>
            <p:nvPr/>
          </p:nvSpPr>
          <p:spPr>
            <a:xfrm rot="18609808">
              <a:off x="3969405" y="5246210"/>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59" name="Oval 58">
              <a:hlinkClick r:id="rId9" action="ppaction://hlinksldjump"/>
            </p:cNvPr>
            <p:cNvSpPr/>
            <p:nvPr/>
          </p:nvSpPr>
          <p:spPr>
            <a:xfrm rot="18609808">
              <a:off x="3415820" y="6162169"/>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0" name="Oval 59">
              <a:hlinkClick r:id="rId10" action="ppaction://hlinksldjump"/>
            </p:cNvPr>
            <p:cNvSpPr/>
            <p:nvPr/>
          </p:nvSpPr>
          <p:spPr>
            <a:xfrm rot="18609808">
              <a:off x="2457237" y="6666225"/>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1" name="Oval 60">
              <a:hlinkClick r:id="rId11" action="ppaction://hlinksldjump"/>
            </p:cNvPr>
            <p:cNvSpPr/>
            <p:nvPr/>
          </p:nvSpPr>
          <p:spPr>
            <a:xfrm rot="18609808">
              <a:off x="1301062" y="6666225"/>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2" name="Oval 61">
              <a:hlinkClick r:id="rId12" action="ppaction://hlinksldjump"/>
            </p:cNvPr>
            <p:cNvSpPr/>
            <p:nvPr/>
          </p:nvSpPr>
          <p:spPr>
            <a:xfrm rot="18609808">
              <a:off x="364958" y="6162169"/>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3" name="Oval 62">
              <a:hlinkClick r:id="rId13" action="ppaction://hlinksldjump"/>
            </p:cNvPr>
            <p:cNvSpPr/>
            <p:nvPr/>
          </p:nvSpPr>
          <p:spPr>
            <a:xfrm rot="18609808">
              <a:off x="-139098" y="5154057"/>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4" name="Oval 63">
              <a:hlinkClick r:id="rId14" action="ppaction://hlinksldjump"/>
            </p:cNvPr>
            <p:cNvSpPr/>
            <p:nvPr/>
          </p:nvSpPr>
          <p:spPr>
            <a:xfrm rot="18609808">
              <a:off x="-222219" y="4206968"/>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5" name="Oval 64">
              <a:hlinkClick r:id="rId15" action="ppaction://hlinksldjump"/>
            </p:cNvPr>
            <p:cNvSpPr/>
            <p:nvPr/>
          </p:nvSpPr>
          <p:spPr>
            <a:xfrm rot="18609808">
              <a:off x="364958" y="3183315"/>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sp>
          <p:nvSpPr>
            <p:cNvPr id="66" name="Oval 65">
              <a:hlinkClick r:id="rId16" action="ppaction://hlinksldjump"/>
            </p:cNvPr>
            <p:cNvSpPr/>
            <p:nvPr/>
          </p:nvSpPr>
          <p:spPr>
            <a:xfrm rot="18609808">
              <a:off x="1305109" y="2607251"/>
              <a:ext cx="274320" cy="274320"/>
            </a:xfrm>
            <a:prstGeom prst="ellipse">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ln>
                  <a:solidFill>
                    <a:srgbClr val="FFEFAB"/>
                  </a:solidFill>
                </a:ln>
                <a:solidFill>
                  <a:srgbClr val="FFFFFF"/>
                </a:solidFill>
                <a:latin typeface="Cambria" panose="02040503050406030204" pitchFamily="18" charset="0"/>
                <a:ea typeface="Cambria" panose="02040503050406030204" pitchFamily="18" charset="0"/>
              </a:endParaRPr>
            </a:p>
          </p:txBody>
        </p:sp>
      </p:grpSp>
      <p:sp>
        <p:nvSpPr>
          <p:cNvPr id="228" name="Freeform: Shape 227">
            <a:extLst>
              <a:ext uri="{FF2B5EF4-FFF2-40B4-BE49-F238E27FC236}">
                <a16:creationId xmlns:a16="http://schemas.microsoft.com/office/drawing/2014/main" id="{659C230E-3E02-4EC2-AF3A-D1C8C10DFB24}"/>
              </a:ext>
            </a:extLst>
          </p:cNvPr>
          <p:cNvSpPr/>
          <p:nvPr/>
        </p:nvSpPr>
        <p:spPr>
          <a:xfrm rot="10800000">
            <a:off x="5951300" y="4994933"/>
            <a:ext cx="155516" cy="777599"/>
          </a:xfrm>
          <a:custGeom>
            <a:avLst/>
            <a:gdLst>
              <a:gd name="connsiteX0" fmla="*/ 0 w 156142"/>
              <a:gd name="connsiteY0" fmla="*/ 0 h 885825"/>
              <a:gd name="connsiteX1" fmla="*/ 156142 w 156142"/>
              <a:gd name="connsiteY1" fmla="*/ 0 h 885825"/>
              <a:gd name="connsiteX2" fmla="*/ 156142 w 156142"/>
              <a:gd name="connsiteY2" fmla="*/ 738672 h 885825"/>
              <a:gd name="connsiteX3" fmla="*/ 78071 w 156142"/>
              <a:gd name="connsiteY3" fmla="*/ 885825 h 885825"/>
              <a:gd name="connsiteX4" fmla="*/ 0 w 156142"/>
              <a:gd name="connsiteY4" fmla="*/ 738672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2" h="885825">
                <a:moveTo>
                  <a:pt x="0" y="0"/>
                </a:moveTo>
                <a:lnTo>
                  <a:pt x="156142" y="0"/>
                </a:lnTo>
                <a:lnTo>
                  <a:pt x="156142" y="738672"/>
                </a:lnTo>
                <a:lnTo>
                  <a:pt x="78071" y="885825"/>
                </a:lnTo>
                <a:lnTo>
                  <a:pt x="0" y="738672"/>
                </a:lnTo>
                <a:close/>
              </a:path>
            </a:pathLst>
          </a:custGeom>
          <a:gradFill flip="none" rotWithShape="1">
            <a:gsLst>
              <a:gs pos="0">
                <a:srgbClr val="FFFF00"/>
              </a:gs>
              <a:gs pos="42000">
                <a:schemeClr val="accent4">
                  <a:lumMod val="75000"/>
                </a:schemeClr>
              </a:gs>
              <a:gs pos="69000">
                <a:srgbClr val="FFC000"/>
              </a:gs>
              <a:gs pos="100000">
                <a:schemeClr val="accent4">
                  <a:lumMod val="75000"/>
                </a:schemeClr>
              </a:gs>
            </a:gsLst>
            <a:lin ang="108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lIns="91124" tIns="45559" rIns="91124" bIns="45559" rtlCol="0" anchor="ctr">
            <a:noAutofit/>
          </a:bodyP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
        <p:nvSpPr>
          <p:cNvPr id="237" name="Oval 236">
            <a:extLst>
              <a:ext uri="{FF2B5EF4-FFF2-40B4-BE49-F238E27FC236}">
                <a16:creationId xmlns:a16="http://schemas.microsoft.com/office/drawing/2014/main" id="{4EFF3A6F-2940-4811-B21D-81C9E8F35B7D}"/>
              </a:ext>
            </a:extLst>
          </p:cNvPr>
          <p:cNvSpPr/>
          <p:nvPr/>
        </p:nvSpPr>
        <p:spPr>
          <a:xfrm>
            <a:off x="5917983" y="5638534"/>
            <a:ext cx="219727" cy="220612"/>
          </a:xfrm>
          <a:prstGeom prst="ellipse">
            <a:avLst/>
          </a:prstGeom>
          <a:solidFill>
            <a:schemeClr val="bg1">
              <a:lumMod val="50000"/>
            </a:schemeClr>
          </a:solidFill>
          <a:ln>
            <a:noFill/>
          </a:ln>
          <a:scene3d>
            <a:camera prst="orthographicFront"/>
            <a:lightRig rig="threePt" dir="t"/>
          </a:scene3d>
          <a:sp3d>
            <a:bevelT w="31750" prst="angle"/>
          </a:sp3d>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pic>
        <p:nvPicPr>
          <p:cNvPr id="4" name="NhacCacVongQuayCuaChiecNonKyDieu-VA-62264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cstate="print"/>
          <a:stretch>
            <a:fillRect/>
          </a:stretch>
        </p:blipFill>
        <p:spPr>
          <a:xfrm>
            <a:off x="12582709" y="6404724"/>
            <a:ext cx="441191" cy="441191"/>
          </a:xfrm>
          <a:prstGeom prst="rect">
            <a:avLst/>
          </a:prstGeom>
        </p:spPr>
      </p:pic>
      <p:sp>
        <p:nvSpPr>
          <p:cNvPr id="7" name="Right Arrow 6">
            <a:hlinkClick r:id="rId19" action="ppaction://hlinksldjump"/>
          </p:cNvPr>
          <p:cNvSpPr/>
          <p:nvPr/>
        </p:nvSpPr>
        <p:spPr>
          <a:xfrm>
            <a:off x="11515962" y="6034751"/>
            <a:ext cx="416920" cy="590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srgbClr val="FFFF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23510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1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211"/>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212"/>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1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02"/>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03"/>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04"/>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000" fill="hold"/>
                                        <p:tgtEl>
                                          <p:spTgt spid="205"/>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1000" fill="hold"/>
                                        <p:tgtEl>
                                          <p:spTgt spid="206"/>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1000" fill="hold"/>
                                        <p:tgtEl>
                                          <p:spTgt spid="20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1000" fill="hold"/>
                                        <p:tgtEl>
                                          <p:spTgt spid="208"/>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1000" fill="hold"/>
                                        <p:tgtEl>
                                          <p:spTgt spid="209"/>
                                        </p:tgtEl>
                                        <p:attrNameLst>
                                          <p:attrName>style.visibility</p:attrName>
                                        </p:attrNameLst>
                                      </p:cBhvr>
                                      <p:tavLst>
                                        <p:tav tm="0">
                                          <p:val>
                                            <p:strVal val="hidden"/>
                                          </p:val>
                                        </p:tav>
                                        <p:tav tm="50000">
                                          <p:val>
                                            <p:strVal val="visible"/>
                                          </p:val>
                                        </p:tav>
                                      </p:tavLst>
                                    </p:anim>
                                  </p:childTnLst>
                                </p:cTn>
                              </p:par>
                              <p:par>
                                <p:cTn id="29" presetID="26" presetClass="emph" presetSubtype="0" repeatCount="indefinite" fill="hold" grpId="0" nodeType="withEffect">
                                  <p:stCondLst>
                                    <p:cond delay="0"/>
                                  </p:stCondLst>
                                  <p:childTnLst>
                                    <p:animEffect transition="out" filter="fade">
                                      <p:cBhvr>
                                        <p:cTn id="30" dur="1000" tmFilter="0, 0; .2, .5; .8, .5; 1, 0"/>
                                        <p:tgtEl>
                                          <p:spTgt spid="2"/>
                                        </p:tgtEl>
                                      </p:cBhvr>
                                    </p:animEffect>
                                    <p:animScale>
                                      <p:cBhvr>
                                        <p:cTn id="31"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indefinite"/>
                      </p:stCondLst>
                      <p:childTnLst>
                        <p:par>
                          <p:cTn id="34" fill="hold">
                            <p:stCondLst>
                              <p:cond delay="0"/>
                            </p:stCondLst>
                            <p:childTnLst>
                              <p:par>
                                <p:cTn id="35" presetID="8" presetClass="emph" presetSubtype="0" repeatCount="indefinite" fill="hold" nodeType="clickEffect">
                                  <p:stCondLst>
                                    <p:cond delay="0"/>
                                  </p:stCondLst>
                                  <p:childTnLst>
                                    <p:animRot by="21600000">
                                      <p:cBhvr>
                                        <p:cTn id="36" dur="2000" fill="hold"/>
                                        <p:tgtEl>
                                          <p:spTgt spid="12"/>
                                        </p:tgtEl>
                                        <p:attrNameLst>
                                          <p:attrName>r</p:attrName>
                                        </p:attrNameLst>
                                      </p:cBhvr>
                                    </p:animRot>
                                  </p:childTnLst>
                                </p:cTn>
                              </p:par>
                              <p:par>
                                <p:cTn id="37" presetID="1" presetClass="mediacall" presetSubtype="0" fill="hold" nodeType="withEffect">
                                  <p:stCondLst>
                                    <p:cond delay="0"/>
                                  </p:stCondLst>
                                  <p:childTnLst>
                                    <p:cmd type="call" cmd="playFrom(0.0)">
                                      <p:cBhvr>
                                        <p:cTn id="38" dur="19095" fill="hold"/>
                                        <p:tgtEl>
                                          <p:spTgt spid="4"/>
                                        </p:tgtEl>
                                      </p:cBhvr>
                                    </p:cmd>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p:cTn id="43" fill="remove" display="0">
                  <p:stCondLst>
                    <p:cond delay="indefinite"/>
                  </p:stCondLst>
                  <p:endCondLst>
                    <p:cond evt="onStopAudio" delay="0">
                      <p:tgtEl>
                        <p:sldTgt/>
                      </p:tgtEl>
                    </p:cond>
                  </p:endCondLst>
                </p:cTn>
                <p:tgtEl>
                  <p:spTgt spid="4"/>
                </p:tgtEl>
              </p:cMediaNode>
            </p:audio>
          </p:childTnLst>
        </p:cTn>
      </p:par>
    </p:tnLst>
    <p:bldLst>
      <p:bldP spid="2" grpId="0"/>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B17B0-85D3-451B-9A8D-C5B7FBB2D635}"/>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24" tIns="45559" rIns="91124" bIns="45559" rtlCol="0" anchor="ctr"/>
          <a:lstStyle/>
          <a:p>
            <a:pPr algn="ctr" defTabSz="661212" fontAlgn="base">
              <a:spcBef>
                <a:spcPct val="0"/>
              </a:spcBef>
              <a:spcAft>
                <a:spcPct val="0"/>
              </a:spcAft>
            </a:pPr>
            <a:endParaRPr lang="zh-CN" altLang="en-US" sz="2171">
              <a:solidFill>
                <a:srgbClr val="FFFFFF"/>
              </a:solidFill>
              <a:latin typeface="Arial"/>
              <a:ea typeface="宋体"/>
            </a:endParaRPr>
          </a:p>
        </p:txBody>
      </p:sp>
      <p:sp>
        <p:nvSpPr>
          <p:cNvPr id="2" name="Oval Callout 1"/>
          <p:cNvSpPr/>
          <p:nvPr/>
        </p:nvSpPr>
        <p:spPr>
          <a:xfrm>
            <a:off x="3542364" y="828012"/>
            <a:ext cx="2208452" cy="1101659"/>
          </a:xfrm>
          <a:prstGeom prst="wedgeEllipseCallout">
            <a:avLst>
              <a:gd name="adj1" fmla="val -50850"/>
              <a:gd name="adj2" fmla="val 67931"/>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00B050"/>
                </a:solidFill>
                <a:latin typeface="iCiel Cadena" panose="02000503000000020004" pitchFamily="2" charset="0"/>
                <a:ea typeface="宋体"/>
              </a:rPr>
              <a:t>Câu</a:t>
            </a:r>
            <a:r>
              <a:rPr lang="en-US" sz="4415" dirty="0">
                <a:solidFill>
                  <a:srgbClr val="00B050"/>
                </a:solidFill>
                <a:latin typeface="iCiel Cadena" panose="02000503000000020004" pitchFamily="2" charset="0"/>
                <a:ea typeface="宋体"/>
              </a:rPr>
              <a:t> 1</a:t>
            </a:r>
          </a:p>
        </p:txBody>
      </p:sp>
      <p:sp>
        <p:nvSpPr>
          <p:cNvPr id="3" name="Heart 2">
            <a:hlinkClick r:id="rId3"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srgbClr val="FFFFFF"/>
              </a:solidFill>
              <a:latin typeface="Arial"/>
              <a:ea typeface="宋体"/>
            </a:endParaRPr>
          </a:p>
        </p:txBody>
      </p:sp>
      <p:pic>
        <p:nvPicPr>
          <p:cNvPr id="6" name="Picture 5" descr="Shape, circle&#10;&#10;Description automatically generated">
            <a:extLst>
              <a:ext uri="{FF2B5EF4-FFF2-40B4-BE49-F238E27FC236}">
                <a16:creationId xmlns:a16="http://schemas.microsoft.com/office/drawing/2014/main" id="{25D3DEBC-EB35-4F84-A001-494C4A7DCCB2}"/>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6427" y="1893824"/>
            <a:ext cx="4129277" cy="4136170"/>
          </a:xfrm>
          <a:prstGeom prst="rect">
            <a:avLst/>
          </a:prstGeom>
        </p:spPr>
      </p:pic>
      <p:pic>
        <p:nvPicPr>
          <p:cNvPr id="16" name="Picture 15" descr="A picture containing flower, vector graphics&#10;&#10;Description automatically generated">
            <a:extLst>
              <a:ext uri="{FF2B5EF4-FFF2-40B4-BE49-F238E27FC236}">
                <a16:creationId xmlns:a16="http://schemas.microsoft.com/office/drawing/2014/main" id="{AA15AF47-81D5-4DAA-9A8A-4841B6E4B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0824" y="2656915"/>
            <a:ext cx="5036610" cy="2205958"/>
          </a:xfrm>
          <a:prstGeom prst="rect">
            <a:avLst/>
          </a:prstGeom>
        </p:spPr>
      </p:pic>
      <p:sp>
        <p:nvSpPr>
          <p:cNvPr id="10" name="文本框 9">
            <a:extLst>
              <a:ext uri="{FF2B5EF4-FFF2-40B4-BE49-F238E27FC236}">
                <a16:creationId xmlns:a16="http://schemas.microsoft.com/office/drawing/2014/main" id="{E0B55495-7621-4C46-8F01-8BE9D6234268}"/>
              </a:ext>
            </a:extLst>
          </p:cNvPr>
          <p:cNvSpPr txBox="1"/>
          <p:nvPr/>
        </p:nvSpPr>
        <p:spPr>
          <a:xfrm>
            <a:off x="6537192" y="3667088"/>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字魂17号-萌趣果冻体" panose="02000000000000000000" pitchFamily="2" charset="-122"/>
                <a:ea typeface="字魂17号-萌趣果冻体" panose="02000000000000000000" pitchFamily="2" charset="-122"/>
              </a:rPr>
              <a:t>11 - 4 = 7</a:t>
            </a:r>
            <a:endParaRPr lang="zh-CN" altLang="en-US" sz="4776" b="1" dirty="0">
              <a:solidFill>
                <a:srgbClr val="FF0000"/>
              </a:solidFill>
              <a:latin typeface="字魂17号-萌趣果冻体" panose="02000000000000000000" pitchFamily="2" charset="-122"/>
              <a:ea typeface="字魂17号-萌趣果冻体" panose="02000000000000000000" pitchFamily="2" charset="-122"/>
            </a:endParaRPr>
          </a:p>
        </p:txBody>
      </p:sp>
      <p:sp>
        <p:nvSpPr>
          <p:cNvPr id="11" name="文本框 10">
            <a:extLst>
              <a:ext uri="{FF2B5EF4-FFF2-40B4-BE49-F238E27FC236}">
                <a16:creationId xmlns:a16="http://schemas.microsoft.com/office/drawing/2014/main" id="{0A62B8F5-DF95-40CC-9A9F-A669F2A3871F}"/>
              </a:ext>
            </a:extLst>
          </p:cNvPr>
          <p:cNvSpPr txBox="1"/>
          <p:nvPr/>
        </p:nvSpPr>
        <p:spPr>
          <a:xfrm>
            <a:off x="6758141" y="2966654"/>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字魂17号-萌趣果冻体" panose="02000000000000000000" pitchFamily="2" charset="-122"/>
                <a:ea typeface="字魂17号-萌趣果冻体" panose="02000000000000000000" pitchFamily="2" charset="-122"/>
              </a:rPr>
              <a:t>11 - 4 = ?</a:t>
            </a:r>
            <a:endParaRPr lang="zh-CN" altLang="en-US" sz="4776" b="1" dirty="0">
              <a:solidFill>
                <a:srgbClr val="D27C15"/>
              </a:solidFill>
              <a:latin typeface="字魂17号-萌趣果冻体" panose="02000000000000000000" pitchFamily="2" charset="-122"/>
              <a:ea typeface="字魂17号-萌趣果冻体" panose="02000000000000000000" pitchFamily="2" charset="-122"/>
            </a:endParaRPr>
          </a:p>
        </p:txBody>
      </p:sp>
    </p:spTree>
    <p:extLst>
      <p:ext uri="{BB962C8B-B14F-4D97-AF65-F5344CB8AC3E}">
        <p14:creationId xmlns:p14="http://schemas.microsoft.com/office/powerpoint/2010/main" val="757726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grpId="0" nodeType="clickEffect">
                                  <p:stCondLst>
                                    <p:cond delay="0"/>
                                  </p:stCondLst>
                                  <p:childTnLst>
                                    <p:anim calcmode="lin" valueType="num">
                                      <p:cBhvr>
                                        <p:cTn id="11" dur="1000"/>
                                        <p:tgtEl>
                                          <p:spTgt spid="11"/>
                                        </p:tgtEl>
                                        <p:attrNameLst>
                                          <p:attrName>ppt_w</p:attrName>
                                        </p:attrNameLst>
                                      </p:cBhvr>
                                      <p:tavLst>
                                        <p:tav tm="0">
                                          <p:val>
                                            <p:strVal val="ppt_w"/>
                                          </p:val>
                                        </p:tav>
                                        <p:tav tm="100000">
                                          <p:val>
                                            <p:fltVal val="0"/>
                                          </p:val>
                                        </p:tav>
                                      </p:tavLst>
                                    </p:anim>
                                    <p:anim calcmode="lin" valueType="num">
                                      <p:cBhvr>
                                        <p:cTn id="12" dur="1000"/>
                                        <p:tgtEl>
                                          <p:spTgt spid="11"/>
                                        </p:tgtEl>
                                        <p:attrNameLst>
                                          <p:attrName>ppt_h</p:attrName>
                                        </p:attrNameLst>
                                      </p:cBhvr>
                                      <p:tavLst>
                                        <p:tav tm="0">
                                          <p:val>
                                            <p:strVal val="ppt_h"/>
                                          </p:val>
                                        </p:tav>
                                        <p:tav tm="100000">
                                          <p:val>
                                            <p:fltVal val="0"/>
                                          </p:val>
                                        </p:tav>
                                      </p:tavLst>
                                    </p:anim>
                                    <p:anim calcmode="lin" valueType="num">
                                      <p:cBhvr>
                                        <p:cTn id="13" dur="1000"/>
                                        <p:tgtEl>
                                          <p:spTgt spid="11"/>
                                        </p:tgtEl>
                                        <p:attrNameLst>
                                          <p:attrName>style.rotation</p:attrName>
                                        </p:attrNameLst>
                                      </p:cBhvr>
                                      <p:tavLst>
                                        <p:tav tm="0">
                                          <p:val>
                                            <p:fltVal val="0"/>
                                          </p:val>
                                        </p:tav>
                                        <p:tav tm="100000">
                                          <p:val>
                                            <p:fltVal val="9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16225" y="542824"/>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29" tIns="45562" rIns="91129" bIns="45562" rtlCol="0" anchor="ctr"/>
          <a:lstStyle/>
          <a:p>
            <a:pPr algn="ctr" defTabSz="455636"/>
            <a:endParaRPr lang="zh-CN" altLang="en-US" sz="1809">
              <a:solidFill>
                <a:prstClr val="white"/>
              </a:solidFill>
              <a:latin typeface="Calibri"/>
              <a:ea typeface="等线" panose="02010600030101010101" pitchFamily="2" charset="-122"/>
            </a:endParaRPr>
          </a:p>
        </p:txBody>
      </p:sp>
      <p:sp>
        <p:nvSpPr>
          <p:cNvPr id="13" name="Oval Callout 12"/>
          <p:cNvSpPr/>
          <p:nvPr/>
        </p:nvSpPr>
        <p:spPr>
          <a:xfrm>
            <a:off x="3758987" y="823190"/>
            <a:ext cx="2337015" cy="1050366"/>
          </a:xfrm>
          <a:prstGeom prst="wedgeEllipseCallout">
            <a:avLst>
              <a:gd name="adj1" fmla="val -50850"/>
              <a:gd name="adj2" fmla="val 67931"/>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00B050"/>
                </a:solidFill>
                <a:latin typeface="iCiel Cadena" panose="02000503000000020004" pitchFamily="2" charset="0"/>
              </a:rPr>
              <a:t>Câu</a:t>
            </a:r>
            <a:r>
              <a:rPr lang="en-US" sz="4415" dirty="0">
                <a:solidFill>
                  <a:srgbClr val="00B050"/>
                </a:solidFill>
                <a:latin typeface="iCiel Cadena" panose="02000503000000020004" pitchFamily="2" charset="0"/>
              </a:rPr>
              <a:t> 2</a:t>
            </a:r>
          </a:p>
        </p:txBody>
      </p:sp>
      <p:sp>
        <p:nvSpPr>
          <p:cNvPr id="14" name="Heart 13">
            <a:hlinkClick r:id="rId2"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libri"/>
            </a:endParaRPr>
          </a:p>
        </p:txBody>
      </p:sp>
      <p:pic>
        <p:nvPicPr>
          <p:cNvPr id="15" name="Picture 14" descr="A picture containing flower, vector graphics&#10;&#10;Description automatically generated">
            <a:extLst>
              <a:ext uri="{FF2B5EF4-FFF2-40B4-BE49-F238E27FC236}">
                <a16:creationId xmlns:a16="http://schemas.microsoft.com/office/drawing/2014/main" id="{8BF977D7-6DFB-45A5-8F9A-F7F3C92C2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277" y="1716553"/>
            <a:ext cx="5036610" cy="3643911"/>
          </a:xfrm>
          <a:prstGeom prst="rect">
            <a:avLst/>
          </a:prstGeom>
        </p:spPr>
      </p:pic>
      <p:sp>
        <p:nvSpPr>
          <p:cNvPr id="11" name="文本框 9">
            <a:extLst>
              <a:ext uri="{FF2B5EF4-FFF2-40B4-BE49-F238E27FC236}">
                <a16:creationId xmlns:a16="http://schemas.microsoft.com/office/drawing/2014/main" id="{E0B55495-7621-4C46-8F01-8BE9D6234268}"/>
              </a:ext>
            </a:extLst>
          </p:cNvPr>
          <p:cNvSpPr txBox="1"/>
          <p:nvPr/>
        </p:nvSpPr>
        <p:spPr>
          <a:xfrm>
            <a:off x="6633563" y="3109721"/>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字魂17号-萌趣果冻体" panose="02000000000000000000" pitchFamily="2" charset="-122"/>
                <a:ea typeface="字魂17号-萌趣果冻体" panose="02000000000000000000" pitchFamily="2" charset="-122"/>
              </a:rPr>
              <a:t>15 - 9 = 6</a:t>
            </a:r>
            <a:endParaRPr lang="zh-CN" altLang="en-US" sz="4776" b="1" dirty="0">
              <a:solidFill>
                <a:srgbClr val="FF0000"/>
              </a:solidFill>
              <a:latin typeface="字魂17号-萌趣果冻体" panose="02000000000000000000" pitchFamily="2" charset="-122"/>
              <a:ea typeface="字魂17号-萌趣果冻体" panose="02000000000000000000" pitchFamily="2" charset="-122"/>
            </a:endParaRPr>
          </a:p>
        </p:txBody>
      </p:sp>
      <p:sp>
        <p:nvSpPr>
          <p:cNvPr id="12" name="文本框 10">
            <a:extLst>
              <a:ext uri="{FF2B5EF4-FFF2-40B4-BE49-F238E27FC236}">
                <a16:creationId xmlns:a16="http://schemas.microsoft.com/office/drawing/2014/main" id="{0A62B8F5-DF95-40CC-9A9F-A669F2A3871F}"/>
              </a:ext>
            </a:extLst>
          </p:cNvPr>
          <p:cNvSpPr txBox="1"/>
          <p:nvPr/>
        </p:nvSpPr>
        <p:spPr>
          <a:xfrm>
            <a:off x="6944023" y="2446171"/>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字魂17号-萌趣果冻体" panose="02000000000000000000" pitchFamily="2" charset="-122"/>
                <a:ea typeface="字魂17号-萌趣果冻体" panose="02000000000000000000" pitchFamily="2" charset="-122"/>
              </a:rPr>
              <a:t>15 - 9 = ?</a:t>
            </a:r>
            <a:endParaRPr lang="zh-CN" altLang="en-US" sz="4776" b="1" dirty="0">
              <a:solidFill>
                <a:srgbClr val="D27C15"/>
              </a:solidFill>
              <a:latin typeface="字魂17号-萌趣果冻体" panose="02000000000000000000" pitchFamily="2" charset="-122"/>
              <a:ea typeface="字魂17号-萌趣果冻体" panose="02000000000000000000" pitchFamily="2" charset="-122"/>
            </a:endParaRPr>
          </a:p>
        </p:txBody>
      </p:sp>
      <p:pic>
        <p:nvPicPr>
          <p:cNvPr id="5" name="Picture 4" descr="A yellow rubber duck&#10;&#10;Description automatically generated with low confidence">
            <a:extLst>
              <a:ext uri="{FF2B5EF4-FFF2-40B4-BE49-F238E27FC236}">
                <a16:creationId xmlns:a16="http://schemas.microsoft.com/office/drawing/2014/main" id="{E52B8E88-D6CC-4C23-BCDB-6CB7B735E01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1501" y="1500753"/>
            <a:ext cx="2795670" cy="4220327"/>
          </a:xfrm>
          <a:prstGeom prst="rect">
            <a:avLst/>
          </a:prstGeom>
        </p:spPr>
      </p:pic>
    </p:spTree>
    <p:extLst>
      <p:ext uri="{BB962C8B-B14F-4D97-AF65-F5344CB8AC3E}">
        <p14:creationId xmlns:p14="http://schemas.microsoft.com/office/powerpoint/2010/main" val="2299193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12"/>
                                        </p:tgtEl>
                                      </p:cBhvr>
                                    </p:animEffect>
                                    <p:anim calcmode="lin" valueType="num">
                                      <p:cBhvr>
                                        <p:cTn id="12" dur="1000"/>
                                        <p:tgtEl>
                                          <p:spTgt spid="12"/>
                                        </p:tgtEl>
                                        <p:attrNameLst>
                                          <p:attrName>ppt_x</p:attrName>
                                        </p:attrNameLst>
                                      </p:cBhvr>
                                      <p:tavLst>
                                        <p:tav tm="0">
                                          <p:val>
                                            <p:strVal val="ppt_x"/>
                                          </p:val>
                                        </p:tav>
                                        <p:tav tm="100000">
                                          <p:val>
                                            <p:strVal val="ppt_x"/>
                                          </p:val>
                                        </p:tav>
                                      </p:tavLst>
                                    </p:anim>
                                    <p:anim calcmode="lin" valueType="num">
                                      <p:cBhvr>
                                        <p:cTn id="13" dur="1000"/>
                                        <p:tgtEl>
                                          <p:spTgt spid="12"/>
                                        </p:tgtEl>
                                        <p:attrNameLst>
                                          <p:attrName>ppt_y</p:attrName>
                                        </p:attrNameLst>
                                      </p:cBhvr>
                                      <p:tavLst>
                                        <p:tav tm="0">
                                          <p:val>
                                            <p:strVal val="ppt_y"/>
                                          </p:val>
                                        </p:tav>
                                        <p:tav tm="100000">
                                          <p:val>
                                            <p:strVal val="ppt_y+.1"/>
                                          </p:val>
                                        </p:tav>
                                      </p:tavLst>
                                    </p:anim>
                                    <p:set>
                                      <p:cBhvr>
                                        <p:cTn id="14" dur="1" fill="hold">
                                          <p:stCondLst>
                                            <p:cond delay="9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6600"/>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34" tIns="45565" rIns="91134" bIns="45565" rtlCol="0" anchor="ctr"/>
          <a:lstStyle/>
          <a:p>
            <a:pPr algn="ctr" defTabSz="455659"/>
            <a:endParaRPr lang="zh-CN" altLang="en-US" sz="1809">
              <a:solidFill>
                <a:prstClr val="white"/>
              </a:solidFill>
              <a:latin typeface="Calibri"/>
              <a:ea typeface="等线" panose="02010600030101010101" pitchFamily="2" charset="-122"/>
            </a:endParaRPr>
          </a:p>
        </p:txBody>
      </p:sp>
      <p:sp>
        <p:nvSpPr>
          <p:cNvPr id="6" name="文本框 9">
            <a:extLst>
              <a:ext uri="{FF2B5EF4-FFF2-40B4-BE49-F238E27FC236}">
                <a16:creationId xmlns:a16="http://schemas.microsoft.com/office/drawing/2014/main" id="{E0B55495-7621-4C46-8F01-8BE9D6234268}"/>
              </a:ext>
            </a:extLst>
          </p:cNvPr>
          <p:cNvSpPr txBox="1"/>
          <p:nvPr/>
        </p:nvSpPr>
        <p:spPr>
          <a:xfrm>
            <a:off x="1959830" y="2593152"/>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字魂17号-萌趣果冻体" panose="02000000000000000000" pitchFamily="2" charset="-122"/>
                <a:ea typeface="字魂17号-萌趣果冻体" panose="02000000000000000000" pitchFamily="2" charset="-122"/>
              </a:rPr>
              <a:t>18 - 9 = 9</a:t>
            </a:r>
            <a:endParaRPr lang="zh-CN" altLang="en-US" sz="4776" b="1" dirty="0">
              <a:solidFill>
                <a:srgbClr val="FF0000"/>
              </a:solidFill>
              <a:latin typeface="字魂17号-萌趣果冻体" panose="02000000000000000000" pitchFamily="2" charset="-122"/>
              <a:ea typeface="字魂17号-萌趣果冻体" panose="02000000000000000000" pitchFamily="2" charset="-122"/>
            </a:endParaRPr>
          </a:p>
        </p:txBody>
      </p:sp>
      <p:sp>
        <p:nvSpPr>
          <p:cNvPr id="7" name="文本框 10">
            <a:extLst>
              <a:ext uri="{FF2B5EF4-FFF2-40B4-BE49-F238E27FC236}">
                <a16:creationId xmlns:a16="http://schemas.microsoft.com/office/drawing/2014/main" id="{0A62B8F5-DF95-40CC-9A9F-A669F2A3871F}"/>
              </a:ext>
            </a:extLst>
          </p:cNvPr>
          <p:cNvSpPr txBox="1"/>
          <p:nvPr/>
        </p:nvSpPr>
        <p:spPr>
          <a:xfrm>
            <a:off x="1959830" y="2215723"/>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字魂17号-萌趣果冻体" panose="02000000000000000000" pitchFamily="2" charset="-122"/>
                <a:ea typeface="字魂17号-萌趣果冻体" panose="02000000000000000000" pitchFamily="2" charset="-122"/>
              </a:rPr>
              <a:t>18 - 9 = ?</a:t>
            </a:r>
            <a:endParaRPr lang="zh-CN" altLang="en-US" sz="4776" b="1" dirty="0">
              <a:solidFill>
                <a:srgbClr val="D27C15"/>
              </a:solidFill>
              <a:latin typeface="字魂17号-萌趣果冻体" panose="02000000000000000000" pitchFamily="2" charset="-122"/>
              <a:ea typeface="字魂17号-萌趣果冻体" panose="02000000000000000000" pitchFamily="2" charset="-122"/>
            </a:endParaRPr>
          </a:p>
        </p:txBody>
      </p:sp>
      <p:sp>
        <p:nvSpPr>
          <p:cNvPr id="8" name="Oval Callout 7"/>
          <p:cNvSpPr/>
          <p:nvPr/>
        </p:nvSpPr>
        <p:spPr>
          <a:xfrm>
            <a:off x="8460558" y="578012"/>
            <a:ext cx="2361787" cy="1169754"/>
          </a:xfrm>
          <a:prstGeom prst="wedgeEllipseCallout">
            <a:avLst>
              <a:gd name="adj1" fmla="val -43219"/>
              <a:gd name="adj2" fmla="val 6901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1F497D"/>
                </a:solidFill>
                <a:latin typeface="iCiel Cadena" panose="02000503000000020004" pitchFamily="2" charset="0"/>
              </a:rPr>
              <a:t>Câu</a:t>
            </a:r>
            <a:r>
              <a:rPr lang="en-US" sz="4415" dirty="0">
                <a:solidFill>
                  <a:srgbClr val="1F497D"/>
                </a:solidFill>
                <a:latin typeface="iCiel Cadena" panose="02000503000000020004" pitchFamily="2" charset="0"/>
              </a:rPr>
              <a:t> 3</a:t>
            </a:r>
          </a:p>
        </p:txBody>
      </p:sp>
      <p:sp>
        <p:nvSpPr>
          <p:cNvPr id="9" name="Heart 8">
            <a:hlinkClick r:id="rId2" action="ppaction://hlinksldjump"/>
          </p:cNvPr>
          <p:cNvSpPr/>
          <p:nvPr/>
        </p:nvSpPr>
        <p:spPr>
          <a:xfrm>
            <a:off x="11151165" y="6034751"/>
            <a:ext cx="885956" cy="729610"/>
          </a:xfrm>
          <a:prstGeom prst="heart">
            <a:avLst/>
          </a:prstGeom>
          <a:solidFill>
            <a:schemeClr val="accent5">
              <a:lumMod val="40000"/>
              <a:lumOff val="60000"/>
            </a:schemeClr>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libri"/>
            </a:endParaRPr>
          </a:p>
        </p:txBody>
      </p:sp>
      <p:grpSp>
        <p:nvGrpSpPr>
          <p:cNvPr id="12" name="Group 11">
            <a:extLst>
              <a:ext uri="{FF2B5EF4-FFF2-40B4-BE49-F238E27FC236}">
                <a16:creationId xmlns:a16="http://schemas.microsoft.com/office/drawing/2014/main" id="{D727E157-A2E3-40C8-B021-B9766C864DCA}"/>
              </a:ext>
            </a:extLst>
          </p:cNvPr>
          <p:cNvGrpSpPr/>
          <p:nvPr/>
        </p:nvGrpSpPr>
        <p:grpSpPr>
          <a:xfrm>
            <a:off x="7134323" y="1747774"/>
            <a:ext cx="3688024" cy="4559765"/>
            <a:chOff x="10294618" y="1992301"/>
            <a:chExt cx="4071190" cy="5841937"/>
          </a:xfrm>
        </p:grpSpPr>
        <p:pic>
          <p:nvPicPr>
            <p:cNvPr id="10" name="Picture 9" descr="A picture containing clipart&#10;&#10;Description automatically generated">
              <a:extLst>
                <a:ext uri="{FF2B5EF4-FFF2-40B4-BE49-F238E27FC236}">
                  <a16:creationId xmlns:a16="http://schemas.microsoft.com/office/drawing/2014/main" id="{694B7D75-945C-4D85-A86B-3075F7C3AB1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94618" y="1992301"/>
              <a:ext cx="3943468" cy="5467195"/>
            </a:xfrm>
            <a:prstGeom prst="rect">
              <a:avLst/>
            </a:prstGeom>
          </p:spPr>
        </p:pic>
        <p:sp>
          <p:nvSpPr>
            <p:cNvPr id="11" name="Rectangle 10">
              <a:extLst>
                <a:ext uri="{FF2B5EF4-FFF2-40B4-BE49-F238E27FC236}">
                  <a16:creationId xmlns:a16="http://schemas.microsoft.com/office/drawing/2014/main" id="{9B758B17-8C58-40D6-AE3C-46210151C600}"/>
                </a:ext>
              </a:extLst>
            </p:cNvPr>
            <p:cNvSpPr/>
            <p:nvPr/>
          </p:nvSpPr>
          <p:spPr>
            <a:xfrm>
              <a:off x="10294618" y="7042150"/>
              <a:ext cx="4071190"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prstClr val="white"/>
                </a:solidFill>
                <a:latin typeface="Calibri"/>
              </a:endParaRPr>
            </a:p>
          </p:txBody>
        </p:sp>
      </p:grpSp>
      <p:pic>
        <p:nvPicPr>
          <p:cNvPr id="14" name="Picture 13" descr="A picture containing shape&#10;&#10;Description automatically generated">
            <a:extLst>
              <a:ext uri="{FF2B5EF4-FFF2-40B4-BE49-F238E27FC236}">
                <a16:creationId xmlns:a16="http://schemas.microsoft.com/office/drawing/2014/main" id="{E93C47FC-6BC0-439C-AD4B-6058731D6BFA}"/>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600868" y="1387995"/>
            <a:ext cx="5753866" cy="3805771"/>
          </a:xfrm>
          <a:prstGeom prst="rect">
            <a:avLst/>
          </a:prstGeom>
        </p:spPr>
      </p:pic>
    </p:spTree>
    <p:extLst>
      <p:ext uri="{BB962C8B-B14F-4D97-AF65-F5344CB8AC3E}">
        <p14:creationId xmlns:p14="http://schemas.microsoft.com/office/powerpoint/2010/main" val="4238744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19" tIns="45557" rIns="91119" bIns="45557" rtlCol="0" anchor="ctr"/>
          <a:lstStyle/>
          <a:p>
            <a:pPr algn="ctr" defTabSz="455589"/>
            <a:endParaRPr lang="zh-CN" altLang="en-US" sz="1809" dirty="0">
              <a:solidFill>
                <a:prstClr val="white"/>
              </a:solidFill>
              <a:latin typeface="Calibri"/>
              <a:ea typeface="等线" panose="02010600030101010101" pitchFamily="2" charset="-122"/>
            </a:endParaRPr>
          </a:p>
        </p:txBody>
      </p:sp>
      <p:sp>
        <p:nvSpPr>
          <p:cNvPr id="11" name="文本框 9">
            <a:extLst>
              <a:ext uri="{FF2B5EF4-FFF2-40B4-BE49-F238E27FC236}">
                <a16:creationId xmlns:a16="http://schemas.microsoft.com/office/drawing/2014/main" id="{E0B55495-7621-4C46-8F01-8BE9D6234268}"/>
              </a:ext>
            </a:extLst>
          </p:cNvPr>
          <p:cNvSpPr txBox="1"/>
          <p:nvPr/>
        </p:nvSpPr>
        <p:spPr>
          <a:xfrm>
            <a:off x="1998874" y="3904717"/>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字魂17号-萌趣果冻体" panose="02000000000000000000" pitchFamily="2" charset="-122"/>
                <a:ea typeface="字魂17号-萌趣果冻体" panose="02000000000000000000" pitchFamily="2" charset="-122"/>
              </a:rPr>
              <a:t>16 - 7 = 9</a:t>
            </a:r>
            <a:endParaRPr lang="zh-CN" altLang="en-US" sz="4776" b="1" dirty="0">
              <a:solidFill>
                <a:srgbClr val="FF0000"/>
              </a:solidFill>
              <a:latin typeface="字魂17号-萌趣果冻体" panose="02000000000000000000" pitchFamily="2" charset="-122"/>
              <a:ea typeface="字魂17号-萌趣果冻体" panose="02000000000000000000" pitchFamily="2" charset="-122"/>
            </a:endParaRPr>
          </a:p>
        </p:txBody>
      </p:sp>
      <p:sp>
        <p:nvSpPr>
          <p:cNvPr id="12" name="文本框 10">
            <a:extLst>
              <a:ext uri="{FF2B5EF4-FFF2-40B4-BE49-F238E27FC236}">
                <a16:creationId xmlns:a16="http://schemas.microsoft.com/office/drawing/2014/main" id="{0A62B8F5-DF95-40CC-9A9F-A669F2A3871F}"/>
              </a:ext>
            </a:extLst>
          </p:cNvPr>
          <p:cNvSpPr txBox="1"/>
          <p:nvPr/>
        </p:nvSpPr>
        <p:spPr>
          <a:xfrm>
            <a:off x="2008833" y="2718949"/>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字魂17号-萌趣果冻体" panose="02000000000000000000" pitchFamily="2" charset="-122"/>
                <a:ea typeface="字魂17号-萌趣果冻体" panose="02000000000000000000" pitchFamily="2" charset="-122"/>
              </a:rPr>
              <a:t>16 - 7  = ?</a:t>
            </a:r>
            <a:endParaRPr lang="zh-CN" altLang="en-US" sz="4776" b="1" dirty="0">
              <a:solidFill>
                <a:srgbClr val="D27C15"/>
              </a:solidFill>
              <a:latin typeface="字魂17号-萌趣果冻体" panose="02000000000000000000" pitchFamily="2" charset="-122"/>
              <a:ea typeface="字魂17号-萌趣果冻体" panose="02000000000000000000" pitchFamily="2" charset="-122"/>
            </a:endParaRPr>
          </a:p>
        </p:txBody>
      </p:sp>
      <p:sp>
        <p:nvSpPr>
          <p:cNvPr id="13" name="Oval Callout 12"/>
          <p:cNvSpPr/>
          <p:nvPr/>
        </p:nvSpPr>
        <p:spPr>
          <a:xfrm>
            <a:off x="8974503" y="576233"/>
            <a:ext cx="2163032" cy="1143693"/>
          </a:xfrm>
          <a:prstGeom prst="wedgeEllipseCallout">
            <a:avLst>
              <a:gd name="adj1" fmla="val -43219"/>
              <a:gd name="adj2" fmla="val 69017"/>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00B050"/>
                </a:solidFill>
                <a:latin typeface="iCiel Cadena" panose="02000503000000020004" pitchFamily="2" charset="0"/>
              </a:rPr>
              <a:t>Câu</a:t>
            </a:r>
            <a:r>
              <a:rPr lang="en-US" sz="4415" dirty="0">
                <a:solidFill>
                  <a:srgbClr val="00B050"/>
                </a:solidFill>
                <a:latin typeface="iCiel Cadena" panose="02000503000000020004" pitchFamily="2" charset="0"/>
              </a:rPr>
              <a:t> 4</a:t>
            </a:r>
          </a:p>
        </p:txBody>
      </p:sp>
      <p:sp>
        <p:nvSpPr>
          <p:cNvPr id="14" name="Heart 13">
            <a:hlinkClick r:id="rId2"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libri"/>
            </a:endParaRPr>
          </a:p>
        </p:txBody>
      </p:sp>
      <p:pic>
        <p:nvPicPr>
          <p:cNvPr id="15" name="Picture 14" descr="A picture containing shape&#10;&#10;Description automatically generated">
            <a:extLst>
              <a:ext uri="{FF2B5EF4-FFF2-40B4-BE49-F238E27FC236}">
                <a16:creationId xmlns:a16="http://schemas.microsoft.com/office/drawing/2014/main" id="{4BB843BB-EFC2-47B7-82B3-C89A4F482701}"/>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812742" y="953694"/>
            <a:ext cx="5753866" cy="5470955"/>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2110CDE4-8808-4B2E-89CF-1E36235AF7E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585316">
            <a:off x="6083911" y="896902"/>
            <a:ext cx="4112778" cy="4112778"/>
          </a:xfrm>
          <a:prstGeom prst="rect">
            <a:avLst/>
          </a:prstGeom>
        </p:spPr>
      </p:pic>
    </p:spTree>
    <p:extLst>
      <p:ext uri="{BB962C8B-B14F-4D97-AF65-F5344CB8AC3E}">
        <p14:creationId xmlns:p14="http://schemas.microsoft.com/office/powerpoint/2010/main" val="4243554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libri"/>
              <a:ea typeface="等线" panose="02010600030101010101" pitchFamily="2" charset="-122"/>
            </a:endParaRPr>
          </a:p>
        </p:txBody>
      </p:sp>
      <p:sp>
        <p:nvSpPr>
          <p:cNvPr id="13" name="文本框 9">
            <a:extLst>
              <a:ext uri="{FF2B5EF4-FFF2-40B4-BE49-F238E27FC236}">
                <a16:creationId xmlns:a16="http://schemas.microsoft.com/office/drawing/2014/main" id="{E0B55495-7621-4C46-8F01-8BE9D6234268}"/>
              </a:ext>
            </a:extLst>
          </p:cNvPr>
          <p:cNvSpPr txBox="1"/>
          <p:nvPr/>
        </p:nvSpPr>
        <p:spPr>
          <a:xfrm>
            <a:off x="6750464" y="3153255"/>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字魂17号-萌趣果冻体" panose="02000000000000000000" pitchFamily="2" charset="-122"/>
                <a:ea typeface="字魂17号-萌趣果冻体" panose="02000000000000000000" pitchFamily="2" charset="-122"/>
              </a:rPr>
              <a:t>14 - 5 = 9</a:t>
            </a:r>
            <a:endParaRPr lang="zh-CN" altLang="en-US" sz="4776" b="1" dirty="0">
              <a:solidFill>
                <a:srgbClr val="FF0000"/>
              </a:solidFill>
              <a:latin typeface="字魂17号-萌趣果冻体" panose="02000000000000000000" pitchFamily="2" charset="-122"/>
              <a:ea typeface="字魂17号-萌趣果冻体" panose="02000000000000000000" pitchFamily="2" charset="-122"/>
            </a:endParaRPr>
          </a:p>
        </p:txBody>
      </p:sp>
      <p:sp>
        <p:nvSpPr>
          <p:cNvPr id="14" name="文本框 10">
            <a:extLst>
              <a:ext uri="{FF2B5EF4-FFF2-40B4-BE49-F238E27FC236}">
                <a16:creationId xmlns:a16="http://schemas.microsoft.com/office/drawing/2014/main" id="{0A62B8F5-DF95-40CC-9A9F-A669F2A3871F}"/>
              </a:ext>
            </a:extLst>
          </p:cNvPr>
          <p:cNvSpPr txBox="1"/>
          <p:nvPr/>
        </p:nvSpPr>
        <p:spPr>
          <a:xfrm>
            <a:off x="6904804" y="2966352"/>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字魂17号-萌趣果冻体" panose="02000000000000000000" pitchFamily="2" charset="-122"/>
                <a:ea typeface="字魂17号-萌趣果冻体" panose="02000000000000000000" pitchFamily="2" charset="-122"/>
              </a:rPr>
              <a:t>14 - 5  = ?</a:t>
            </a:r>
            <a:endParaRPr lang="zh-CN" altLang="en-US" sz="4776" b="1" dirty="0">
              <a:solidFill>
                <a:srgbClr val="D27C15"/>
              </a:solidFill>
              <a:latin typeface="字魂17号-萌趣果冻体" panose="02000000000000000000" pitchFamily="2" charset="-122"/>
              <a:ea typeface="字魂17号-萌趣果冻体" panose="02000000000000000000" pitchFamily="2" charset="-122"/>
            </a:endParaRPr>
          </a:p>
        </p:txBody>
      </p:sp>
      <p:sp>
        <p:nvSpPr>
          <p:cNvPr id="15" name="Oval Callout 14"/>
          <p:cNvSpPr/>
          <p:nvPr/>
        </p:nvSpPr>
        <p:spPr>
          <a:xfrm>
            <a:off x="1092165" y="599756"/>
            <a:ext cx="2413854" cy="1243495"/>
          </a:xfrm>
          <a:prstGeom prst="wedgeEllipseCallout">
            <a:avLst>
              <a:gd name="adj1" fmla="val 30042"/>
              <a:gd name="adj2" fmla="val 657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4F81BD">
                    <a:lumMod val="50000"/>
                  </a:srgbClr>
                </a:solidFill>
                <a:latin typeface="iCiel Cadena" panose="02000503000000020004" pitchFamily="2" charset="0"/>
              </a:rPr>
              <a:t>Câu</a:t>
            </a:r>
            <a:r>
              <a:rPr lang="en-US" sz="4415" dirty="0">
                <a:solidFill>
                  <a:srgbClr val="4F81BD">
                    <a:lumMod val="50000"/>
                  </a:srgbClr>
                </a:solidFill>
                <a:latin typeface="iCiel Cadena" panose="02000503000000020004" pitchFamily="2" charset="0"/>
              </a:rPr>
              <a:t> 5</a:t>
            </a:r>
          </a:p>
        </p:txBody>
      </p:sp>
      <p:sp>
        <p:nvSpPr>
          <p:cNvPr id="16" name="Heart 15">
            <a:hlinkClick r:id="rId2"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libri"/>
            </a:endParaRPr>
          </a:p>
        </p:txBody>
      </p:sp>
      <p:pic>
        <p:nvPicPr>
          <p:cNvPr id="4" name="Picture 3" descr="A picture containing circle&#10;&#10;Description automatically generated">
            <a:extLst>
              <a:ext uri="{FF2B5EF4-FFF2-40B4-BE49-F238E27FC236}">
                <a16:creationId xmlns:a16="http://schemas.microsoft.com/office/drawing/2014/main" id="{76326795-CD5C-48F5-863C-BDE7791B7A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8995" y="1576264"/>
            <a:ext cx="3419108" cy="4458495"/>
          </a:xfrm>
          <a:prstGeom prst="rect">
            <a:avLst/>
          </a:prstGeom>
        </p:spPr>
      </p:pic>
      <p:pic>
        <p:nvPicPr>
          <p:cNvPr id="8" name="Picture 7" descr="A picture containing accessory, necklet&#10;&#10;Description automatically generated">
            <a:extLst>
              <a:ext uri="{FF2B5EF4-FFF2-40B4-BE49-F238E27FC236}">
                <a16:creationId xmlns:a16="http://schemas.microsoft.com/office/drawing/2014/main" id="{D047BF17-6E87-4C75-AC8B-9BB7D97EC14A}"/>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5488348" y="927524"/>
            <a:ext cx="6105794" cy="6105796"/>
          </a:xfrm>
          <a:prstGeom prst="rect">
            <a:avLst/>
          </a:prstGeom>
        </p:spPr>
      </p:pic>
    </p:spTree>
    <p:extLst>
      <p:ext uri="{BB962C8B-B14F-4D97-AF65-F5344CB8AC3E}">
        <p14:creationId xmlns:p14="http://schemas.microsoft.com/office/powerpoint/2010/main" val="3382888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libri"/>
              <a:ea typeface="等线" panose="02010600030101010101" pitchFamily="2" charset="-122"/>
            </a:endParaRPr>
          </a:p>
        </p:txBody>
      </p:sp>
      <p:pic>
        <p:nvPicPr>
          <p:cNvPr id="3" name="图片 2">
            <a:extLst>
              <a:ext uri="{FF2B5EF4-FFF2-40B4-BE49-F238E27FC236}">
                <a16:creationId xmlns:a16="http://schemas.microsoft.com/office/drawing/2014/main" id="{43977BDD-A5C5-4FC7-A4BA-F90BB8FB3BDF}"/>
              </a:ext>
            </a:extLst>
          </p:cNvPr>
          <p:cNvPicPr>
            <a:picLocks noChangeAspect="1"/>
          </p:cNvPicPr>
          <p:nvPr/>
        </p:nvPicPr>
        <p:blipFill rotWithShape="1">
          <a:blip r:embed="rId3">
            <a:extLst>
              <a:ext uri="{28A0092B-C50C-407E-A947-70E740481C1C}">
                <a14:useLocalDpi xmlns:a14="http://schemas.microsoft.com/office/drawing/2010/main" val="0"/>
              </a:ext>
            </a:extLst>
          </a:blip>
          <a:srcRect l="63706" t="48289" r="718" b="4445"/>
          <a:stretch/>
        </p:blipFill>
        <p:spPr>
          <a:xfrm>
            <a:off x="6251590" y="1560688"/>
            <a:ext cx="4740343" cy="4462040"/>
          </a:xfrm>
          <a:prstGeom prst="rect">
            <a:avLst/>
          </a:prstGeom>
        </p:spPr>
      </p:pic>
      <p:sp>
        <p:nvSpPr>
          <p:cNvPr id="10" name="Oval Callout 9"/>
          <p:cNvSpPr/>
          <p:nvPr/>
        </p:nvSpPr>
        <p:spPr>
          <a:xfrm>
            <a:off x="8621771" y="562444"/>
            <a:ext cx="2709982" cy="1269366"/>
          </a:xfrm>
          <a:prstGeom prst="wedgeEllipseCallout">
            <a:avLst>
              <a:gd name="adj1" fmla="val -50850"/>
              <a:gd name="adj2" fmla="val 67931"/>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776" dirty="0" err="1">
                <a:solidFill>
                  <a:srgbClr val="002060"/>
                </a:solidFill>
                <a:latin typeface="iCiel Cadena" panose="02000503000000020004" pitchFamily="2" charset="0"/>
              </a:rPr>
              <a:t>Câu</a:t>
            </a:r>
            <a:r>
              <a:rPr lang="en-US" sz="4776" dirty="0">
                <a:solidFill>
                  <a:srgbClr val="002060"/>
                </a:solidFill>
                <a:latin typeface="iCiel Cadena" panose="02000503000000020004" pitchFamily="2" charset="0"/>
              </a:rPr>
              <a:t> 6</a:t>
            </a:r>
          </a:p>
        </p:txBody>
      </p:sp>
      <p:sp>
        <p:nvSpPr>
          <p:cNvPr id="11" name="Heart 10">
            <a:hlinkClick r:id="rId4"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libri"/>
            </a:endParaRPr>
          </a:p>
        </p:txBody>
      </p:sp>
      <p:sp>
        <p:nvSpPr>
          <p:cNvPr id="6" name="文本框 9">
            <a:extLst>
              <a:ext uri="{FF2B5EF4-FFF2-40B4-BE49-F238E27FC236}">
                <a16:creationId xmlns:a16="http://schemas.microsoft.com/office/drawing/2014/main" id="{E0B55495-7621-4C46-8F01-8BE9D6234268}"/>
              </a:ext>
            </a:extLst>
          </p:cNvPr>
          <p:cNvSpPr txBox="1"/>
          <p:nvPr/>
        </p:nvSpPr>
        <p:spPr>
          <a:xfrm>
            <a:off x="2163652" y="2490938"/>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字魂17号-萌趣果冻体" panose="02000000000000000000" pitchFamily="2" charset="-122"/>
                <a:ea typeface="字魂17号-萌趣果冻体" panose="02000000000000000000" pitchFamily="2" charset="-122"/>
              </a:rPr>
              <a:t>12 - 8 = 4</a:t>
            </a:r>
            <a:endParaRPr lang="zh-CN" altLang="en-US" sz="4776" b="1" dirty="0">
              <a:solidFill>
                <a:srgbClr val="FF0000"/>
              </a:solidFill>
              <a:latin typeface="字魂17号-萌趣果冻体" panose="02000000000000000000" pitchFamily="2" charset="-122"/>
              <a:ea typeface="字魂17号-萌趣果冻体" panose="02000000000000000000" pitchFamily="2" charset="-122"/>
            </a:endParaRPr>
          </a:p>
        </p:txBody>
      </p:sp>
      <p:sp>
        <p:nvSpPr>
          <p:cNvPr id="9" name="文本框 10">
            <a:extLst>
              <a:ext uri="{FF2B5EF4-FFF2-40B4-BE49-F238E27FC236}">
                <a16:creationId xmlns:a16="http://schemas.microsoft.com/office/drawing/2014/main" id="{0A62B8F5-DF95-40CC-9A9F-A669F2A3871F}"/>
              </a:ext>
            </a:extLst>
          </p:cNvPr>
          <p:cNvSpPr txBox="1"/>
          <p:nvPr/>
        </p:nvSpPr>
        <p:spPr>
          <a:xfrm>
            <a:off x="2291603" y="2490938"/>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字魂17号-萌趣果冻体" panose="02000000000000000000" pitchFamily="2" charset="-122"/>
                <a:ea typeface="字魂17号-萌趣果冻体" panose="02000000000000000000" pitchFamily="2" charset="-122"/>
              </a:rPr>
              <a:t>12 - 8 = ?</a:t>
            </a:r>
            <a:endParaRPr lang="zh-CN" altLang="en-US" sz="4776" b="1" dirty="0">
              <a:solidFill>
                <a:srgbClr val="D27C15"/>
              </a:solidFill>
              <a:latin typeface="字魂17号-萌趣果冻体" panose="02000000000000000000" pitchFamily="2" charset="-122"/>
              <a:ea typeface="字魂17号-萌趣果冻体" panose="02000000000000000000" pitchFamily="2" charset="-122"/>
            </a:endParaRPr>
          </a:p>
        </p:txBody>
      </p:sp>
      <p:pic>
        <p:nvPicPr>
          <p:cNvPr id="12" name="Picture 11" descr="A picture containing accessory, necklet&#10;&#10;Description automatically generated">
            <a:extLst>
              <a:ext uri="{FF2B5EF4-FFF2-40B4-BE49-F238E27FC236}">
                <a16:creationId xmlns:a16="http://schemas.microsoft.com/office/drawing/2014/main" id="{B2E288BF-D31C-4434-A3D1-1A4142F1D480}"/>
              </a:ext>
            </a:extLst>
          </p:cNvPr>
          <p:cNvPicPr>
            <a:picLocks noChangeAspect="1"/>
          </p:cNvPicPr>
          <p:nvPr/>
        </p:nvPicPr>
        <p:blipFill>
          <a:blip r:embed="rId5">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581034" y="562445"/>
            <a:ext cx="6105794" cy="5472307"/>
          </a:xfrm>
          <a:prstGeom prst="rect">
            <a:avLst/>
          </a:prstGeom>
        </p:spPr>
      </p:pic>
    </p:spTree>
    <p:extLst>
      <p:ext uri="{BB962C8B-B14F-4D97-AF65-F5344CB8AC3E}">
        <p14:creationId xmlns:p14="http://schemas.microsoft.com/office/powerpoint/2010/main" val="242079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3861" y="448520"/>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libri"/>
              <a:ea typeface="等线" panose="02010600030101010101" pitchFamily="2" charset="-122"/>
            </a:endParaRPr>
          </a:p>
        </p:txBody>
      </p:sp>
      <p:sp>
        <p:nvSpPr>
          <p:cNvPr id="10" name="Oval Callout 9"/>
          <p:cNvSpPr/>
          <p:nvPr/>
        </p:nvSpPr>
        <p:spPr>
          <a:xfrm>
            <a:off x="9014449" y="789289"/>
            <a:ext cx="2286266" cy="1287658"/>
          </a:xfrm>
          <a:prstGeom prst="wedgeEllipseCallout">
            <a:avLst>
              <a:gd name="adj1" fmla="val -41184"/>
              <a:gd name="adj2" fmla="val 82051"/>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415" dirty="0" err="1">
                <a:solidFill>
                  <a:srgbClr val="00B050"/>
                </a:solidFill>
                <a:latin typeface="iCiel Cadena" panose="02000503000000020004" pitchFamily="2" charset="0"/>
              </a:rPr>
              <a:t>Câu</a:t>
            </a:r>
            <a:r>
              <a:rPr lang="en-US" sz="4415" dirty="0">
                <a:solidFill>
                  <a:srgbClr val="00B050"/>
                </a:solidFill>
                <a:latin typeface="iCiel Cadena" panose="02000503000000020004" pitchFamily="2" charset="0"/>
              </a:rPr>
              <a:t> 7</a:t>
            </a:r>
          </a:p>
        </p:txBody>
      </p:sp>
      <p:sp>
        <p:nvSpPr>
          <p:cNvPr id="11" name="Heart 10">
            <a:hlinkClick r:id="rId3"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libri"/>
            </a:endParaRPr>
          </a:p>
        </p:txBody>
      </p:sp>
      <p:pic>
        <p:nvPicPr>
          <p:cNvPr id="12" name="Picture 11" descr="A picture containing flower, vector graphics&#10;&#10;Description automatically generated">
            <a:extLst>
              <a:ext uri="{FF2B5EF4-FFF2-40B4-BE49-F238E27FC236}">
                <a16:creationId xmlns:a16="http://schemas.microsoft.com/office/drawing/2014/main" id="{D95F4A33-F27A-497A-A923-7E66E1F31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644" y="1686463"/>
            <a:ext cx="5036610" cy="3643911"/>
          </a:xfrm>
          <a:prstGeom prst="rect">
            <a:avLst/>
          </a:prstGeom>
        </p:spPr>
      </p:pic>
      <p:sp>
        <p:nvSpPr>
          <p:cNvPr id="7" name="文本框 9">
            <a:extLst>
              <a:ext uri="{FF2B5EF4-FFF2-40B4-BE49-F238E27FC236}">
                <a16:creationId xmlns:a16="http://schemas.microsoft.com/office/drawing/2014/main" id="{E0B55495-7621-4C46-8F01-8BE9D6234268}"/>
              </a:ext>
            </a:extLst>
          </p:cNvPr>
          <p:cNvSpPr txBox="1"/>
          <p:nvPr/>
        </p:nvSpPr>
        <p:spPr>
          <a:xfrm>
            <a:off x="1959830" y="3015417"/>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字魂17号-萌趣果冻体" panose="02000000000000000000" pitchFamily="2" charset="-122"/>
                <a:ea typeface="字魂17号-萌趣果冻体" panose="02000000000000000000" pitchFamily="2" charset="-122"/>
              </a:rPr>
              <a:t>13 - 7 = 6</a:t>
            </a:r>
            <a:endParaRPr lang="zh-CN" altLang="en-US" sz="4776" b="1" dirty="0">
              <a:solidFill>
                <a:srgbClr val="FF0000"/>
              </a:solidFill>
              <a:latin typeface="字魂17号-萌趣果冻体" panose="02000000000000000000" pitchFamily="2" charset="-122"/>
              <a:ea typeface="字魂17号-萌趣果冻体" panose="02000000000000000000" pitchFamily="2" charset="-122"/>
            </a:endParaRPr>
          </a:p>
        </p:txBody>
      </p:sp>
      <p:sp>
        <p:nvSpPr>
          <p:cNvPr id="9" name="文本框 10">
            <a:extLst>
              <a:ext uri="{FF2B5EF4-FFF2-40B4-BE49-F238E27FC236}">
                <a16:creationId xmlns:a16="http://schemas.microsoft.com/office/drawing/2014/main" id="{0A62B8F5-DF95-40CC-9A9F-A669F2A3871F}"/>
              </a:ext>
            </a:extLst>
          </p:cNvPr>
          <p:cNvSpPr txBox="1"/>
          <p:nvPr/>
        </p:nvSpPr>
        <p:spPr>
          <a:xfrm>
            <a:off x="2083143" y="2459443"/>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字魂17号-萌趣果冻体" panose="02000000000000000000" pitchFamily="2" charset="-122"/>
                <a:ea typeface="字魂17号-萌趣果冻体" panose="02000000000000000000" pitchFamily="2" charset="-122"/>
              </a:rPr>
              <a:t>13 - 7 = ?</a:t>
            </a:r>
            <a:endParaRPr lang="zh-CN" altLang="en-US" sz="4776" b="1" dirty="0">
              <a:solidFill>
                <a:srgbClr val="D27C15"/>
              </a:solidFill>
              <a:latin typeface="字魂17号-萌趣果冻体" panose="02000000000000000000" pitchFamily="2" charset="-122"/>
              <a:ea typeface="字魂17号-萌趣果冻体" panose="02000000000000000000" pitchFamily="2" charset="-122"/>
            </a:endParaRPr>
          </a:p>
        </p:txBody>
      </p:sp>
      <p:pic>
        <p:nvPicPr>
          <p:cNvPr id="5" name="Picture 4" descr="Diagram&#10;&#10;Description automatically generated">
            <a:extLst>
              <a:ext uri="{FF2B5EF4-FFF2-40B4-BE49-F238E27FC236}">
                <a16:creationId xmlns:a16="http://schemas.microsoft.com/office/drawing/2014/main" id="{0899A94D-19CE-4677-A703-1BA4D4B2218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12920" y="2215229"/>
            <a:ext cx="3929522" cy="3853482"/>
          </a:xfrm>
          <a:prstGeom prst="rect">
            <a:avLst/>
          </a:prstGeom>
        </p:spPr>
      </p:pic>
    </p:spTree>
    <p:extLst>
      <p:ext uri="{BB962C8B-B14F-4D97-AF65-F5344CB8AC3E}">
        <p14:creationId xmlns:p14="http://schemas.microsoft.com/office/powerpoint/2010/main" val="1773440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ppt_x"/>
                                          </p:val>
                                        </p:tav>
                                      </p:tavLst>
                                    </p:anim>
                                    <p:anim calcmode="lin" valueType="num">
                                      <p:cBhvr additive="base">
                                        <p:cTn id="12" dur="500"/>
                                        <p:tgtEl>
                                          <p:spTgt spid="9"/>
                                        </p:tgtEl>
                                        <p:attrNameLst>
                                          <p:attrName>ppt_y</p:attrName>
                                        </p:attrNameLst>
                                      </p:cBhvr>
                                      <p:tavLst>
                                        <p:tav tm="0">
                                          <p:val>
                                            <p:strVal val="ppt_y"/>
                                          </p:val>
                                        </p:tav>
                                        <p:tav tm="100000">
                                          <p:val>
                                            <p:strVal val="1+ppt_h/2"/>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libri"/>
              <a:ea typeface="等线" panose="02010600030101010101" pitchFamily="2" charset="-122"/>
            </a:endParaRPr>
          </a:p>
        </p:txBody>
      </p:sp>
      <p:pic>
        <p:nvPicPr>
          <p:cNvPr id="4" name="图片 3">
            <a:extLst>
              <a:ext uri="{FF2B5EF4-FFF2-40B4-BE49-F238E27FC236}">
                <a16:creationId xmlns:a16="http://schemas.microsoft.com/office/drawing/2014/main" id="{AAF65E89-1A30-47D8-A896-DA51BBAA46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40" y="1813443"/>
            <a:ext cx="7678058" cy="5439763"/>
          </a:xfrm>
          <a:prstGeom prst="rect">
            <a:avLst/>
          </a:prstGeom>
        </p:spPr>
      </p:pic>
      <p:pic>
        <p:nvPicPr>
          <p:cNvPr id="3" name="图片 2">
            <a:extLst>
              <a:ext uri="{FF2B5EF4-FFF2-40B4-BE49-F238E27FC236}">
                <a16:creationId xmlns:a16="http://schemas.microsoft.com/office/drawing/2014/main" id="{1A968CCB-7696-4C85-B52A-532685B1DFA1}"/>
              </a:ext>
            </a:extLst>
          </p:cNvPr>
          <p:cNvPicPr>
            <a:picLocks noChangeAspect="1"/>
          </p:cNvPicPr>
          <p:nvPr/>
        </p:nvPicPr>
        <p:blipFill rotWithShape="1">
          <a:blip r:embed="rId3">
            <a:extLst>
              <a:ext uri="{28A0092B-C50C-407E-A947-70E740481C1C}">
                <a14:useLocalDpi xmlns:a14="http://schemas.microsoft.com/office/drawing/2010/main" val="0"/>
              </a:ext>
            </a:extLst>
          </a:blip>
          <a:srcRect l="38660" t="64301" r="35611" b="1638"/>
          <a:stretch/>
        </p:blipFill>
        <p:spPr>
          <a:xfrm>
            <a:off x="5241473" y="1454176"/>
            <a:ext cx="5023737" cy="4711726"/>
          </a:xfrm>
          <a:prstGeom prst="rect">
            <a:avLst/>
          </a:prstGeom>
        </p:spPr>
      </p:pic>
      <p:sp>
        <p:nvSpPr>
          <p:cNvPr id="8" name="文本框 9">
            <a:extLst>
              <a:ext uri="{FF2B5EF4-FFF2-40B4-BE49-F238E27FC236}">
                <a16:creationId xmlns:a16="http://schemas.microsoft.com/office/drawing/2014/main" id="{E0B55495-7621-4C46-8F01-8BE9D6234268}"/>
              </a:ext>
            </a:extLst>
          </p:cNvPr>
          <p:cNvSpPr txBox="1"/>
          <p:nvPr/>
        </p:nvSpPr>
        <p:spPr>
          <a:xfrm>
            <a:off x="2380487" y="4296009"/>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字魂17号-萌趣果冻体" panose="02000000000000000000" pitchFamily="2" charset="-122"/>
                <a:ea typeface="字魂17号-萌趣果冻体" panose="02000000000000000000" pitchFamily="2" charset="-122"/>
              </a:rPr>
              <a:t>15 - 6 = 9</a:t>
            </a:r>
            <a:endParaRPr lang="zh-CN" altLang="en-US" sz="4776" b="1" dirty="0">
              <a:solidFill>
                <a:srgbClr val="FF0000"/>
              </a:solidFill>
              <a:latin typeface="字魂17号-萌趣果冻体" panose="02000000000000000000" pitchFamily="2" charset="-122"/>
              <a:ea typeface="字魂17号-萌趣果冻体" panose="02000000000000000000" pitchFamily="2" charset="-122"/>
            </a:endParaRPr>
          </a:p>
        </p:txBody>
      </p:sp>
      <p:sp>
        <p:nvSpPr>
          <p:cNvPr id="9" name="文本框 10">
            <a:extLst>
              <a:ext uri="{FF2B5EF4-FFF2-40B4-BE49-F238E27FC236}">
                <a16:creationId xmlns:a16="http://schemas.microsoft.com/office/drawing/2014/main" id="{0A62B8F5-DF95-40CC-9A9F-A669F2A3871F}"/>
              </a:ext>
            </a:extLst>
          </p:cNvPr>
          <p:cNvSpPr txBox="1"/>
          <p:nvPr/>
        </p:nvSpPr>
        <p:spPr>
          <a:xfrm>
            <a:off x="2432594" y="3539912"/>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字魂17号-萌趣果冻体" panose="02000000000000000000" pitchFamily="2" charset="-122"/>
                <a:ea typeface="字魂17号-萌趣果冻体" panose="02000000000000000000" pitchFamily="2" charset="-122"/>
              </a:rPr>
              <a:t>15 - 6 = ?</a:t>
            </a:r>
            <a:endParaRPr lang="zh-CN" altLang="en-US" sz="4776" b="1" dirty="0">
              <a:solidFill>
                <a:srgbClr val="D27C15"/>
              </a:solidFill>
              <a:latin typeface="字魂17号-萌趣果冻体" panose="02000000000000000000" pitchFamily="2" charset="-122"/>
              <a:ea typeface="字魂17号-萌趣果冻体" panose="02000000000000000000" pitchFamily="2" charset="-122"/>
            </a:endParaRPr>
          </a:p>
        </p:txBody>
      </p:sp>
      <p:sp>
        <p:nvSpPr>
          <p:cNvPr id="10" name="Oval Callout 9"/>
          <p:cNvSpPr/>
          <p:nvPr/>
        </p:nvSpPr>
        <p:spPr>
          <a:xfrm>
            <a:off x="8864900" y="408687"/>
            <a:ext cx="2709982" cy="1269366"/>
          </a:xfrm>
          <a:prstGeom prst="wedgeEllipseCallout">
            <a:avLst>
              <a:gd name="adj1" fmla="val -41184"/>
              <a:gd name="adj2" fmla="val 82051"/>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776" dirty="0" err="1">
                <a:solidFill>
                  <a:srgbClr val="00B050"/>
                </a:solidFill>
                <a:latin typeface="iCiel Cadena" panose="02000503000000020004" pitchFamily="2" charset="0"/>
              </a:rPr>
              <a:t>Câu</a:t>
            </a:r>
            <a:r>
              <a:rPr lang="en-US" sz="4776" dirty="0">
                <a:solidFill>
                  <a:srgbClr val="00B050"/>
                </a:solidFill>
                <a:latin typeface="iCiel Cadena" panose="02000503000000020004" pitchFamily="2" charset="0"/>
              </a:rPr>
              <a:t> 8</a:t>
            </a:r>
          </a:p>
        </p:txBody>
      </p:sp>
      <p:sp>
        <p:nvSpPr>
          <p:cNvPr id="11" name="Heart 10">
            <a:hlinkClick r:id="rId4"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libri"/>
            </a:endParaRPr>
          </a:p>
        </p:txBody>
      </p:sp>
    </p:spTree>
    <p:extLst>
      <p:ext uri="{BB962C8B-B14F-4D97-AF65-F5344CB8AC3E}">
        <p14:creationId xmlns:p14="http://schemas.microsoft.com/office/powerpoint/2010/main" val="3513464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libri"/>
              <a:ea typeface="等线" panose="02010600030101010101" pitchFamily="2" charset="-122"/>
            </a:endParaRPr>
          </a:p>
        </p:txBody>
      </p:sp>
      <p:pic>
        <p:nvPicPr>
          <p:cNvPr id="5" name="图片 4">
            <a:extLst>
              <a:ext uri="{FF2B5EF4-FFF2-40B4-BE49-F238E27FC236}">
                <a16:creationId xmlns:a16="http://schemas.microsoft.com/office/drawing/2014/main" id="{F5281288-033A-4C63-9540-F899F1D6BD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4381" y="-439838"/>
            <a:ext cx="7026478" cy="7054771"/>
          </a:xfrm>
          <a:prstGeom prst="rect">
            <a:avLst/>
          </a:prstGeom>
        </p:spPr>
      </p:pic>
      <p:pic>
        <p:nvPicPr>
          <p:cNvPr id="4" name="图片 3">
            <a:extLst>
              <a:ext uri="{FF2B5EF4-FFF2-40B4-BE49-F238E27FC236}">
                <a16:creationId xmlns:a16="http://schemas.microsoft.com/office/drawing/2014/main" id="{CF2B8CC4-507A-42B2-BECE-C3329FF4A9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804" y="1709693"/>
            <a:ext cx="4769215" cy="4133096"/>
          </a:xfrm>
          <a:prstGeom prst="rect">
            <a:avLst/>
          </a:prstGeom>
        </p:spPr>
      </p:pic>
      <p:sp>
        <p:nvSpPr>
          <p:cNvPr id="10" name="文本框 9">
            <a:extLst>
              <a:ext uri="{FF2B5EF4-FFF2-40B4-BE49-F238E27FC236}">
                <a16:creationId xmlns:a16="http://schemas.microsoft.com/office/drawing/2014/main" id="{E0B55495-7621-4C46-8F01-8BE9D6234268}"/>
              </a:ext>
            </a:extLst>
          </p:cNvPr>
          <p:cNvSpPr txBox="1"/>
          <p:nvPr/>
        </p:nvSpPr>
        <p:spPr>
          <a:xfrm>
            <a:off x="6592341" y="3220008"/>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字魂17号-萌趣果冻体" panose="02000000000000000000" pitchFamily="2" charset="-122"/>
                <a:ea typeface="字魂17号-萌趣果冻体" panose="02000000000000000000" pitchFamily="2" charset="-122"/>
              </a:rPr>
              <a:t>17 - 9 = 8</a:t>
            </a:r>
            <a:endParaRPr lang="zh-CN" altLang="en-US" sz="4776" b="1" dirty="0">
              <a:solidFill>
                <a:srgbClr val="FF0000"/>
              </a:solidFill>
              <a:latin typeface="字魂17号-萌趣果冻体" panose="02000000000000000000" pitchFamily="2" charset="-122"/>
              <a:ea typeface="字魂17号-萌趣果冻体" panose="02000000000000000000" pitchFamily="2" charset="-122"/>
            </a:endParaRPr>
          </a:p>
        </p:txBody>
      </p:sp>
      <p:sp>
        <p:nvSpPr>
          <p:cNvPr id="11" name="文本框 10">
            <a:extLst>
              <a:ext uri="{FF2B5EF4-FFF2-40B4-BE49-F238E27FC236}">
                <a16:creationId xmlns:a16="http://schemas.microsoft.com/office/drawing/2014/main" id="{0A62B8F5-DF95-40CC-9A9F-A669F2A3871F}"/>
              </a:ext>
            </a:extLst>
          </p:cNvPr>
          <p:cNvSpPr txBox="1"/>
          <p:nvPr/>
        </p:nvSpPr>
        <p:spPr>
          <a:xfrm>
            <a:off x="6773495" y="2855743"/>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字魂17号-萌趣果冻体" panose="02000000000000000000" pitchFamily="2" charset="-122"/>
                <a:ea typeface="字魂17号-萌趣果冻体" panose="02000000000000000000" pitchFamily="2" charset="-122"/>
              </a:rPr>
              <a:t>17 - 9 = ?</a:t>
            </a:r>
            <a:endParaRPr lang="zh-CN" altLang="en-US" sz="4776" b="1" dirty="0">
              <a:solidFill>
                <a:srgbClr val="D27C15"/>
              </a:solidFill>
              <a:latin typeface="字魂17号-萌趣果冻体" panose="02000000000000000000" pitchFamily="2" charset="-122"/>
              <a:ea typeface="字魂17号-萌趣果冻体" panose="02000000000000000000" pitchFamily="2" charset="-122"/>
            </a:endParaRPr>
          </a:p>
        </p:txBody>
      </p:sp>
      <p:sp>
        <p:nvSpPr>
          <p:cNvPr id="12" name="Oval Callout 11"/>
          <p:cNvSpPr/>
          <p:nvPr/>
        </p:nvSpPr>
        <p:spPr>
          <a:xfrm>
            <a:off x="1562001" y="408687"/>
            <a:ext cx="2709982" cy="1269366"/>
          </a:xfrm>
          <a:prstGeom prst="wedgeEllipseCallout">
            <a:avLst>
              <a:gd name="adj1" fmla="val 37673"/>
              <a:gd name="adj2" fmla="val 69017"/>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776" dirty="0" err="1">
                <a:solidFill>
                  <a:srgbClr val="00B050"/>
                </a:solidFill>
                <a:latin typeface="iCiel Cadena" panose="02000503000000020004" pitchFamily="2" charset="0"/>
              </a:rPr>
              <a:t>Câu</a:t>
            </a:r>
            <a:r>
              <a:rPr lang="en-US" sz="4776" dirty="0">
                <a:solidFill>
                  <a:srgbClr val="00B050"/>
                </a:solidFill>
                <a:latin typeface="iCiel Cadena" panose="02000503000000020004" pitchFamily="2" charset="0"/>
              </a:rPr>
              <a:t> 9</a:t>
            </a:r>
          </a:p>
        </p:txBody>
      </p:sp>
      <p:sp>
        <p:nvSpPr>
          <p:cNvPr id="13" name="Heart 12">
            <a:hlinkClick r:id="rId4"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libri"/>
            </a:endParaRPr>
          </a:p>
        </p:txBody>
      </p:sp>
    </p:spTree>
    <p:extLst>
      <p:ext uri="{BB962C8B-B14F-4D97-AF65-F5344CB8AC3E}">
        <p14:creationId xmlns:p14="http://schemas.microsoft.com/office/powerpoint/2010/main" val="1458518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3256A2-416D-4670-AD10-0133FCC14D4A}"/>
              </a:ext>
            </a:extLst>
          </p:cNvPr>
          <p:cNvPicPr>
            <a:picLocks noChangeAspect="1"/>
          </p:cNvPicPr>
          <p:nvPr/>
        </p:nvPicPr>
        <p:blipFill rotWithShape="1">
          <a:blip r:embed="rId2">
            <a:extLst>
              <a:ext uri="{28A0092B-C50C-407E-A947-70E740481C1C}">
                <a14:useLocalDpi xmlns:a14="http://schemas.microsoft.com/office/drawing/2010/main" val="0"/>
              </a:ext>
            </a:extLst>
          </a:blip>
          <a:srcRect l="37750" r="14625"/>
          <a:stretch/>
        </p:blipFill>
        <p:spPr>
          <a:xfrm>
            <a:off x="24447" y="-10591"/>
            <a:ext cx="9881453" cy="6510000"/>
          </a:xfrm>
          <a:prstGeom prst="rect">
            <a:avLst/>
          </a:prstGeom>
        </p:spPr>
      </p:pic>
      <p:pic>
        <p:nvPicPr>
          <p:cNvPr id="4" name="图片 3">
            <a:extLst>
              <a:ext uri="{FF2B5EF4-FFF2-40B4-BE49-F238E27FC236}">
                <a16:creationId xmlns:a16="http://schemas.microsoft.com/office/drawing/2014/main" id="{C04F87AB-AAFA-44C4-B254-9DC0BD1EF5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p:blipFill>
        <p:spPr>
          <a:xfrm>
            <a:off x="6261240" y="1292379"/>
            <a:ext cx="6582641" cy="5474066"/>
          </a:xfrm>
          <a:prstGeom prst="rect">
            <a:avLst/>
          </a:prstGeom>
        </p:spPr>
      </p:pic>
      <p:sp>
        <p:nvSpPr>
          <p:cNvPr id="6" name="Shape 233">
            <a:extLst>
              <a:ext uri="{FF2B5EF4-FFF2-40B4-BE49-F238E27FC236}">
                <a16:creationId xmlns:a16="http://schemas.microsoft.com/office/drawing/2014/main" id="{A76B6292-00B0-466B-AC21-A0F01E2FF67A}"/>
              </a:ext>
            </a:extLst>
          </p:cNvPr>
          <p:cNvSpPr/>
          <p:nvPr/>
        </p:nvSpPr>
        <p:spPr>
          <a:xfrm>
            <a:off x="1408341" y="1647010"/>
            <a:ext cx="4306240" cy="1204277"/>
          </a:xfrm>
          <a:prstGeom prst="rect">
            <a:avLst/>
          </a:prstGeom>
          <a:ln w="12700">
            <a:miter lim="400000"/>
          </a:ln>
          <a:extLst>
            <a:ext uri="{C572A759-6A51-4108-AA02-DFA0A04FC94B}">
              <ma14:wrappingTextBoxFlag xmlns="" xmlns:ma14="http://schemas.microsoft.com/office/mac/drawingml/2011/main" val="1"/>
            </a:ext>
          </a:extLst>
        </p:spPr>
        <p:txBody>
          <a:bodyPr wrap="square" lIns="25323" tIns="25323" rIns="25323" bIns="25323" anchor="ctr">
            <a:spAutoFit/>
          </a:bodyPr>
          <a:lstStyle/>
          <a:p>
            <a:pPr defTabSz="411481" hangingPunct="0">
              <a:lnSpc>
                <a:spcPct val="150000"/>
              </a:lnSpc>
              <a:defRPr sz="2600" cap="none">
                <a:solidFill>
                  <a:srgbClr val="717172"/>
                </a:solidFill>
                <a:latin typeface="Lato Regular"/>
                <a:ea typeface="Lato Regular"/>
                <a:cs typeface="Lato Regular"/>
                <a:sym typeface="Lato Regular"/>
              </a:defRPr>
            </a:pPr>
            <a:r>
              <a:rPr lang="en-US" altLang="zh-CN" sz="5790" kern="0" dirty="0">
                <a:solidFill>
                  <a:srgbClr val="FF0000"/>
                </a:solidFill>
                <a:latin typeface="iCiel Cadena" panose="02000503000000020004" pitchFamily="2" charset="0"/>
                <a:ea typeface="字魂7号-温暖童稚体" panose="00000500000000000000" pitchFamily="2" charset="-122"/>
                <a:cs typeface="Lato Regular"/>
                <a:sym typeface="Lato Regular"/>
              </a:rPr>
              <a:t>12 – 7 = </a:t>
            </a:r>
            <a:r>
              <a:rPr lang="en-US" altLang="zh-CN" sz="5790" kern="0" dirty="0">
                <a:solidFill>
                  <a:srgbClr val="00B050"/>
                </a:solidFill>
                <a:latin typeface="iCiel Cadena" panose="02000503000000020004" pitchFamily="2" charset="0"/>
                <a:ea typeface="字魂7号-温暖童稚体" panose="00000500000000000000" pitchFamily="2" charset="-122"/>
                <a:cs typeface="Lato Regular"/>
                <a:sym typeface="Lato Regular"/>
              </a:rPr>
              <a:t>?</a:t>
            </a:r>
          </a:p>
        </p:txBody>
      </p:sp>
      <p:sp>
        <p:nvSpPr>
          <p:cNvPr id="7" name="文本框 6">
            <a:extLst>
              <a:ext uri="{FF2B5EF4-FFF2-40B4-BE49-F238E27FC236}">
                <a16:creationId xmlns:a16="http://schemas.microsoft.com/office/drawing/2014/main" id="{40492B02-98B6-4E81-9A77-773825039D2E}"/>
              </a:ext>
            </a:extLst>
          </p:cNvPr>
          <p:cNvSpPr txBox="1"/>
          <p:nvPr/>
        </p:nvSpPr>
        <p:spPr>
          <a:xfrm>
            <a:off x="588372" y="926168"/>
            <a:ext cx="2750181" cy="826995"/>
          </a:xfrm>
          <a:prstGeom prst="rect">
            <a:avLst/>
          </a:prstGeom>
          <a:noFill/>
        </p:spPr>
        <p:txBody>
          <a:bodyPr wrap="square" lIns="91163" tIns="45580" rIns="91163" bIns="45580" rtlCol="0">
            <a:spAutoFit/>
          </a:bodyPr>
          <a:lstStyle/>
          <a:p>
            <a:pPr defTabSz="455796"/>
            <a:r>
              <a:rPr lang="en-US" altLang="zh-CN" sz="4776" b="1" dirty="0" err="1">
                <a:solidFill>
                  <a:srgbClr val="00B050"/>
                </a:solidFill>
                <a:latin typeface="iCiel Cadena" panose="02000503000000020004" pitchFamily="2" charset="0"/>
                <a:ea typeface="字魂7号-温暖童稚体" panose="00000500000000000000" pitchFamily="2" charset="-122"/>
              </a:rPr>
              <a:t>Câu</a:t>
            </a:r>
            <a:r>
              <a:rPr lang="en-US" altLang="zh-CN" sz="4776" b="1" dirty="0">
                <a:solidFill>
                  <a:srgbClr val="00B050"/>
                </a:solidFill>
                <a:latin typeface="iCiel Cadena" panose="02000503000000020004" pitchFamily="2" charset="0"/>
                <a:ea typeface="字魂7号-温暖童稚体" panose="00000500000000000000" pitchFamily="2" charset="-122"/>
              </a:rPr>
              <a:t> 10</a:t>
            </a:r>
            <a:endParaRPr lang="zh-CN" altLang="en-US" sz="4776" b="1" dirty="0">
              <a:solidFill>
                <a:srgbClr val="00B050"/>
              </a:solidFill>
              <a:latin typeface="iCiel Cadena" panose="02000503000000020004" pitchFamily="2" charset="0"/>
              <a:ea typeface="字魂7号-温暖童稚体" panose="00000500000000000000" pitchFamily="2" charset="-122"/>
            </a:endParaRPr>
          </a:p>
        </p:txBody>
      </p:sp>
      <p:sp>
        <p:nvSpPr>
          <p:cNvPr id="12" name="文本框 9">
            <a:extLst>
              <a:ext uri="{FF2B5EF4-FFF2-40B4-BE49-F238E27FC236}">
                <a16:creationId xmlns:a16="http://schemas.microsoft.com/office/drawing/2014/main" id="{E0B55495-7621-4C46-8F01-8BE9D6234268}"/>
              </a:ext>
            </a:extLst>
          </p:cNvPr>
          <p:cNvSpPr txBox="1"/>
          <p:nvPr/>
        </p:nvSpPr>
        <p:spPr>
          <a:xfrm>
            <a:off x="1408341" y="2942969"/>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字魂17号-萌趣果冻体" panose="02000000000000000000" pitchFamily="2" charset="-122"/>
                <a:ea typeface="字魂17号-萌趣果冻体" panose="02000000000000000000" pitchFamily="2" charset="-122"/>
              </a:rPr>
              <a:t>12 - 7 = 5</a:t>
            </a:r>
            <a:endParaRPr lang="zh-CN" altLang="en-US" sz="4776" b="1" dirty="0">
              <a:solidFill>
                <a:srgbClr val="FF0000"/>
              </a:solidFill>
              <a:latin typeface="字魂17号-萌趣果冻体" panose="02000000000000000000" pitchFamily="2" charset="-122"/>
              <a:ea typeface="字魂17号-萌趣果冻体" panose="02000000000000000000" pitchFamily="2" charset="-122"/>
            </a:endParaRPr>
          </a:p>
        </p:txBody>
      </p:sp>
    </p:spTree>
    <p:extLst>
      <p:ext uri="{BB962C8B-B14F-4D97-AF65-F5344CB8AC3E}">
        <p14:creationId xmlns:p14="http://schemas.microsoft.com/office/powerpoint/2010/main" val="2328456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0" nodeType="clickEffect">
                                  <p:stCondLst>
                                    <p:cond delay="0"/>
                                  </p:stCondLst>
                                  <p:childTnLst>
                                    <p:animEffect transition="out" filter="barn(inVertical)">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19" tIns="45557" rIns="91119" bIns="45557" rtlCol="0" anchor="ctr"/>
          <a:lstStyle/>
          <a:p>
            <a:pPr algn="ctr" defTabSz="455589"/>
            <a:endParaRPr lang="zh-CN" altLang="en-US" sz="1809">
              <a:solidFill>
                <a:prstClr val="white"/>
              </a:solidFill>
              <a:latin typeface="Calibri"/>
              <a:ea typeface="等线" panose="02010600030101010101" pitchFamily="2" charset="-122"/>
            </a:endParaRPr>
          </a:p>
        </p:txBody>
      </p:sp>
      <p:pic>
        <p:nvPicPr>
          <p:cNvPr id="4" name="图片 3">
            <a:extLst>
              <a:ext uri="{FF2B5EF4-FFF2-40B4-BE49-F238E27FC236}">
                <a16:creationId xmlns:a16="http://schemas.microsoft.com/office/drawing/2014/main" id="{E03B3F22-758C-4BBA-9D06-6757B30197F7}"/>
              </a:ext>
            </a:extLst>
          </p:cNvPr>
          <p:cNvPicPr>
            <a:picLocks noChangeAspect="1"/>
          </p:cNvPicPr>
          <p:nvPr/>
        </p:nvPicPr>
        <p:blipFill rotWithShape="1">
          <a:blip r:embed="rId2">
            <a:extLst>
              <a:ext uri="{28A0092B-C50C-407E-A947-70E740481C1C}">
                <a14:useLocalDpi xmlns:a14="http://schemas.microsoft.com/office/drawing/2010/main" val="0"/>
              </a:ext>
            </a:extLst>
          </a:blip>
          <a:srcRect l="15285" t="10430" r="46646" b="11190"/>
          <a:stretch/>
        </p:blipFill>
        <p:spPr>
          <a:xfrm>
            <a:off x="481754" y="1524982"/>
            <a:ext cx="5895009" cy="3808071"/>
          </a:xfrm>
          <a:prstGeom prst="rect">
            <a:avLst/>
          </a:prstGeom>
        </p:spPr>
      </p:pic>
      <p:pic>
        <p:nvPicPr>
          <p:cNvPr id="6" name="图片 5">
            <a:extLst>
              <a:ext uri="{FF2B5EF4-FFF2-40B4-BE49-F238E27FC236}">
                <a16:creationId xmlns:a16="http://schemas.microsoft.com/office/drawing/2014/main" id="{60932D90-BF1F-46A3-A430-FC72715840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975" t="9789" r="12468"/>
          <a:stretch/>
        </p:blipFill>
        <p:spPr>
          <a:xfrm>
            <a:off x="5085356" y="231494"/>
            <a:ext cx="6640281" cy="6186668"/>
          </a:xfrm>
          <a:prstGeom prst="rect">
            <a:avLst/>
          </a:prstGeom>
        </p:spPr>
      </p:pic>
      <p:grpSp>
        <p:nvGrpSpPr>
          <p:cNvPr id="8" name="Group 1261">
            <a:extLst>
              <a:ext uri="{FF2B5EF4-FFF2-40B4-BE49-F238E27FC236}">
                <a16:creationId xmlns:a16="http://schemas.microsoft.com/office/drawing/2014/main" id="{6A5AB9B1-3C79-48D0-879E-145E3B45FEF1}"/>
              </a:ext>
            </a:extLst>
          </p:cNvPr>
          <p:cNvGrpSpPr/>
          <p:nvPr/>
        </p:nvGrpSpPr>
        <p:grpSpPr>
          <a:xfrm>
            <a:off x="3266141" y="2331012"/>
            <a:ext cx="465745" cy="422875"/>
            <a:chOff x="0" y="0"/>
            <a:chExt cx="935237" cy="845748"/>
          </a:xfrm>
        </p:grpSpPr>
        <p:sp>
          <p:nvSpPr>
            <p:cNvPr id="9" name="Shape 1259">
              <a:extLst>
                <a:ext uri="{FF2B5EF4-FFF2-40B4-BE49-F238E27FC236}">
                  <a16:creationId xmlns:a16="http://schemas.microsoft.com/office/drawing/2014/main" id="{22097C6B-A4CC-455E-9FF7-D4EAFD9F4C7B}"/>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16545" tIns="16545" rIns="16545" bIns="16545" numCol="1" anchor="ctr">
              <a:noAutofit/>
            </a:bodyPr>
            <a:lstStyle/>
            <a:p>
              <a:pPr defTabSz="227798" hangingPunct="0">
                <a:lnSpc>
                  <a:spcPct val="93000"/>
                </a:lnSpc>
                <a:defRPr sz="1800">
                  <a:latin typeface="Arial"/>
                  <a:ea typeface="Arial"/>
                  <a:cs typeface="Arial"/>
                  <a:sym typeface="Arial"/>
                </a:defRPr>
              </a:pPr>
              <a:endParaRPr sz="868" kern="0">
                <a:solidFill>
                  <a:srgbClr val="000000"/>
                </a:solidFill>
                <a:latin typeface="Arial"/>
                <a:ea typeface="Arial"/>
                <a:cs typeface="Arial"/>
                <a:sym typeface="Arial"/>
              </a:endParaRPr>
            </a:p>
          </p:txBody>
        </p:sp>
        <p:sp>
          <p:nvSpPr>
            <p:cNvPr id="10" name="Shape 1260">
              <a:extLst>
                <a:ext uri="{FF2B5EF4-FFF2-40B4-BE49-F238E27FC236}">
                  <a16:creationId xmlns:a16="http://schemas.microsoft.com/office/drawing/2014/main" id="{62E8F4A4-5427-425C-AD42-B6AC967ACD87}"/>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16545" tIns="16545" rIns="16545" bIns="16545" numCol="1" anchor="ctr">
              <a:noAutofit/>
            </a:bodyPr>
            <a:lstStyle/>
            <a:p>
              <a:pPr defTabSz="227798" hangingPunct="0">
                <a:lnSpc>
                  <a:spcPct val="93000"/>
                </a:lnSpc>
                <a:defRPr sz="1800">
                  <a:latin typeface="Arial"/>
                  <a:ea typeface="Arial"/>
                  <a:cs typeface="Arial"/>
                  <a:sym typeface="Arial"/>
                </a:defRPr>
              </a:pPr>
              <a:endParaRPr sz="868" kern="0">
                <a:solidFill>
                  <a:srgbClr val="000000"/>
                </a:solidFill>
                <a:latin typeface="Arial"/>
                <a:ea typeface="Arial"/>
                <a:cs typeface="Arial"/>
                <a:sym typeface="Arial"/>
              </a:endParaRPr>
            </a:p>
          </p:txBody>
        </p:sp>
      </p:grpSp>
      <p:sp>
        <p:nvSpPr>
          <p:cNvPr id="11" name="文本框 9">
            <a:extLst>
              <a:ext uri="{FF2B5EF4-FFF2-40B4-BE49-F238E27FC236}">
                <a16:creationId xmlns:a16="http://schemas.microsoft.com/office/drawing/2014/main" id="{E0B55495-7621-4C46-8F01-8BE9D6234268}"/>
              </a:ext>
            </a:extLst>
          </p:cNvPr>
          <p:cNvSpPr txBox="1"/>
          <p:nvPr/>
        </p:nvSpPr>
        <p:spPr>
          <a:xfrm>
            <a:off x="1998874" y="3904717"/>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字魂17号-萌趣果冻体" panose="02000000000000000000" pitchFamily="2" charset="-122"/>
                <a:ea typeface="字魂17号-萌趣果冻体" panose="02000000000000000000" pitchFamily="2" charset="-122"/>
              </a:rPr>
              <a:t>16 - 9 = 7</a:t>
            </a:r>
            <a:endParaRPr lang="zh-CN" altLang="en-US" sz="4776" b="1" dirty="0">
              <a:solidFill>
                <a:srgbClr val="FF0000"/>
              </a:solidFill>
              <a:latin typeface="字魂17号-萌趣果冻体" panose="02000000000000000000" pitchFamily="2" charset="-122"/>
              <a:ea typeface="字魂17号-萌趣果冻体" panose="02000000000000000000" pitchFamily="2" charset="-122"/>
            </a:endParaRPr>
          </a:p>
        </p:txBody>
      </p:sp>
      <p:sp>
        <p:nvSpPr>
          <p:cNvPr id="12" name="文本框 10">
            <a:extLst>
              <a:ext uri="{FF2B5EF4-FFF2-40B4-BE49-F238E27FC236}">
                <a16:creationId xmlns:a16="http://schemas.microsoft.com/office/drawing/2014/main" id="{0A62B8F5-DF95-40CC-9A9F-A669F2A3871F}"/>
              </a:ext>
            </a:extLst>
          </p:cNvPr>
          <p:cNvSpPr txBox="1"/>
          <p:nvPr/>
        </p:nvSpPr>
        <p:spPr>
          <a:xfrm>
            <a:off x="1978913" y="2549725"/>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字魂17号-萌趣果冻体" panose="02000000000000000000" pitchFamily="2" charset="-122"/>
                <a:ea typeface="字魂17号-萌趣果冻体" panose="02000000000000000000" pitchFamily="2" charset="-122"/>
              </a:rPr>
              <a:t>16 - 9  = ?</a:t>
            </a:r>
            <a:endParaRPr lang="zh-CN" altLang="en-US" sz="4776" b="1" dirty="0">
              <a:solidFill>
                <a:srgbClr val="D27C15"/>
              </a:solidFill>
              <a:latin typeface="字魂17号-萌趣果冻体" panose="02000000000000000000" pitchFamily="2" charset="-122"/>
              <a:ea typeface="字魂17号-萌趣果冻体" panose="02000000000000000000" pitchFamily="2" charset="-122"/>
            </a:endParaRPr>
          </a:p>
        </p:txBody>
      </p:sp>
      <p:sp>
        <p:nvSpPr>
          <p:cNvPr id="13" name="Oval Callout 12"/>
          <p:cNvSpPr/>
          <p:nvPr/>
        </p:nvSpPr>
        <p:spPr>
          <a:xfrm>
            <a:off x="9327140" y="-10591"/>
            <a:ext cx="2709982" cy="1269366"/>
          </a:xfrm>
          <a:prstGeom prst="wedgeEllipseCallout">
            <a:avLst>
              <a:gd name="adj1" fmla="val -43219"/>
              <a:gd name="adj2" fmla="val 69017"/>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776" dirty="0" err="1">
                <a:solidFill>
                  <a:srgbClr val="00B050"/>
                </a:solidFill>
                <a:latin typeface="iCiel Cadena" panose="02000503000000020004" pitchFamily="2" charset="0"/>
              </a:rPr>
              <a:t>Câu</a:t>
            </a:r>
            <a:r>
              <a:rPr lang="en-US" sz="4776" dirty="0">
                <a:solidFill>
                  <a:srgbClr val="00B050"/>
                </a:solidFill>
                <a:latin typeface="iCiel Cadena" panose="02000503000000020004" pitchFamily="2" charset="0"/>
              </a:rPr>
              <a:t> 11</a:t>
            </a:r>
          </a:p>
        </p:txBody>
      </p:sp>
      <p:sp>
        <p:nvSpPr>
          <p:cNvPr id="14" name="Heart 13">
            <a:hlinkClick r:id="rId4"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libri"/>
            </a:endParaRPr>
          </a:p>
        </p:txBody>
      </p:sp>
    </p:spTree>
    <p:extLst>
      <p:ext uri="{BB962C8B-B14F-4D97-AF65-F5344CB8AC3E}">
        <p14:creationId xmlns:p14="http://schemas.microsoft.com/office/powerpoint/2010/main" val="363344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6"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 name="图片 3">
            <a:extLst>
              <a:ext uri="{FF2B5EF4-FFF2-40B4-BE49-F238E27FC236}">
                <a16:creationId xmlns:a16="http://schemas.microsoft.com/office/drawing/2014/main" id="{79C88D97-9778-E74E-D790-FE655568F139}"/>
              </a:ext>
            </a:extLst>
          </p:cNvPr>
          <p:cNvPicPr>
            <a:picLocks noChangeAspect="1"/>
          </p:cNvPicPr>
          <p:nvPr/>
        </p:nvPicPr>
        <p:blipFill>
          <a:blip r:embed="rId3"/>
          <a:stretch>
            <a:fillRect/>
          </a:stretch>
        </p:blipFill>
        <p:spPr>
          <a:xfrm>
            <a:off x="3133726" y="1"/>
            <a:ext cx="9820274" cy="7193724"/>
          </a:xfrm>
          <a:prstGeom prst="rect">
            <a:avLst/>
          </a:prstGeom>
        </p:spPr>
      </p:pic>
      <p:sp>
        <p:nvSpPr>
          <p:cNvPr id="7" name="TextBox 6">
            <a:extLst>
              <a:ext uri="{FF2B5EF4-FFF2-40B4-BE49-F238E27FC236}">
                <a16:creationId xmlns:a16="http://schemas.microsoft.com/office/drawing/2014/main" id="{635F8073-8749-94F9-1852-645315B21093}"/>
              </a:ext>
            </a:extLst>
          </p:cNvPr>
          <p:cNvSpPr txBox="1"/>
          <p:nvPr/>
        </p:nvSpPr>
        <p:spPr>
          <a:xfrm>
            <a:off x="5324474" y="1596466"/>
            <a:ext cx="6019801" cy="3539430"/>
          </a:xfrm>
          <a:prstGeom prst="rect">
            <a:avLst/>
          </a:prstGeom>
          <a:noFill/>
        </p:spPr>
        <p:txBody>
          <a:bodyPr wrap="square">
            <a:spAutoFit/>
          </a:bodyPr>
          <a:lstStyle/>
          <a:p>
            <a:pPr algn="just"/>
            <a:r>
              <a:rPr lang="en-US" sz="2800" b="1" dirty="0">
                <a:solidFill>
                  <a:srgbClr val="0000FF"/>
                </a:solidFill>
                <a:latin typeface="Calibri" panose="020F0502020204030204" pitchFamily="34" charset="0"/>
                <a:cs typeface="Calibri" panose="020F0502020204030204" pitchFamily="34" charset="0"/>
              </a:rPr>
              <a:t>1 </a:t>
            </a:r>
            <a:r>
              <a:rPr lang="en-US" sz="2800" b="1" dirty="0" err="1">
                <a:solidFill>
                  <a:srgbClr val="0000FF"/>
                </a:solidFill>
                <a:latin typeface="Calibri" panose="020F0502020204030204" pitchFamily="34" charset="0"/>
                <a:cs typeface="Calibri" panose="020F0502020204030204" pitchFamily="34" charset="0"/>
              </a:rPr>
              <a:t>bạn</a:t>
            </a:r>
            <a:r>
              <a:rPr lang="en-US" sz="2800" b="1" dirty="0">
                <a:solidFill>
                  <a:srgbClr val="0000FF"/>
                </a:solidFill>
                <a:latin typeface="Calibri" panose="020F0502020204030204" pitchFamily="34" charset="0"/>
                <a:cs typeface="Calibri" panose="020F0502020204030204" pitchFamily="34" charset="0"/>
              </a:rPr>
              <a:t> </a:t>
            </a:r>
            <a:r>
              <a:rPr lang="vi-VN" sz="2800" b="1" dirty="0">
                <a:solidFill>
                  <a:srgbClr val="0000FF"/>
                </a:solidFill>
                <a:latin typeface="Calibri" panose="020F0502020204030204" pitchFamily="34" charset="0"/>
                <a:cs typeface="Calibri" panose="020F0502020204030204" pitchFamily="34" charset="0"/>
              </a:rPr>
              <a:t>nêu luật chơi: </a:t>
            </a:r>
            <a:r>
              <a:rPr lang="vi-VN" sz="2800" dirty="0">
                <a:solidFill>
                  <a:srgbClr val="0000FF"/>
                </a:solidFill>
                <a:latin typeface="Calibri" panose="020F0502020204030204" pitchFamily="34" charset="0"/>
                <a:cs typeface="Calibri" panose="020F0502020204030204" pitchFamily="34" charset="0"/>
              </a:rPr>
              <a:t>Tôi là nguồn điện, tôi sẽ nêu một phép trừ có nhớ trong phạm vi 20, tôi truyền điện cho bạn A, trong vòng 5 giây bạn phải nêu được kết quả, sau đó bạn lại nghĩ ra một phép trừ tương tự và mời bạn B. Bạn nhận được điện không nói đúng kết quả sẽ bị điện giật và thua cuộc.</a:t>
            </a:r>
          </a:p>
        </p:txBody>
      </p:sp>
      <p:pic>
        <p:nvPicPr>
          <p:cNvPr id="8" name="Picture 7">
            <a:extLst>
              <a:ext uri="{FF2B5EF4-FFF2-40B4-BE49-F238E27FC236}">
                <a16:creationId xmlns:a16="http://schemas.microsoft.com/office/drawing/2014/main" id="{C8D3A5D9-2051-4AE6-8EA4-8D5753E35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25" y="3762375"/>
            <a:ext cx="4104933" cy="2752325"/>
          </a:xfrm>
          <a:prstGeom prst="rect">
            <a:avLst/>
          </a:prstGeom>
        </p:spPr>
      </p:pic>
    </p:spTree>
    <p:extLst>
      <p:ext uri="{BB962C8B-B14F-4D97-AF65-F5344CB8AC3E}">
        <p14:creationId xmlns:p14="http://schemas.microsoft.com/office/powerpoint/2010/main" val="2523086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27761" y="439838"/>
            <a:ext cx="10951852"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3" tIns="45580" rIns="91163" bIns="45580" rtlCol="0" anchor="ctr"/>
          <a:lstStyle/>
          <a:p>
            <a:pPr algn="ctr" defTabSz="455796"/>
            <a:endParaRPr lang="zh-CN" altLang="en-US" sz="1809">
              <a:solidFill>
                <a:prstClr val="white"/>
              </a:solidFill>
              <a:latin typeface="Calibri"/>
              <a:ea typeface="等线" panose="02010600030101010101" pitchFamily="2" charset="-122"/>
            </a:endParaRPr>
          </a:p>
        </p:txBody>
      </p:sp>
      <p:pic>
        <p:nvPicPr>
          <p:cNvPr id="6" name="图片 5">
            <a:extLst>
              <a:ext uri="{FF2B5EF4-FFF2-40B4-BE49-F238E27FC236}">
                <a16:creationId xmlns:a16="http://schemas.microsoft.com/office/drawing/2014/main" id="{21F93B8D-6049-47E0-8859-EDDC3299833D}"/>
              </a:ext>
            </a:extLst>
          </p:cNvPr>
          <p:cNvPicPr>
            <a:picLocks noChangeAspect="1"/>
          </p:cNvPicPr>
          <p:nvPr/>
        </p:nvPicPr>
        <p:blipFill rotWithShape="1">
          <a:blip r:embed="rId2">
            <a:extLst>
              <a:ext uri="{28A0092B-C50C-407E-A947-70E740481C1C}">
                <a14:useLocalDpi xmlns:a14="http://schemas.microsoft.com/office/drawing/2010/main" val="0"/>
              </a:ext>
            </a:extLst>
          </a:blip>
          <a:srcRect l="8760" t="68667" r="60506"/>
          <a:stretch/>
        </p:blipFill>
        <p:spPr>
          <a:xfrm>
            <a:off x="593282" y="1450164"/>
            <a:ext cx="6121593" cy="4421529"/>
          </a:xfrm>
          <a:prstGeom prst="rect">
            <a:avLst/>
          </a:prstGeom>
        </p:spPr>
      </p:pic>
      <p:pic>
        <p:nvPicPr>
          <p:cNvPr id="7" name="图片 6">
            <a:extLst>
              <a:ext uri="{FF2B5EF4-FFF2-40B4-BE49-F238E27FC236}">
                <a16:creationId xmlns:a16="http://schemas.microsoft.com/office/drawing/2014/main" id="{F77F87EA-CA4F-4633-A6BC-5BFBE13F18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5" b="22198"/>
          <a:stretch/>
        </p:blipFill>
        <p:spPr>
          <a:xfrm>
            <a:off x="5620052" y="457200"/>
            <a:ext cx="5829491" cy="4295375"/>
          </a:xfrm>
          <a:prstGeom prst="rect">
            <a:avLst/>
          </a:prstGeom>
        </p:spPr>
      </p:pic>
      <p:sp>
        <p:nvSpPr>
          <p:cNvPr id="13" name="文本框 9">
            <a:extLst>
              <a:ext uri="{FF2B5EF4-FFF2-40B4-BE49-F238E27FC236}">
                <a16:creationId xmlns:a16="http://schemas.microsoft.com/office/drawing/2014/main" id="{E0B55495-7621-4C46-8F01-8BE9D6234268}"/>
              </a:ext>
            </a:extLst>
          </p:cNvPr>
          <p:cNvSpPr txBox="1"/>
          <p:nvPr/>
        </p:nvSpPr>
        <p:spPr>
          <a:xfrm>
            <a:off x="6873256" y="2298413"/>
            <a:ext cx="3940035"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FF0000"/>
                </a:solidFill>
                <a:latin typeface="字魂17号-萌趣果冻体" panose="02000000000000000000" pitchFamily="2" charset="-122"/>
                <a:ea typeface="字魂17号-萌趣果冻体" panose="02000000000000000000" pitchFamily="2" charset="-122"/>
              </a:rPr>
              <a:t>14 - 6 = 8</a:t>
            </a:r>
            <a:endParaRPr lang="zh-CN" altLang="en-US" sz="4776" b="1" dirty="0">
              <a:solidFill>
                <a:srgbClr val="FF0000"/>
              </a:solidFill>
              <a:latin typeface="字魂17号-萌趣果冻体" panose="02000000000000000000" pitchFamily="2" charset="-122"/>
              <a:ea typeface="字魂17号-萌趣果冻体" panose="02000000000000000000" pitchFamily="2" charset="-122"/>
            </a:endParaRPr>
          </a:p>
        </p:txBody>
      </p:sp>
      <p:sp>
        <p:nvSpPr>
          <p:cNvPr id="14" name="文本框 10">
            <a:extLst>
              <a:ext uri="{FF2B5EF4-FFF2-40B4-BE49-F238E27FC236}">
                <a16:creationId xmlns:a16="http://schemas.microsoft.com/office/drawing/2014/main" id="{0A62B8F5-DF95-40CC-9A9F-A669F2A3871F}"/>
              </a:ext>
            </a:extLst>
          </p:cNvPr>
          <p:cNvSpPr txBox="1"/>
          <p:nvPr/>
        </p:nvSpPr>
        <p:spPr>
          <a:xfrm>
            <a:off x="6845040" y="2577013"/>
            <a:ext cx="4966282" cy="826953"/>
          </a:xfrm>
          <a:prstGeom prst="rect">
            <a:avLst/>
          </a:prstGeom>
          <a:noFill/>
        </p:spPr>
        <p:txBody>
          <a:bodyPr wrap="square" lIns="91124" tIns="45559" rIns="91124" bIns="45559" rtlCol="0">
            <a:spAutoFit/>
          </a:bodyPr>
          <a:lstStyle/>
          <a:p>
            <a:pPr defTabSz="661212" fontAlgn="base">
              <a:spcBef>
                <a:spcPct val="0"/>
              </a:spcBef>
              <a:spcAft>
                <a:spcPct val="0"/>
              </a:spcAft>
            </a:pPr>
            <a:r>
              <a:rPr lang="en-US" altLang="zh-CN" sz="4776" b="1" dirty="0">
                <a:solidFill>
                  <a:srgbClr val="D27C15"/>
                </a:solidFill>
                <a:latin typeface="字魂17号-萌趣果冻体" panose="02000000000000000000" pitchFamily="2" charset="-122"/>
                <a:ea typeface="字魂17号-萌趣果冻体" panose="02000000000000000000" pitchFamily="2" charset="-122"/>
              </a:rPr>
              <a:t>14 - 6  = ?</a:t>
            </a:r>
            <a:endParaRPr lang="zh-CN" altLang="en-US" sz="4776" b="1" dirty="0">
              <a:solidFill>
                <a:srgbClr val="D27C15"/>
              </a:solidFill>
              <a:latin typeface="字魂17号-萌趣果冻体" panose="02000000000000000000" pitchFamily="2" charset="-122"/>
              <a:ea typeface="字魂17号-萌趣果冻体" panose="02000000000000000000" pitchFamily="2" charset="-122"/>
            </a:endParaRPr>
          </a:p>
        </p:txBody>
      </p:sp>
      <p:sp>
        <p:nvSpPr>
          <p:cNvPr id="15" name="Oval Callout 14"/>
          <p:cNvSpPr/>
          <p:nvPr/>
        </p:nvSpPr>
        <p:spPr>
          <a:xfrm>
            <a:off x="311240" y="347877"/>
            <a:ext cx="2709982" cy="1269366"/>
          </a:xfrm>
          <a:prstGeom prst="wedgeEllipseCallout">
            <a:avLst>
              <a:gd name="adj1" fmla="val 30042"/>
              <a:gd name="adj2" fmla="val 65759"/>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spcCol="0" rtlCol="0" anchor="ctr"/>
          <a:lstStyle/>
          <a:p>
            <a:pPr algn="ctr" defTabSz="661212" fontAlgn="base">
              <a:spcBef>
                <a:spcPct val="0"/>
              </a:spcBef>
              <a:spcAft>
                <a:spcPct val="0"/>
              </a:spcAft>
            </a:pPr>
            <a:r>
              <a:rPr lang="en-US" sz="4776" dirty="0" err="1">
                <a:solidFill>
                  <a:srgbClr val="00B050"/>
                </a:solidFill>
                <a:latin typeface="iCiel Cadena" panose="02000503000000020004" pitchFamily="2" charset="0"/>
              </a:rPr>
              <a:t>Câu</a:t>
            </a:r>
            <a:r>
              <a:rPr lang="en-US" sz="4776" dirty="0">
                <a:solidFill>
                  <a:srgbClr val="00B050"/>
                </a:solidFill>
                <a:latin typeface="iCiel Cadena" panose="02000503000000020004" pitchFamily="2" charset="0"/>
              </a:rPr>
              <a:t> 12</a:t>
            </a:r>
          </a:p>
        </p:txBody>
      </p:sp>
      <p:sp>
        <p:nvSpPr>
          <p:cNvPr id="9" name="Heart 8">
            <a:hlinkClick r:id="rId4" action="ppaction://hlinksldjump"/>
          </p:cNvPr>
          <p:cNvSpPr/>
          <p:nvPr/>
        </p:nvSpPr>
        <p:spPr>
          <a:xfrm>
            <a:off x="11151165" y="6034751"/>
            <a:ext cx="885956" cy="729610"/>
          </a:xfrm>
          <a:prstGeom prst="heart">
            <a:avLst/>
          </a:prstGeom>
          <a:solidFill>
            <a:srgbClr val="FF9900"/>
          </a:solidFill>
          <a:ln>
            <a:solidFill>
              <a:srgbClr val="FFEFAB"/>
            </a:solidFill>
          </a:ln>
        </p:spPr>
        <p:style>
          <a:lnRef idx="2">
            <a:schemeClr val="accent1">
              <a:shade val="50000"/>
            </a:schemeClr>
          </a:lnRef>
          <a:fillRef idx="1">
            <a:schemeClr val="accent1"/>
          </a:fillRef>
          <a:effectRef idx="0">
            <a:schemeClr val="accent1"/>
          </a:effectRef>
          <a:fontRef idx="minor">
            <a:schemeClr val="lt1"/>
          </a:fontRef>
        </p:style>
        <p:txBody>
          <a:bodyPr lIns="66153" tIns="33076" rIns="66153" bIns="33076" rtlCol="0" anchor="ctr"/>
          <a:lstStyle/>
          <a:p>
            <a:pPr algn="ctr" defTabSz="661212" fontAlgn="base">
              <a:spcBef>
                <a:spcPct val="0"/>
              </a:spcBef>
              <a:spcAft>
                <a:spcPct val="0"/>
              </a:spcAft>
            </a:pPr>
            <a:endParaRPr lang="en-US" sz="2171">
              <a:solidFill>
                <a:prstClr val="white"/>
              </a:solidFill>
              <a:latin typeface="Calibri"/>
            </a:endParaRPr>
          </a:p>
        </p:txBody>
      </p:sp>
    </p:spTree>
    <p:extLst>
      <p:ext uri="{BB962C8B-B14F-4D97-AF65-F5344CB8AC3E}">
        <p14:creationId xmlns:p14="http://schemas.microsoft.com/office/powerpoint/2010/main" val="687646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0" nodeType="clickEffect">
                                  <p:stCondLst>
                                    <p:cond delay="0"/>
                                  </p:stCondLst>
                                  <p:childTnLst>
                                    <p:animEffect transition="out" filter="fade">
                                      <p:cBhvr>
                                        <p:cTn id="17" dur="1000"/>
                                        <p:tgtEl>
                                          <p:spTgt spid="14"/>
                                        </p:tgtEl>
                                      </p:cBhvr>
                                    </p:animEffect>
                                    <p:anim calcmode="lin" valueType="num">
                                      <p:cBhvr>
                                        <p:cTn id="18" dur="1000"/>
                                        <p:tgtEl>
                                          <p:spTgt spid="14"/>
                                        </p:tgtEl>
                                        <p:attrNameLst>
                                          <p:attrName>ppt_x</p:attrName>
                                        </p:attrNameLst>
                                      </p:cBhvr>
                                      <p:tavLst>
                                        <p:tav tm="0">
                                          <p:val>
                                            <p:strVal val="ppt_x"/>
                                          </p:val>
                                        </p:tav>
                                        <p:tav tm="100000">
                                          <p:val>
                                            <p:strVal val="ppt_x"/>
                                          </p:val>
                                        </p:tav>
                                      </p:tavLst>
                                    </p:anim>
                                    <p:anim calcmode="lin" valueType="num">
                                      <p:cBhvr>
                                        <p:cTn id="19" dur="1000"/>
                                        <p:tgtEl>
                                          <p:spTgt spid="14"/>
                                        </p:tgtEl>
                                        <p:attrNameLst>
                                          <p:attrName>ppt_y</p:attrName>
                                        </p:attrNameLst>
                                      </p:cBhvr>
                                      <p:tavLst>
                                        <p:tav tm="0">
                                          <p:val>
                                            <p:strVal val="ppt_y"/>
                                          </p:val>
                                        </p:tav>
                                        <p:tav tm="100000">
                                          <p:val>
                                            <p:strVal val="ppt_y+.1"/>
                                          </p:val>
                                        </p:tav>
                                      </p:tavLst>
                                    </p:anim>
                                    <p:set>
                                      <p:cBhvr>
                                        <p:cTn id="20" dur="1" fill="hold">
                                          <p:stCondLst>
                                            <p:cond delay="9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925" name="Google Shape;925;p46"/>
          <p:cNvPicPr preferRelativeResize="0"/>
          <p:nvPr/>
        </p:nvPicPr>
        <p:blipFill>
          <a:blip r:embed="rId3">
            <a:alphaModFix/>
          </a:blip>
          <a:stretch>
            <a:fillRect/>
          </a:stretch>
        </p:blipFill>
        <p:spPr>
          <a:xfrm>
            <a:off x="7089356" y="3292767"/>
            <a:ext cx="3122979" cy="2461853"/>
          </a:xfrm>
          <a:prstGeom prst="rect">
            <a:avLst/>
          </a:prstGeom>
          <a:noFill/>
          <a:ln>
            <a:noFill/>
          </a:ln>
        </p:spPr>
      </p:pic>
      <p:sp>
        <p:nvSpPr>
          <p:cNvPr id="927" name="Google Shape;927;p46"/>
          <p:cNvSpPr/>
          <p:nvPr/>
        </p:nvSpPr>
        <p:spPr>
          <a:xfrm>
            <a:off x="9755779" y="1225064"/>
            <a:ext cx="375773" cy="48952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46"/>
          <p:cNvSpPr/>
          <p:nvPr/>
        </p:nvSpPr>
        <p:spPr>
          <a:xfrm>
            <a:off x="9356733" y="1939233"/>
            <a:ext cx="49600" cy="496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46"/>
          <p:cNvSpPr/>
          <p:nvPr/>
        </p:nvSpPr>
        <p:spPr>
          <a:xfrm>
            <a:off x="9441667" y="1573567"/>
            <a:ext cx="49600" cy="496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46"/>
          <p:cNvSpPr/>
          <p:nvPr/>
        </p:nvSpPr>
        <p:spPr>
          <a:xfrm>
            <a:off x="9581767" y="1714600"/>
            <a:ext cx="119200" cy="1192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8DA2EA36-23BD-ADCA-48FF-3BCEB8870C40}"/>
              </a:ext>
            </a:extLst>
          </p:cNvPr>
          <p:cNvPicPr>
            <a:picLocks noChangeAspect="1"/>
          </p:cNvPicPr>
          <p:nvPr/>
        </p:nvPicPr>
        <p:blipFill>
          <a:blip r:embed="rId4"/>
          <a:stretch>
            <a:fillRect/>
          </a:stretch>
        </p:blipFill>
        <p:spPr>
          <a:xfrm>
            <a:off x="1057030" y="1902593"/>
            <a:ext cx="5639289" cy="2786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9" name="Google Shape;629;p27"/>
          <p:cNvPicPr preferRelativeResize="0"/>
          <p:nvPr/>
        </p:nvPicPr>
        <p:blipFill>
          <a:blip r:embed="rId3">
            <a:alphaModFix/>
          </a:blip>
          <a:stretch>
            <a:fillRect/>
          </a:stretch>
        </p:blipFill>
        <p:spPr>
          <a:xfrm flipH="1">
            <a:off x="1537034" y="1198799"/>
            <a:ext cx="2537033" cy="4840132"/>
          </a:xfrm>
          <a:prstGeom prst="rect">
            <a:avLst/>
          </a:prstGeom>
          <a:noFill/>
          <a:ln>
            <a:noFill/>
          </a:ln>
        </p:spPr>
      </p:pic>
      <p:pic>
        <p:nvPicPr>
          <p:cNvPr id="5" name="Google Shape;664;p30">
            <a:extLst>
              <a:ext uri="{FF2B5EF4-FFF2-40B4-BE49-F238E27FC236}">
                <a16:creationId xmlns:a16="http://schemas.microsoft.com/office/drawing/2014/main" id="{6A169223-3425-587B-B970-EE46B0B267A5}"/>
              </a:ext>
            </a:extLst>
          </p:cNvPr>
          <p:cNvPicPr preferRelativeResize="0"/>
          <p:nvPr/>
        </p:nvPicPr>
        <p:blipFill>
          <a:blip r:embed="rId4">
            <a:alphaModFix/>
          </a:blip>
          <a:stretch>
            <a:fillRect/>
          </a:stretch>
        </p:blipFill>
        <p:spPr>
          <a:xfrm>
            <a:off x="2751645" y="-498736"/>
            <a:ext cx="2039432" cy="1317805"/>
          </a:xfrm>
          <a:prstGeom prst="rect">
            <a:avLst/>
          </a:prstGeom>
          <a:noFill/>
          <a:ln>
            <a:noFill/>
          </a:ln>
        </p:spPr>
      </p:pic>
      <p:pic>
        <p:nvPicPr>
          <p:cNvPr id="6" name="Google Shape;664;p30">
            <a:extLst>
              <a:ext uri="{FF2B5EF4-FFF2-40B4-BE49-F238E27FC236}">
                <a16:creationId xmlns:a16="http://schemas.microsoft.com/office/drawing/2014/main" id="{CA08C67F-0609-6F32-6DA4-BFCF10C27FF2}"/>
              </a:ext>
            </a:extLst>
          </p:cNvPr>
          <p:cNvPicPr preferRelativeResize="0"/>
          <p:nvPr/>
        </p:nvPicPr>
        <p:blipFill>
          <a:blip r:embed="rId4">
            <a:alphaModFix/>
          </a:blip>
          <a:stretch>
            <a:fillRect/>
          </a:stretch>
        </p:blipFill>
        <p:spPr>
          <a:xfrm>
            <a:off x="655388" y="0"/>
            <a:ext cx="2602161" cy="1639369"/>
          </a:xfrm>
          <a:prstGeom prst="rect">
            <a:avLst/>
          </a:prstGeom>
          <a:noFill/>
          <a:ln>
            <a:noFill/>
          </a:ln>
        </p:spPr>
      </p:pic>
      <p:pic>
        <p:nvPicPr>
          <p:cNvPr id="7" name="Google Shape;664;p30">
            <a:extLst>
              <a:ext uri="{FF2B5EF4-FFF2-40B4-BE49-F238E27FC236}">
                <a16:creationId xmlns:a16="http://schemas.microsoft.com/office/drawing/2014/main" id="{458C42E5-24E0-B720-9787-2B98E4F94324}"/>
              </a:ext>
            </a:extLst>
          </p:cNvPr>
          <p:cNvPicPr preferRelativeResize="0"/>
          <p:nvPr/>
        </p:nvPicPr>
        <p:blipFill>
          <a:blip r:embed="rId4">
            <a:alphaModFix/>
          </a:blip>
          <a:stretch>
            <a:fillRect/>
          </a:stretch>
        </p:blipFill>
        <p:spPr>
          <a:xfrm>
            <a:off x="10152568" y="-86257"/>
            <a:ext cx="2039432" cy="1317805"/>
          </a:xfrm>
          <a:prstGeom prst="rect">
            <a:avLst/>
          </a:prstGeom>
          <a:noFill/>
          <a:ln>
            <a:noFill/>
          </a:ln>
        </p:spPr>
      </p:pic>
      <p:pic>
        <p:nvPicPr>
          <p:cNvPr id="8" name="Google Shape;215;p9">
            <a:extLst>
              <a:ext uri="{FF2B5EF4-FFF2-40B4-BE49-F238E27FC236}">
                <a16:creationId xmlns:a16="http://schemas.microsoft.com/office/drawing/2014/main" id="{8EF5FA6B-432F-68BA-62BB-5B94525DDD2B}"/>
              </a:ext>
            </a:extLst>
          </p:cNvPr>
          <p:cNvPicPr preferRelativeResize="0"/>
          <p:nvPr/>
        </p:nvPicPr>
        <p:blipFill rotWithShape="1">
          <a:blip r:embed="rId5">
            <a:alphaModFix/>
          </a:blip>
          <a:srcRect r="41911" b="45471"/>
          <a:stretch/>
        </p:blipFill>
        <p:spPr>
          <a:xfrm>
            <a:off x="7635334" y="4514227"/>
            <a:ext cx="4556665" cy="2343765"/>
          </a:xfrm>
          <a:prstGeom prst="rect">
            <a:avLst/>
          </a:prstGeom>
          <a:noFill/>
          <a:ln>
            <a:noFill/>
          </a:ln>
        </p:spPr>
      </p:pic>
      <p:pic>
        <p:nvPicPr>
          <p:cNvPr id="9" name="Google Shape;216;p9">
            <a:extLst>
              <a:ext uri="{FF2B5EF4-FFF2-40B4-BE49-F238E27FC236}">
                <a16:creationId xmlns:a16="http://schemas.microsoft.com/office/drawing/2014/main" id="{ABFA3A8A-CFB2-4577-C878-09F11CB760D3}"/>
              </a:ext>
            </a:extLst>
          </p:cNvPr>
          <p:cNvPicPr preferRelativeResize="0"/>
          <p:nvPr/>
        </p:nvPicPr>
        <p:blipFill rotWithShape="1">
          <a:blip r:embed="rId6">
            <a:alphaModFix/>
          </a:blip>
          <a:srcRect b="48717"/>
          <a:stretch/>
        </p:blipFill>
        <p:spPr>
          <a:xfrm>
            <a:off x="5465672" y="5462292"/>
            <a:ext cx="3731499" cy="1408200"/>
          </a:xfrm>
          <a:prstGeom prst="rect">
            <a:avLst/>
          </a:prstGeom>
          <a:noFill/>
          <a:ln>
            <a:noFill/>
          </a:ln>
        </p:spPr>
      </p:pic>
      <p:pic>
        <p:nvPicPr>
          <p:cNvPr id="10" name="Google Shape;217;p9">
            <a:extLst>
              <a:ext uri="{FF2B5EF4-FFF2-40B4-BE49-F238E27FC236}">
                <a16:creationId xmlns:a16="http://schemas.microsoft.com/office/drawing/2014/main" id="{27E0F03B-DD2A-FD20-EF88-FCDC01C0BA77}"/>
              </a:ext>
            </a:extLst>
          </p:cNvPr>
          <p:cNvPicPr preferRelativeResize="0"/>
          <p:nvPr/>
        </p:nvPicPr>
        <p:blipFill rotWithShape="1">
          <a:blip r:embed="rId7">
            <a:alphaModFix/>
          </a:blip>
          <a:srcRect r="21327" b="52945"/>
          <a:stretch/>
        </p:blipFill>
        <p:spPr>
          <a:xfrm>
            <a:off x="9434065" y="5565867"/>
            <a:ext cx="2757935" cy="1292132"/>
          </a:xfrm>
          <a:prstGeom prst="rect">
            <a:avLst/>
          </a:prstGeom>
          <a:noFill/>
          <a:ln>
            <a:noFill/>
          </a:ln>
        </p:spPr>
      </p:pic>
      <p:pic>
        <p:nvPicPr>
          <p:cNvPr id="11" name="Google Shape;673;p31">
            <a:extLst>
              <a:ext uri="{FF2B5EF4-FFF2-40B4-BE49-F238E27FC236}">
                <a16:creationId xmlns:a16="http://schemas.microsoft.com/office/drawing/2014/main" id="{5FCCC1CE-243C-41C5-60BE-5371DC16E2C3}"/>
              </a:ext>
            </a:extLst>
          </p:cNvPr>
          <p:cNvPicPr preferRelativeResize="0"/>
          <p:nvPr/>
        </p:nvPicPr>
        <p:blipFill>
          <a:blip r:embed="rId8">
            <a:alphaModFix/>
          </a:blip>
          <a:stretch>
            <a:fillRect/>
          </a:stretch>
        </p:blipFill>
        <p:spPr>
          <a:xfrm>
            <a:off x="10043622" y="4602201"/>
            <a:ext cx="2124645" cy="2275959"/>
          </a:xfrm>
          <a:prstGeom prst="rect">
            <a:avLst/>
          </a:prstGeom>
          <a:noFill/>
          <a:ln>
            <a:noFill/>
          </a:ln>
        </p:spPr>
      </p:pic>
      <p:pic>
        <p:nvPicPr>
          <p:cNvPr id="12" name="Google Shape;1016;p48">
            <a:extLst>
              <a:ext uri="{FF2B5EF4-FFF2-40B4-BE49-F238E27FC236}">
                <a16:creationId xmlns:a16="http://schemas.microsoft.com/office/drawing/2014/main" id="{3A5C6F14-6205-A970-50C0-CBD8D596B196}"/>
              </a:ext>
            </a:extLst>
          </p:cNvPr>
          <p:cNvPicPr preferRelativeResize="0"/>
          <p:nvPr/>
        </p:nvPicPr>
        <p:blipFill>
          <a:blip r:embed="rId9">
            <a:alphaModFix/>
          </a:blip>
          <a:stretch>
            <a:fillRect/>
          </a:stretch>
        </p:blipFill>
        <p:spPr>
          <a:xfrm>
            <a:off x="-12750" y="4775526"/>
            <a:ext cx="2388068" cy="1929305"/>
          </a:xfrm>
          <a:prstGeom prst="rect">
            <a:avLst/>
          </a:prstGeom>
          <a:noFill/>
          <a:ln>
            <a:noFill/>
          </a:ln>
        </p:spPr>
      </p:pic>
      <p:pic>
        <p:nvPicPr>
          <p:cNvPr id="13" name="Google Shape;1018;p48">
            <a:extLst>
              <a:ext uri="{FF2B5EF4-FFF2-40B4-BE49-F238E27FC236}">
                <a16:creationId xmlns:a16="http://schemas.microsoft.com/office/drawing/2014/main" id="{3108E914-D4D0-8B2E-E8BB-4CD5341CEE06}"/>
              </a:ext>
            </a:extLst>
          </p:cNvPr>
          <p:cNvPicPr preferRelativeResize="0"/>
          <p:nvPr/>
        </p:nvPicPr>
        <p:blipFill>
          <a:blip r:embed="rId10">
            <a:alphaModFix/>
          </a:blip>
          <a:stretch>
            <a:fillRect/>
          </a:stretch>
        </p:blipFill>
        <p:spPr>
          <a:xfrm>
            <a:off x="9101025" y="-245974"/>
            <a:ext cx="2213947" cy="2370751"/>
          </a:xfrm>
          <a:prstGeom prst="rect">
            <a:avLst/>
          </a:prstGeom>
          <a:noFill/>
          <a:ln>
            <a:noFill/>
          </a:ln>
        </p:spPr>
      </p:pic>
      <p:pic>
        <p:nvPicPr>
          <p:cNvPr id="18" name="Google Shape;664;p30">
            <a:extLst>
              <a:ext uri="{FF2B5EF4-FFF2-40B4-BE49-F238E27FC236}">
                <a16:creationId xmlns:a16="http://schemas.microsoft.com/office/drawing/2014/main" id="{F90D6C97-F58D-C411-410C-EED29E1FE12C}"/>
              </a:ext>
            </a:extLst>
          </p:cNvPr>
          <p:cNvPicPr preferRelativeResize="0"/>
          <p:nvPr/>
        </p:nvPicPr>
        <p:blipFill>
          <a:blip r:embed="rId4">
            <a:alphaModFix/>
          </a:blip>
          <a:stretch>
            <a:fillRect/>
          </a:stretch>
        </p:blipFill>
        <p:spPr>
          <a:xfrm>
            <a:off x="7050337" y="5187610"/>
            <a:ext cx="2039432" cy="1317805"/>
          </a:xfrm>
          <a:prstGeom prst="rect">
            <a:avLst/>
          </a:prstGeom>
          <a:noFill/>
          <a:ln>
            <a:noFill/>
          </a:ln>
        </p:spPr>
      </p:pic>
      <p:pic>
        <p:nvPicPr>
          <p:cNvPr id="20" name="Picture 19">
            <a:extLst>
              <a:ext uri="{FF2B5EF4-FFF2-40B4-BE49-F238E27FC236}">
                <a16:creationId xmlns:a16="http://schemas.microsoft.com/office/drawing/2014/main" id="{28FA5A43-11EF-9547-0E5C-82187E53EC44}"/>
              </a:ext>
            </a:extLst>
          </p:cNvPr>
          <p:cNvPicPr>
            <a:picLocks noChangeAspect="1"/>
          </p:cNvPicPr>
          <p:nvPr/>
        </p:nvPicPr>
        <p:blipFill>
          <a:blip r:embed="rId11"/>
          <a:stretch>
            <a:fillRect/>
          </a:stretch>
        </p:blipFill>
        <p:spPr>
          <a:xfrm>
            <a:off x="2955028" y="964581"/>
            <a:ext cx="8967993" cy="2566638"/>
          </a:xfrm>
          <a:prstGeom prst="rect">
            <a:avLst/>
          </a:prstGeom>
        </p:spPr>
      </p:pic>
      <p:pic>
        <p:nvPicPr>
          <p:cNvPr id="23" name="Picture 22">
            <a:extLst>
              <a:ext uri="{FF2B5EF4-FFF2-40B4-BE49-F238E27FC236}">
                <a16:creationId xmlns:a16="http://schemas.microsoft.com/office/drawing/2014/main" id="{BCC82C55-E53C-C225-5CB3-0BF77D783FDC}"/>
              </a:ext>
            </a:extLst>
          </p:cNvPr>
          <p:cNvPicPr>
            <a:picLocks noChangeAspect="1"/>
          </p:cNvPicPr>
          <p:nvPr/>
        </p:nvPicPr>
        <p:blipFill>
          <a:blip r:embed="rId12"/>
          <a:stretch>
            <a:fillRect/>
          </a:stretch>
        </p:blipFill>
        <p:spPr>
          <a:xfrm>
            <a:off x="5310824" y="2544964"/>
            <a:ext cx="7285351" cy="2682472"/>
          </a:xfrm>
          <a:prstGeom prst="rect">
            <a:avLst/>
          </a:prstGeom>
        </p:spPr>
      </p:pic>
      <p:pic>
        <p:nvPicPr>
          <p:cNvPr id="24" name="Picture 23">
            <a:extLst>
              <a:ext uri="{FF2B5EF4-FFF2-40B4-BE49-F238E27FC236}">
                <a16:creationId xmlns:a16="http://schemas.microsoft.com/office/drawing/2014/main" id="{0940B047-F562-CA01-9D17-7B670AEFA2BB}"/>
              </a:ext>
            </a:extLst>
          </p:cNvPr>
          <p:cNvPicPr>
            <a:picLocks noChangeAspect="1"/>
          </p:cNvPicPr>
          <p:nvPr/>
        </p:nvPicPr>
        <p:blipFill>
          <a:blip r:embed="rId13"/>
          <a:stretch>
            <a:fillRect/>
          </a:stretch>
        </p:blipFill>
        <p:spPr>
          <a:xfrm>
            <a:off x="769898" y="124513"/>
            <a:ext cx="2365453" cy="1713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B02FE-2D11-2D1F-B613-44A9E7686E03}"/>
              </a:ext>
            </a:extLst>
          </p:cNvPr>
          <p:cNvSpPr/>
          <p:nvPr/>
        </p:nvSpPr>
        <p:spPr>
          <a:xfrm>
            <a:off x="232859" y="468059"/>
            <a:ext cx="11817624" cy="6279336"/>
          </a:xfrm>
          <a:prstGeom prst="roundRect">
            <a:avLst/>
          </a:prstGeom>
          <a:solidFill>
            <a:schemeClr val="tx1">
              <a:lumMod val="9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srgbClr val="BBBFFF"/>
              </a:solidFill>
              <a:latin typeface="Arial"/>
              <a:sym typeface="Arial"/>
            </a:endParaRPr>
          </a:p>
        </p:txBody>
      </p:sp>
      <p:pic>
        <p:nvPicPr>
          <p:cNvPr id="23" name="Google Shape;664;p30">
            <a:extLst>
              <a:ext uri="{FF2B5EF4-FFF2-40B4-BE49-F238E27FC236}">
                <a16:creationId xmlns:a16="http://schemas.microsoft.com/office/drawing/2014/main" id="{CEBDA6B2-01D7-FD7A-CA05-47CF0184A300}"/>
              </a:ext>
            </a:extLst>
          </p:cNvPr>
          <p:cNvPicPr preferRelativeResize="0"/>
          <p:nvPr/>
        </p:nvPicPr>
        <p:blipFill>
          <a:blip r:embed="rId3">
            <a:alphaModFix/>
          </a:blip>
          <a:stretch>
            <a:fillRect/>
          </a:stretch>
        </p:blipFill>
        <p:spPr>
          <a:xfrm>
            <a:off x="10244361" y="353988"/>
            <a:ext cx="2039432" cy="1317805"/>
          </a:xfrm>
          <a:prstGeom prst="rect">
            <a:avLst/>
          </a:prstGeom>
          <a:noFill/>
          <a:ln>
            <a:noFill/>
          </a:ln>
        </p:spPr>
      </p:pic>
      <p:pic>
        <p:nvPicPr>
          <p:cNvPr id="5" name="Picture 4">
            <a:extLst>
              <a:ext uri="{FF2B5EF4-FFF2-40B4-BE49-F238E27FC236}">
                <a16:creationId xmlns:a16="http://schemas.microsoft.com/office/drawing/2014/main" id="{5D24A29B-6FEB-3047-FE9F-7FF5E0C195D9}"/>
              </a:ext>
            </a:extLst>
          </p:cNvPr>
          <p:cNvPicPr>
            <a:picLocks noChangeAspect="1"/>
          </p:cNvPicPr>
          <p:nvPr/>
        </p:nvPicPr>
        <p:blipFill>
          <a:blip r:embed="rId4"/>
          <a:stretch>
            <a:fillRect/>
          </a:stretch>
        </p:blipFill>
        <p:spPr>
          <a:xfrm>
            <a:off x="3420325" y="409575"/>
            <a:ext cx="6761050" cy="1286367"/>
          </a:xfrm>
          <a:prstGeom prst="rect">
            <a:avLst/>
          </a:prstGeom>
        </p:spPr>
      </p:pic>
      <p:sp>
        <p:nvSpPr>
          <p:cNvPr id="27" name="TextBox 26">
            <a:extLst>
              <a:ext uri="{FF2B5EF4-FFF2-40B4-BE49-F238E27FC236}">
                <a16:creationId xmlns:a16="http://schemas.microsoft.com/office/drawing/2014/main" id="{95CEA70F-D780-C667-99B8-715448D7F2D2}"/>
              </a:ext>
            </a:extLst>
          </p:cNvPr>
          <p:cNvSpPr txBox="1"/>
          <p:nvPr/>
        </p:nvSpPr>
        <p:spPr>
          <a:xfrm>
            <a:off x="1209676" y="1962150"/>
            <a:ext cx="9544050" cy="3013133"/>
          </a:xfrm>
          <a:prstGeom prst="rect">
            <a:avLst/>
          </a:prstGeom>
          <a:noFill/>
        </p:spPr>
        <p:txBody>
          <a:bodyPr wrap="square" rtlCol="0">
            <a:spAutoFit/>
          </a:bodyPr>
          <a:lstStyle/>
          <a:p>
            <a:pPr marL="571500" marR="0" indent="-571500" algn="just">
              <a:lnSpc>
                <a:spcPct val="107000"/>
              </a:lnSpc>
              <a:spcBef>
                <a:spcPts val="0"/>
              </a:spcBef>
              <a:spcAft>
                <a:spcPts val="0"/>
              </a:spcAft>
              <a:buFont typeface="Wingdings" panose="05000000000000000000" pitchFamily="2" charset="2"/>
              <a:buChar char="q"/>
            </a:pPr>
            <a:r>
              <a:rPr lang="nl-NL"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B</a:t>
            </a:r>
            <a:r>
              <a:rPr lang="nl-NL" sz="3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iết bảng trừ (qua 10) trong phạm vi 20. Biết cách tìm kết quả phép trừ dựa vào bảng trừ (qua 10) trong phạm vi 20.</a:t>
            </a:r>
            <a:endParaRPr lang="en-US" sz="3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571500" marR="0" indent="-571500" algn="just">
              <a:lnSpc>
                <a:spcPct val="107000"/>
              </a:lnSpc>
              <a:spcBef>
                <a:spcPts val="0"/>
              </a:spcBef>
              <a:spcAft>
                <a:spcPts val="0"/>
              </a:spcAft>
              <a:buFont typeface="Wingdings" panose="05000000000000000000" pitchFamily="2" charset="2"/>
              <a:buChar char="q"/>
            </a:pPr>
            <a:r>
              <a:rPr lang="nl-NL" sz="3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Thực hiện được các phép tính 11, 12, 13,….18 trừ đi một số.</a:t>
            </a:r>
            <a:endParaRPr lang="en-US" sz="36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5" name="Google Shape;665;p30"/>
          <p:cNvPicPr preferRelativeResize="0"/>
          <p:nvPr/>
        </p:nvPicPr>
        <p:blipFill>
          <a:blip r:embed="rId3">
            <a:alphaModFix/>
          </a:blip>
          <a:stretch>
            <a:fillRect/>
          </a:stretch>
        </p:blipFill>
        <p:spPr>
          <a:xfrm flipH="1">
            <a:off x="200173" y="1310889"/>
            <a:ext cx="2636265" cy="4576465"/>
          </a:xfrm>
          <a:prstGeom prst="rect">
            <a:avLst/>
          </a:prstGeom>
          <a:noFill/>
          <a:ln>
            <a:noFill/>
          </a:ln>
        </p:spPr>
      </p:pic>
      <p:pic>
        <p:nvPicPr>
          <p:cNvPr id="11" name="Picture 10">
            <a:extLst>
              <a:ext uri="{FF2B5EF4-FFF2-40B4-BE49-F238E27FC236}">
                <a16:creationId xmlns:a16="http://schemas.microsoft.com/office/drawing/2014/main" id="{3F970C73-0517-4E37-8C1D-EF58634CBFC2}"/>
              </a:ext>
            </a:extLst>
          </p:cNvPr>
          <p:cNvPicPr>
            <a:picLocks noChangeAspect="1"/>
          </p:cNvPicPr>
          <p:nvPr/>
        </p:nvPicPr>
        <p:blipFill>
          <a:blip r:embed="rId4"/>
          <a:stretch>
            <a:fillRect/>
          </a:stretch>
        </p:blipFill>
        <p:spPr>
          <a:xfrm>
            <a:off x="1584903" y="-173255"/>
            <a:ext cx="10108044" cy="6480610"/>
          </a:xfrm>
          <a:prstGeom prst="rect">
            <a:avLst/>
          </a:prstGeom>
        </p:spPr>
      </p:pic>
    </p:spTree>
    <p:extLst>
      <p:ext uri="{BB962C8B-B14F-4D97-AF65-F5344CB8AC3E}">
        <p14:creationId xmlns:p14="http://schemas.microsoft.com/office/powerpoint/2010/main" val="218307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CA022364-835D-1485-A142-80D7420242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76" y="280388"/>
            <a:ext cx="2069886" cy="1034943"/>
          </a:xfrm>
          <a:prstGeom prst="rect">
            <a:avLst/>
          </a:prstGeom>
        </p:spPr>
      </p:pic>
      <p:pic>
        <p:nvPicPr>
          <p:cNvPr id="155" name="Picture 4">
            <a:extLst>
              <a:ext uri="{FF2B5EF4-FFF2-40B4-BE49-F238E27FC236}">
                <a16:creationId xmlns:a16="http://schemas.microsoft.com/office/drawing/2014/main" id="{B45FE4EC-641B-A2D1-84B1-BC578E7523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8542" b="63672" l="74451" r="85359">
                        <a14:foregroundMark x1="75842" y1="44271" x2="77013" y2="45052"/>
                        <a14:foregroundMark x1="77013" y1="45052" x2="81625" y2="47005"/>
                      </a14:backgroundRemoval>
                    </a14:imgEffect>
                  </a14:imgLayer>
                </a14:imgProps>
              </a:ext>
              <a:ext uri="{28A0092B-C50C-407E-A947-70E740481C1C}">
                <a14:useLocalDpi xmlns:a14="http://schemas.microsoft.com/office/drawing/2010/main" val="0"/>
              </a:ext>
            </a:extLst>
          </a:blip>
          <a:srcRect l="74292" t="37847" r="14580" b="34722"/>
          <a:stretch/>
        </p:blipFill>
        <p:spPr bwMode="auto">
          <a:xfrm>
            <a:off x="9587708" y="4877243"/>
            <a:ext cx="1399194" cy="193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56" name="Table 155">
            <a:extLst>
              <a:ext uri="{FF2B5EF4-FFF2-40B4-BE49-F238E27FC236}">
                <a16:creationId xmlns:a16="http://schemas.microsoft.com/office/drawing/2014/main" id="{D4BADA39-C938-996F-AAA2-373C07729463}"/>
              </a:ext>
            </a:extLst>
          </p:cNvPr>
          <p:cNvGraphicFramePr>
            <a:graphicFrameLocks noGrp="1"/>
          </p:cNvGraphicFramePr>
          <p:nvPr/>
        </p:nvGraphicFramePr>
        <p:xfrm>
          <a:off x="2864877" y="1799354"/>
          <a:ext cx="9030639" cy="2776189"/>
        </p:xfrm>
        <a:graphic>
          <a:graphicData uri="http://schemas.openxmlformats.org/drawingml/2006/table">
            <a:tbl>
              <a:tblPr/>
              <a:tblGrid>
                <a:gridCol w="7519303">
                  <a:extLst>
                    <a:ext uri="{9D8B030D-6E8A-4147-A177-3AD203B41FA5}">
                      <a16:colId xmlns:a16="http://schemas.microsoft.com/office/drawing/2014/main" val="20000"/>
                    </a:ext>
                  </a:extLst>
                </a:gridCol>
                <a:gridCol w="1511336">
                  <a:extLst>
                    <a:ext uri="{9D8B030D-6E8A-4147-A177-3AD203B41FA5}">
                      <a16:colId xmlns:a16="http://schemas.microsoft.com/office/drawing/2014/main" val="20001"/>
                    </a:ext>
                  </a:extLst>
                </a:gridCol>
              </a:tblGrid>
              <a:tr h="689362">
                <a:tc>
                  <a:txBody>
                    <a:bodyPr/>
                    <a:lstStyle/>
                    <a:p>
                      <a:endParaRPr lang="en-US" sz="1300" dirty="0"/>
                    </a:p>
                  </a:txBody>
                  <a:tcPr marL="66179" marR="66179" marT="33089" marB="33089">
                    <a:lnL w="12700" cmpd="sng">
                      <a:solidFill>
                        <a:srgbClr val="FF9900"/>
                      </a:solidFill>
                      <a:prstDash val="solid"/>
                    </a:lnL>
                    <a:lnR w="12700" cap="flat" cmpd="sng" algn="ctr">
                      <a:solidFill>
                        <a:srgbClr val="FF9900"/>
                      </a:solidFill>
                      <a:prstDash val="solid"/>
                      <a:round/>
                      <a:headEnd type="none" w="med" len="med"/>
                      <a:tailEnd type="none" w="med" len="med"/>
                    </a:lnR>
                    <a:lnT w="12700" cmpd="sng">
                      <a:solidFill>
                        <a:srgbClr val="FF9900"/>
                      </a:solidFill>
                      <a:prstDash val="soli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mpd="sng">
                      <a:solidFill>
                        <a:srgbClr val="FF9900"/>
                      </a:solidFill>
                      <a:prstDash val="soli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0"/>
                  </a:ext>
                </a:extLst>
              </a:tr>
              <a:tr h="665629">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1"/>
                  </a:ext>
                </a:extLst>
              </a:tr>
              <a:tr h="704262">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2"/>
                  </a:ext>
                </a:extLst>
              </a:tr>
              <a:tr h="716936">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mpd="sng">
                      <a:solidFill>
                        <a:srgbClr val="FF9900"/>
                      </a:solidFill>
                      <a:prstDash val="soli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7" name="Oval 156">
            <a:extLst>
              <a:ext uri="{FF2B5EF4-FFF2-40B4-BE49-F238E27FC236}">
                <a16:creationId xmlns:a16="http://schemas.microsoft.com/office/drawing/2014/main" id="{31D3F6C0-7C52-771F-4C08-FFBE919F3928}"/>
              </a:ext>
            </a:extLst>
          </p:cNvPr>
          <p:cNvSpPr/>
          <p:nvPr/>
        </p:nvSpPr>
        <p:spPr>
          <a:xfrm>
            <a:off x="293172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58" name="Oval 157">
            <a:extLst>
              <a:ext uri="{FF2B5EF4-FFF2-40B4-BE49-F238E27FC236}">
                <a16:creationId xmlns:a16="http://schemas.microsoft.com/office/drawing/2014/main" id="{38FB69FA-5C52-D573-8328-6BC716D7E781}"/>
              </a:ext>
            </a:extLst>
          </p:cNvPr>
          <p:cNvSpPr/>
          <p:nvPr/>
        </p:nvSpPr>
        <p:spPr>
          <a:xfrm>
            <a:off x="3420607"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59" name="Oval 158">
            <a:extLst>
              <a:ext uri="{FF2B5EF4-FFF2-40B4-BE49-F238E27FC236}">
                <a16:creationId xmlns:a16="http://schemas.microsoft.com/office/drawing/2014/main" id="{CFE1AA5D-9E39-1A9F-47B1-74CD4F486E2C}"/>
              </a:ext>
            </a:extLst>
          </p:cNvPr>
          <p:cNvSpPr/>
          <p:nvPr/>
        </p:nvSpPr>
        <p:spPr>
          <a:xfrm>
            <a:off x="3904076"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0" name="Oval 159">
            <a:extLst>
              <a:ext uri="{FF2B5EF4-FFF2-40B4-BE49-F238E27FC236}">
                <a16:creationId xmlns:a16="http://schemas.microsoft.com/office/drawing/2014/main" id="{05D7EB35-EDA9-C5B7-393A-EA50180114B3}"/>
              </a:ext>
            </a:extLst>
          </p:cNvPr>
          <p:cNvSpPr/>
          <p:nvPr/>
        </p:nvSpPr>
        <p:spPr>
          <a:xfrm>
            <a:off x="4392958"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1" name="Oval 160">
            <a:extLst>
              <a:ext uri="{FF2B5EF4-FFF2-40B4-BE49-F238E27FC236}">
                <a16:creationId xmlns:a16="http://schemas.microsoft.com/office/drawing/2014/main" id="{0B692606-020F-D050-5AF1-A82E2C96701B}"/>
              </a:ext>
            </a:extLst>
          </p:cNvPr>
          <p:cNvSpPr/>
          <p:nvPr/>
        </p:nvSpPr>
        <p:spPr>
          <a:xfrm>
            <a:off x="4870949"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2" name="Oval 161">
            <a:extLst>
              <a:ext uri="{FF2B5EF4-FFF2-40B4-BE49-F238E27FC236}">
                <a16:creationId xmlns:a16="http://schemas.microsoft.com/office/drawing/2014/main" id="{A486FDBD-B09B-99AB-4D92-3A254EFB30DC}"/>
              </a:ext>
            </a:extLst>
          </p:cNvPr>
          <p:cNvSpPr/>
          <p:nvPr/>
        </p:nvSpPr>
        <p:spPr>
          <a:xfrm>
            <a:off x="535983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3" name="Oval 162">
            <a:extLst>
              <a:ext uri="{FF2B5EF4-FFF2-40B4-BE49-F238E27FC236}">
                <a16:creationId xmlns:a16="http://schemas.microsoft.com/office/drawing/2014/main" id="{DF736FFB-D63B-5328-0DFF-188AC5199B48}"/>
              </a:ext>
            </a:extLst>
          </p:cNvPr>
          <p:cNvSpPr/>
          <p:nvPr/>
        </p:nvSpPr>
        <p:spPr>
          <a:xfrm>
            <a:off x="583233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4" name="Oval 163">
            <a:extLst>
              <a:ext uri="{FF2B5EF4-FFF2-40B4-BE49-F238E27FC236}">
                <a16:creationId xmlns:a16="http://schemas.microsoft.com/office/drawing/2014/main" id="{25D4A4A2-FACC-C236-201F-355663C66FCD}"/>
              </a:ext>
            </a:extLst>
          </p:cNvPr>
          <p:cNvSpPr/>
          <p:nvPr/>
        </p:nvSpPr>
        <p:spPr>
          <a:xfrm>
            <a:off x="631920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5" name="Oval 164">
            <a:extLst>
              <a:ext uri="{FF2B5EF4-FFF2-40B4-BE49-F238E27FC236}">
                <a16:creationId xmlns:a16="http://schemas.microsoft.com/office/drawing/2014/main" id="{9F547F1C-42FE-2015-DA86-791C468E781E}"/>
              </a:ext>
            </a:extLst>
          </p:cNvPr>
          <p:cNvSpPr/>
          <p:nvPr/>
        </p:nvSpPr>
        <p:spPr>
          <a:xfrm>
            <a:off x="680808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6" name="Oval 165">
            <a:extLst>
              <a:ext uri="{FF2B5EF4-FFF2-40B4-BE49-F238E27FC236}">
                <a16:creationId xmlns:a16="http://schemas.microsoft.com/office/drawing/2014/main" id="{EFD6E5D8-1BCF-495C-B6DD-13DAA1601F7D}"/>
              </a:ext>
            </a:extLst>
          </p:cNvPr>
          <p:cNvSpPr/>
          <p:nvPr/>
        </p:nvSpPr>
        <p:spPr>
          <a:xfrm>
            <a:off x="7291552"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7" name="Oval 166">
            <a:extLst>
              <a:ext uri="{FF2B5EF4-FFF2-40B4-BE49-F238E27FC236}">
                <a16:creationId xmlns:a16="http://schemas.microsoft.com/office/drawing/2014/main" id="{91C63D23-C607-E6D3-C0D8-C2264ADF3BD4}"/>
              </a:ext>
            </a:extLst>
          </p:cNvPr>
          <p:cNvSpPr/>
          <p:nvPr/>
        </p:nvSpPr>
        <p:spPr>
          <a:xfrm>
            <a:off x="8535729" y="1979704"/>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8" name="Oval 167">
            <a:extLst>
              <a:ext uri="{FF2B5EF4-FFF2-40B4-BE49-F238E27FC236}">
                <a16:creationId xmlns:a16="http://schemas.microsoft.com/office/drawing/2014/main" id="{E2A060E7-6B76-5E36-82D2-6021D4C592D4}"/>
              </a:ext>
            </a:extLst>
          </p:cNvPr>
          <p:cNvSpPr/>
          <p:nvPr/>
        </p:nvSpPr>
        <p:spPr>
          <a:xfrm>
            <a:off x="293172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9" name="Oval 168">
            <a:extLst>
              <a:ext uri="{FF2B5EF4-FFF2-40B4-BE49-F238E27FC236}">
                <a16:creationId xmlns:a16="http://schemas.microsoft.com/office/drawing/2014/main" id="{4B550BF9-79D5-5AC3-F481-3E6FFCA5368A}"/>
              </a:ext>
            </a:extLst>
          </p:cNvPr>
          <p:cNvSpPr/>
          <p:nvPr/>
        </p:nvSpPr>
        <p:spPr>
          <a:xfrm>
            <a:off x="3420607"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0" name="Oval 169">
            <a:extLst>
              <a:ext uri="{FF2B5EF4-FFF2-40B4-BE49-F238E27FC236}">
                <a16:creationId xmlns:a16="http://schemas.microsoft.com/office/drawing/2014/main" id="{C027C7AA-C021-F5B9-DFFD-40168B672C07}"/>
              </a:ext>
            </a:extLst>
          </p:cNvPr>
          <p:cNvSpPr/>
          <p:nvPr/>
        </p:nvSpPr>
        <p:spPr>
          <a:xfrm>
            <a:off x="3904076"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1" name="Oval 170">
            <a:extLst>
              <a:ext uri="{FF2B5EF4-FFF2-40B4-BE49-F238E27FC236}">
                <a16:creationId xmlns:a16="http://schemas.microsoft.com/office/drawing/2014/main" id="{7DDEFBFF-CC9F-6C07-F9AF-24F2F56E27EC}"/>
              </a:ext>
            </a:extLst>
          </p:cNvPr>
          <p:cNvSpPr/>
          <p:nvPr/>
        </p:nvSpPr>
        <p:spPr>
          <a:xfrm>
            <a:off x="4392958"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2" name="Oval 171">
            <a:extLst>
              <a:ext uri="{FF2B5EF4-FFF2-40B4-BE49-F238E27FC236}">
                <a16:creationId xmlns:a16="http://schemas.microsoft.com/office/drawing/2014/main" id="{C3E45BC1-3D30-8BAF-703C-FDF2571E5C82}"/>
              </a:ext>
            </a:extLst>
          </p:cNvPr>
          <p:cNvSpPr/>
          <p:nvPr/>
        </p:nvSpPr>
        <p:spPr>
          <a:xfrm>
            <a:off x="4870949"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3" name="Oval 172">
            <a:extLst>
              <a:ext uri="{FF2B5EF4-FFF2-40B4-BE49-F238E27FC236}">
                <a16:creationId xmlns:a16="http://schemas.microsoft.com/office/drawing/2014/main" id="{459C7A5C-A3C5-7615-AF85-8DC6B773592B}"/>
              </a:ext>
            </a:extLst>
          </p:cNvPr>
          <p:cNvSpPr/>
          <p:nvPr/>
        </p:nvSpPr>
        <p:spPr>
          <a:xfrm>
            <a:off x="535983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4" name="Oval 173">
            <a:extLst>
              <a:ext uri="{FF2B5EF4-FFF2-40B4-BE49-F238E27FC236}">
                <a16:creationId xmlns:a16="http://schemas.microsoft.com/office/drawing/2014/main" id="{6EFBFF11-D7B0-C88B-D5BC-B539FF8BF2F5}"/>
              </a:ext>
            </a:extLst>
          </p:cNvPr>
          <p:cNvSpPr/>
          <p:nvPr/>
        </p:nvSpPr>
        <p:spPr>
          <a:xfrm>
            <a:off x="583233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5" name="Oval 174">
            <a:extLst>
              <a:ext uri="{FF2B5EF4-FFF2-40B4-BE49-F238E27FC236}">
                <a16:creationId xmlns:a16="http://schemas.microsoft.com/office/drawing/2014/main" id="{7582ED77-529B-872E-E2AA-44F757028C40}"/>
              </a:ext>
            </a:extLst>
          </p:cNvPr>
          <p:cNvSpPr/>
          <p:nvPr/>
        </p:nvSpPr>
        <p:spPr>
          <a:xfrm>
            <a:off x="631920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6" name="Oval 175">
            <a:extLst>
              <a:ext uri="{FF2B5EF4-FFF2-40B4-BE49-F238E27FC236}">
                <a16:creationId xmlns:a16="http://schemas.microsoft.com/office/drawing/2014/main" id="{4394ED6A-CEF8-330E-07F6-628F4901E25F}"/>
              </a:ext>
            </a:extLst>
          </p:cNvPr>
          <p:cNvSpPr/>
          <p:nvPr/>
        </p:nvSpPr>
        <p:spPr>
          <a:xfrm>
            <a:off x="680808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7" name="Oval 176">
            <a:extLst>
              <a:ext uri="{FF2B5EF4-FFF2-40B4-BE49-F238E27FC236}">
                <a16:creationId xmlns:a16="http://schemas.microsoft.com/office/drawing/2014/main" id="{C171920B-E037-CF7C-27F2-62A8DE9C99AB}"/>
              </a:ext>
            </a:extLst>
          </p:cNvPr>
          <p:cNvSpPr/>
          <p:nvPr/>
        </p:nvSpPr>
        <p:spPr>
          <a:xfrm>
            <a:off x="7291552"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178" name="Group 177">
            <a:extLst>
              <a:ext uri="{FF2B5EF4-FFF2-40B4-BE49-F238E27FC236}">
                <a16:creationId xmlns:a16="http://schemas.microsoft.com/office/drawing/2014/main" id="{AB0A1EB2-F671-84D4-84C2-26D82C691131}"/>
              </a:ext>
            </a:extLst>
          </p:cNvPr>
          <p:cNvGrpSpPr/>
          <p:nvPr/>
        </p:nvGrpSpPr>
        <p:grpSpPr>
          <a:xfrm>
            <a:off x="8493858" y="2595160"/>
            <a:ext cx="1352977" cy="397072"/>
            <a:chOff x="10768190" y="3225726"/>
            <a:chExt cx="1869426" cy="548640"/>
          </a:xfrm>
        </p:grpSpPr>
        <p:sp>
          <p:nvSpPr>
            <p:cNvPr id="179" name="Oval 178">
              <a:extLst>
                <a:ext uri="{FF2B5EF4-FFF2-40B4-BE49-F238E27FC236}">
                  <a16:creationId xmlns:a16="http://schemas.microsoft.com/office/drawing/2014/main" id="{A59E1DB9-B087-1D98-06EA-F457F39A9AD1}"/>
                </a:ext>
              </a:extLst>
            </p:cNvPr>
            <p:cNvSpPr/>
            <p:nvPr/>
          </p:nvSpPr>
          <p:spPr>
            <a:xfrm>
              <a:off x="1076819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0" name="Oval 179">
              <a:extLst>
                <a:ext uri="{FF2B5EF4-FFF2-40B4-BE49-F238E27FC236}">
                  <a16:creationId xmlns:a16="http://schemas.microsoft.com/office/drawing/2014/main" id="{D021A1A4-8EA4-194B-48BE-89AB687AA0A6}"/>
                </a:ext>
              </a:extLst>
            </p:cNvPr>
            <p:cNvSpPr/>
            <p:nvPr/>
          </p:nvSpPr>
          <p:spPr>
            <a:xfrm>
              <a:off x="1141348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1" name="Oval 180">
              <a:extLst>
                <a:ext uri="{FF2B5EF4-FFF2-40B4-BE49-F238E27FC236}">
                  <a16:creationId xmlns:a16="http://schemas.microsoft.com/office/drawing/2014/main" id="{3C518715-9AF1-7758-CF9A-432712EE2A4C}"/>
                </a:ext>
              </a:extLst>
            </p:cNvPr>
            <p:cNvSpPr/>
            <p:nvPr/>
          </p:nvSpPr>
          <p:spPr>
            <a:xfrm>
              <a:off x="12088976"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182" name="Oval 181">
            <a:extLst>
              <a:ext uri="{FF2B5EF4-FFF2-40B4-BE49-F238E27FC236}">
                <a16:creationId xmlns:a16="http://schemas.microsoft.com/office/drawing/2014/main" id="{0A6432DF-AF5E-DD6B-620F-FE271EE35413}"/>
              </a:ext>
            </a:extLst>
          </p:cNvPr>
          <p:cNvSpPr/>
          <p:nvPr/>
        </p:nvSpPr>
        <p:spPr>
          <a:xfrm>
            <a:off x="293172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3" name="Oval 182">
            <a:extLst>
              <a:ext uri="{FF2B5EF4-FFF2-40B4-BE49-F238E27FC236}">
                <a16:creationId xmlns:a16="http://schemas.microsoft.com/office/drawing/2014/main" id="{B2AA76C6-BFF9-62F5-11C8-9088A7CE52EA}"/>
              </a:ext>
            </a:extLst>
          </p:cNvPr>
          <p:cNvSpPr/>
          <p:nvPr/>
        </p:nvSpPr>
        <p:spPr>
          <a:xfrm>
            <a:off x="3420607"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4" name="Oval 183">
            <a:extLst>
              <a:ext uri="{FF2B5EF4-FFF2-40B4-BE49-F238E27FC236}">
                <a16:creationId xmlns:a16="http://schemas.microsoft.com/office/drawing/2014/main" id="{559B8395-6C7B-2566-DD7B-3A582A515AB7}"/>
              </a:ext>
            </a:extLst>
          </p:cNvPr>
          <p:cNvSpPr/>
          <p:nvPr/>
        </p:nvSpPr>
        <p:spPr>
          <a:xfrm>
            <a:off x="3904076"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5" name="Oval 184">
            <a:extLst>
              <a:ext uri="{FF2B5EF4-FFF2-40B4-BE49-F238E27FC236}">
                <a16:creationId xmlns:a16="http://schemas.microsoft.com/office/drawing/2014/main" id="{A04CB001-4D8C-085A-2CE5-7816C94433F3}"/>
              </a:ext>
            </a:extLst>
          </p:cNvPr>
          <p:cNvSpPr/>
          <p:nvPr/>
        </p:nvSpPr>
        <p:spPr>
          <a:xfrm>
            <a:off x="4392958"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6" name="Oval 185">
            <a:extLst>
              <a:ext uri="{FF2B5EF4-FFF2-40B4-BE49-F238E27FC236}">
                <a16:creationId xmlns:a16="http://schemas.microsoft.com/office/drawing/2014/main" id="{DE235D4E-BB0C-1A81-9DF7-83D9BCB0306A}"/>
              </a:ext>
            </a:extLst>
          </p:cNvPr>
          <p:cNvSpPr/>
          <p:nvPr/>
        </p:nvSpPr>
        <p:spPr>
          <a:xfrm>
            <a:off x="4870949"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7" name="Oval 186">
            <a:extLst>
              <a:ext uri="{FF2B5EF4-FFF2-40B4-BE49-F238E27FC236}">
                <a16:creationId xmlns:a16="http://schemas.microsoft.com/office/drawing/2014/main" id="{562DA4FA-E058-7EC6-4955-B5EF09CFD911}"/>
              </a:ext>
            </a:extLst>
          </p:cNvPr>
          <p:cNvSpPr/>
          <p:nvPr/>
        </p:nvSpPr>
        <p:spPr>
          <a:xfrm>
            <a:off x="535983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8" name="Oval 187">
            <a:extLst>
              <a:ext uri="{FF2B5EF4-FFF2-40B4-BE49-F238E27FC236}">
                <a16:creationId xmlns:a16="http://schemas.microsoft.com/office/drawing/2014/main" id="{3DE511E7-2846-A943-13D2-50F0BACE1EB2}"/>
              </a:ext>
            </a:extLst>
          </p:cNvPr>
          <p:cNvSpPr/>
          <p:nvPr/>
        </p:nvSpPr>
        <p:spPr>
          <a:xfrm>
            <a:off x="583233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9" name="Oval 188">
            <a:extLst>
              <a:ext uri="{FF2B5EF4-FFF2-40B4-BE49-F238E27FC236}">
                <a16:creationId xmlns:a16="http://schemas.microsoft.com/office/drawing/2014/main" id="{1B27CDE0-0E62-281B-09B1-219D2E458D3E}"/>
              </a:ext>
            </a:extLst>
          </p:cNvPr>
          <p:cNvSpPr/>
          <p:nvPr/>
        </p:nvSpPr>
        <p:spPr>
          <a:xfrm>
            <a:off x="631920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0" name="Oval 189">
            <a:extLst>
              <a:ext uri="{FF2B5EF4-FFF2-40B4-BE49-F238E27FC236}">
                <a16:creationId xmlns:a16="http://schemas.microsoft.com/office/drawing/2014/main" id="{7B9D95E7-4C9B-BBED-25E6-B8C8CA7052F7}"/>
              </a:ext>
            </a:extLst>
          </p:cNvPr>
          <p:cNvSpPr/>
          <p:nvPr/>
        </p:nvSpPr>
        <p:spPr>
          <a:xfrm>
            <a:off x="680808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1" name="Oval 190">
            <a:extLst>
              <a:ext uri="{FF2B5EF4-FFF2-40B4-BE49-F238E27FC236}">
                <a16:creationId xmlns:a16="http://schemas.microsoft.com/office/drawing/2014/main" id="{4126B1E5-39FB-A00F-137B-F3B6C77DEBA8}"/>
              </a:ext>
            </a:extLst>
          </p:cNvPr>
          <p:cNvSpPr/>
          <p:nvPr/>
        </p:nvSpPr>
        <p:spPr>
          <a:xfrm>
            <a:off x="7291552"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192" name="Group 191">
            <a:extLst>
              <a:ext uri="{FF2B5EF4-FFF2-40B4-BE49-F238E27FC236}">
                <a16:creationId xmlns:a16="http://schemas.microsoft.com/office/drawing/2014/main" id="{121D0BC0-045D-A3B2-7AF0-3F54DBB4B6A7}"/>
              </a:ext>
            </a:extLst>
          </p:cNvPr>
          <p:cNvGrpSpPr/>
          <p:nvPr/>
        </p:nvGrpSpPr>
        <p:grpSpPr>
          <a:xfrm>
            <a:off x="8496149" y="3235243"/>
            <a:ext cx="880540" cy="397072"/>
            <a:chOff x="10772890" y="4189254"/>
            <a:chExt cx="1216654" cy="548640"/>
          </a:xfrm>
        </p:grpSpPr>
        <p:sp>
          <p:nvSpPr>
            <p:cNvPr id="193" name="Oval 192">
              <a:extLst>
                <a:ext uri="{FF2B5EF4-FFF2-40B4-BE49-F238E27FC236}">
                  <a16:creationId xmlns:a16="http://schemas.microsoft.com/office/drawing/2014/main" id="{D302035A-734D-B8BA-56BF-BDAAA36357AF}"/>
                </a:ext>
              </a:extLst>
            </p:cNvPr>
            <p:cNvSpPr/>
            <p:nvPr/>
          </p:nvSpPr>
          <p:spPr>
            <a:xfrm>
              <a:off x="10772890"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4" name="Oval 193">
              <a:extLst>
                <a:ext uri="{FF2B5EF4-FFF2-40B4-BE49-F238E27FC236}">
                  <a16:creationId xmlns:a16="http://schemas.microsoft.com/office/drawing/2014/main" id="{DB116677-023D-6BC4-0EE5-2D292D25A96F}"/>
                </a:ext>
              </a:extLst>
            </p:cNvPr>
            <p:cNvSpPr/>
            <p:nvPr/>
          </p:nvSpPr>
          <p:spPr>
            <a:xfrm>
              <a:off x="11440904"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grpSp>
        <p:nvGrpSpPr>
          <p:cNvPr id="195" name="Group 194">
            <a:extLst>
              <a:ext uri="{FF2B5EF4-FFF2-40B4-BE49-F238E27FC236}">
                <a16:creationId xmlns:a16="http://schemas.microsoft.com/office/drawing/2014/main" id="{2A8AFAC1-6410-8115-AACA-B80B75779F7D}"/>
              </a:ext>
            </a:extLst>
          </p:cNvPr>
          <p:cNvGrpSpPr/>
          <p:nvPr/>
        </p:nvGrpSpPr>
        <p:grpSpPr>
          <a:xfrm>
            <a:off x="8487335" y="3959020"/>
            <a:ext cx="1827427" cy="397072"/>
            <a:chOff x="10092694" y="5110189"/>
            <a:chExt cx="2524980" cy="548640"/>
          </a:xfrm>
        </p:grpSpPr>
        <p:sp>
          <p:nvSpPr>
            <p:cNvPr id="196" name="Oval 195">
              <a:extLst>
                <a:ext uri="{FF2B5EF4-FFF2-40B4-BE49-F238E27FC236}">
                  <a16:creationId xmlns:a16="http://schemas.microsoft.com/office/drawing/2014/main" id="{C5500B9E-B6A9-7A56-9E72-22223CB9E67C}"/>
                </a:ext>
              </a:extLst>
            </p:cNvPr>
            <p:cNvSpPr/>
            <p:nvPr/>
          </p:nvSpPr>
          <p:spPr>
            <a:xfrm>
              <a:off x="1009269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7" name="Oval 196">
              <a:extLst>
                <a:ext uri="{FF2B5EF4-FFF2-40B4-BE49-F238E27FC236}">
                  <a16:creationId xmlns:a16="http://schemas.microsoft.com/office/drawing/2014/main" id="{D431F4F8-AAC9-8FA7-B045-CCBDAC1E90D9}"/>
                </a:ext>
              </a:extLst>
            </p:cNvPr>
            <p:cNvSpPr/>
            <p:nvPr/>
          </p:nvSpPr>
          <p:spPr>
            <a:xfrm>
              <a:off x="1077289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8" name="Oval 197">
              <a:extLst>
                <a:ext uri="{FF2B5EF4-FFF2-40B4-BE49-F238E27FC236}">
                  <a16:creationId xmlns:a16="http://schemas.microsoft.com/office/drawing/2014/main" id="{292CB8AA-6787-C0B5-1A50-5994EE348F15}"/>
                </a:ext>
              </a:extLst>
            </p:cNvPr>
            <p:cNvSpPr/>
            <p:nvPr/>
          </p:nvSpPr>
          <p:spPr>
            <a:xfrm>
              <a:off x="1144090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9" name="Oval 198">
              <a:extLst>
                <a:ext uri="{FF2B5EF4-FFF2-40B4-BE49-F238E27FC236}">
                  <a16:creationId xmlns:a16="http://schemas.microsoft.com/office/drawing/2014/main" id="{93F24FB4-ACAD-3D78-7778-95DFAF90B9EF}"/>
                </a:ext>
              </a:extLst>
            </p:cNvPr>
            <p:cNvSpPr/>
            <p:nvPr/>
          </p:nvSpPr>
          <p:spPr>
            <a:xfrm>
              <a:off x="1206903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200" name="TextBox 199">
            <a:extLst>
              <a:ext uri="{FF2B5EF4-FFF2-40B4-BE49-F238E27FC236}">
                <a16:creationId xmlns:a16="http://schemas.microsoft.com/office/drawing/2014/main" id="{C059369F-8639-14A6-ADE2-33B29989B0F2}"/>
              </a:ext>
            </a:extLst>
          </p:cNvPr>
          <p:cNvSpPr txBox="1"/>
          <p:nvPr/>
        </p:nvSpPr>
        <p:spPr>
          <a:xfrm>
            <a:off x="10465049" y="2060140"/>
            <a:ext cx="1223652"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11 - 4 = 7</a:t>
            </a:r>
          </a:p>
        </p:txBody>
      </p:sp>
      <p:sp>
        <p:nvSpPr>
          <p:cNvPr id="201" name="TextBox 200">
            <a:extLst>
              <a:ext uri="{FF2B5EF4-FFF2-40B4-BE49-F238E27FC236}">
                <a16:creationId xmlns:a16="http://schemas.microsoft.com/office/drawing/2014/main" id="{5DF39514-8861-C967-EEA1-C29F1BD65AAD}"/>
              </a:ext>
            </a:extLst>
          </p:cNvPr>
          <p:cNvSpPr txBox="1"/>
          <p:nvPr/>
        </p:nvSpPr>
        <p:spPr>
          <a:xfrm>
            <a:off x="10487412" y="269939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13 - 5 = </a:t>
            </a:r>
          </a:p>
        </p:txBody>
      </p:sp>
      <p:sp>
        <p:nvSpPr>
          <p:cNvPr id="202" name="TextBox 201">
            <a:extLst>
              <a:ext uri="{FF2B5EF4-FFF2-40B4-BE49-F238E27FC236}">
                <a16:creationId xmlns:a16="http://schemas.microsoft.com/office/drawing/2014/main" id="{BCFAEFBD-4AB5-DABF-242A-90244F20F461}"/>
              </a:ext>
            </a:extLst>
          </p:cNvPr>
          <p:cNvSpPr txBox="1"/>
          <p:nvPr/>
        </p:nvSpPr>
        <p:spPr>
          <a:xfrm>
            <a:off x="10488417" y="3384151"/>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12 - 3 = </a:t>
            </a:r>
          </a:p>
        </p:txBody>
      </p:sp>
      <p:sp>
        <p:nvSpPr>
          <p:cNvPr id="203" name="TextBox 202">
            <a:extLst>
              <a:ext uri="{FF2B5EF4-FFF2-40B4-BE49-F238E27FC236}">
                <a16:creationId xmlns:a16="http://schemas.microsoft.com/office/drawing/2014/main" id="{301EFE24-F505-F4E9-4886-985A4138A7FD}"/>
              </a:ext>
            </a:extLst>
          </p:cNvPr>
          <p:cNvSpPr txBox="1"/>
          <p:nvPr/>
        </p:nvSpPr>
        <p:spPr>
          <a:xfrm>
            <a:off x="10488417" y="405438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14 - 8 = </a:t>
            </a:r>
          </a:p>
        </p:txBody>
      </p:sp>
      <p:sp>
        <p:nvSpPr>
          <p:cNvPr id="204" name="TextBox 203">
            <a:extLst>
              <a:ext uri="{FF2B5EF4-FFF2-40B4-BE49-F238E27FC236}">
                <a16:creationId xmlns:a16="http://schemas.microsoft.com/office/drawing/2014/main" id="{A1C797E4-D139-3327-8EFE-F36ECA7D142C}"/>
              </a:ext>
            </a:extLst>
          </p:cNvPr>
          <p:cNvSpPr txBox="1"/>
          <p:nvPr/>
        </p:nvSpPr>
        <p:spPr>
          <a:xfrm>
            <a:off x="11426472" y="4054380"/>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205" name="TextBox 204">
            <a:extLst>
              <a:ext uri="{FF2B5EF4-FFF2-40B4-BE49-F238E27FC236}">
                <a16:creationId xmlns:a16="http://schemas.microsoft.com/office/drawing/2014/main" id="{DCAAB94F-7CB6-AD46-9F76-C7676013A140}"/>
              </a:ext>
            </a:extLst>
          </p:cNvPr>
          <p:cNvSpPr txBox="1"/>
          <p:nvPr/>
        </p:nvSpPr>
        <p:spPr>
          <a:xfrm>
            <a:off x="11442601" y="2699377"/>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206" name="TextBox 205">
            <a:extLst>
              <a:ext uri="{FF2B5EF4-FFF2-40B4-BE49-F238E27FC236}">
                <a16:creationId xmlns:a16="http://schemas.microsoft.com/office/drawing/2014/main" id="{179D22AD-ED7F-4434-36A8-B9289F9527B4}"/>
              </a:ext>
            </a:extLst>
          </p:cNvPr>
          <p:cNvSpPr txBox="1"/>
          <p:nvPr/>
        </p:nvSpPr>
        <p:spPr>
          <a:xfrm>
            <a:off x="11437533" y="3343893"/>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cxnSp>
        <p:nvCxnSpPr>
          <p:cNvPr id="207" name="Straight Connector 206">
            <a:extLst>
              <a:ext uri="{FF2B5EF4-FFF2-40B4-BE49-F238E27FC236}">
                <a16:creationId xmlns:a16="http://schemas.microsoft.com/office/drawing/2014/main" id="{30BFFBD4-25EF-3EFA-60D1-4980743D98EC}"/>
              </a:ext>
            </a:extLst>
          </p:cNvPr>
          <p:cNvCxnSpPr>
            <a:cxnSpLocks/>
          </p:cNvCxnSpPr>
          <p:nvPr/>
        </p:nvCxnSpPr>
        <p:spPr>
          <a:xfrm>
            <a:off x="2949076" y="2178240"/>
            <a:ext cx="18409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C872E1F6-980D-5FDF-690D-4239D6FA5771}"/>
              </a:ext>
            </a:extLst>
          </p:cNvPr>
          <p:cNvCxnSpPr/>
          <p:nvPr/>
        </p:nvCxnSpPr>
        <p:spPr>
          <a:xfrm>
            <a:off x="2983838" y="2803620"/>
            <a:ext cx="225007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4C038776-E955-F7FC-6749-BFFFB8D68B48}"/>
              </a:ext>
            </a:extLst>
          </p:cNvPr>
          <p:cNvCxnSpPr/>
          <p:nvPr/>
        </p:nvCxnSpPr>
        <p:spPr>
          <a:xfrm>
            <a:off x="2963140" y="3533230"/>
            <a:ext cx="132357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10" name="Group 209">
            <a:extLst>
              <a:ext uri="{FF2B5EF4-FFF2-40B4-BE49-F238E27FC236}">
                <a16:creationId xmlns:a16="http://schemas.microsoft.com/office/drawing/2014/main" id="{78532DAF-B154-EFC1-C57A-92A8BFECA3C4}"/>
              </a:ext>
            </a:extLst>
          </p:cNvPr>
          <p:cNvGrpSpPr/>
          <p:nvPr/>
        </p:nvGrpSpPr>
        <p:grpSpPr>
          <a:xfrm>
            <a:off x="2931724" y="3950150"/>
            <a:ext cx="4846697" cy="406996"/>
            <a:chOff x="4068664" y="5097934"/>
            <a:chExt cx="6696744" cy="562352"/>
          </a:xfrm>
        </p:grpSpPr>
        <p:grpSp>
          <p:nvGrpSpPr>
            <p:cNvPr id="211" name="Group 210">
              <a:extLst>
                <a:ext uri="{FF2B5EF4-FFF2-40B4-BE49-F238E27FC236}">
                  <a16:creationId xmlns:a16="http://schemas.microsoft.com/office/drawing/2014/main" id="{2C971B1E-7CEA-7460-043E-A07A24F2EE9A}"/>
                </a:ext>
              </a:extLst>
            </p:cNvPr>
            <p:cNvGrpSpPr/>
            <p:nvPr/>
          </p:nvGrpSpPr>
          <p:grpSpPr>
            <a:xfrm>
              <a:off x="4068664" y="5110189"/>
              <a:ext cx="5229160" cy="548640"/>
              <a:chOff x="4068664" y="5110189"/>
              <a:chExt cx="5229160" cy="548640"/>
            </a:xfrm>
          </p:grpSpPr>
          <p:sp>
            <p:nvSpPr>
              <p:cNvPr id="214" name="Oval 213">
                <a:extLst>
                  <a:ext uri="{FF2B5EF4-FFF2-40B4-BE49-F238E27FC236}">
                    <a16:creationId xmlns:a16="http://schemas.microsoft.com/office/drawing/2014/main" id="{DC39DDC3-2361-495C-9F1C-07BF746AF348}"/>
                  </a:ext>
                </a:extLst>
              </p:cNvPr>
              <p:cNvSpPr/>
              <p:nvPr/>
            </p:nvSpPr>
            <p:spPr>
              <a:xfrm>
                <a:off x="406866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5" name="Oval 214">
                <a:extLst>
                  <a:ext uri="{FF2B5EF4-FFF2-40B4-BE49-F238E27FC236}">
                    <a16:creationId xmlns:a16="http://schemas.microsoft.com/office/drawing/2014/main" id="{EE520994-C3E2-7A9A-AA03-E8B8A7C8FBDA}"/>
                  </a:ext>
                </a:extLst>
              </p:cNvPr>
              <p:cNvSpPr/>
              <p:nvPr/>
            </p:nvSpPr>
            <p:spPr>
              <a:xfrm>
                <a:off x="474416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6" name="Oval 215">
                <a:extLst>
                  <a:ext uri="{FF2B5EF4-FFF2-40B4-BE49-F238E27FC236}">
                    <a16:creationId xmlns:a16="http://schemas.microsoft.com/office/drawing/2014/main" id="{31D785B9-1451-B695-DFFB-713168ACFF91}"/>
                  </a:ext>
                </a:extLst>
              </p:cNvPr>
              <p:cNvSpPr/>
              <p:nvPr/>
            </p:nvSpPr>
            <p:spPr>
              <a:xfrm>
                <a:off x="541217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7" name="Oval 216">
                <a:extLst>
                  <a:ext uri="{FF2B5EF4-FFF2-40B4-BE49-F238E27FC236}">
                    <a16:creationId xmlns:a16="http://schemas.microsoft.com/office/drawing/2014/main" id="{D7292C61-3080-139E-A2B6-BFD8D49CF245}"/>
                  </a:ext>
                </a:extLst>
              </p:cNvPr>
              <p:cNvSpPr/>
              <p:nvPr/>
            </p:nvSpPr>
            <p:spPr>
              <a:xfrm>
                <a:off x="60876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8" name="Oval 217">
                <a:extLst>
                  <a:ext uri="{FF2B5EF4-FFF2-40B4-BE49-F238E27FC236}">
                    <a16:creationId xmlns:a16="http://schemas.microsoft.com/office/drawing/2014/main" id="{33568C2E-52A1-022C-C5ED-83F7C549B2E9}"/>
                  </a:ext>
                </a:extLst>
              </p:cNvPr>
              <p:cNvSpPr/>
              <p:nvPr/>
            </p:nvSpPr>
            <p:spPr>
              <a:xfrm>
                <a:off x="6748116"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9" name="Oval 218">
                <a:extLst>
                  <a:ext uri="{FF2B5EF4-FFF2-40B4-BE49-F238E27FC236}">
                    <a16:creationId xmlns:a16="http://schemas.microsoft.com/office/drawing/2014/main" id="{14A42536-78BA-A293-CD95-10C8BCC07D27}"/>
                  </a:ext>
                </a:extLst>
              </p:cNvPr>
              <p:cNvSpPr/>
              <p:nvPr/>
            </p:nvSpPr>
            <p:spPr>
              <a:xfrm>
                <a:off x="7423612"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20" name="Oval 219">
                <a:extLst>
                  <a:ext uri="{FF2B5EF4-FFF2-40B4-BE49-F238E27FC236}">
                    <a16:creationId xmlns:a16="http://schemas.microsoft.com/office/drawing/2014/main" id="{650B61B2-4780-B610-285B-A511A5A11687}"/>
                  </a:ext>
                </a:extLst>
              </p:cNvPr>
              <p:cNvSpPr/>
              <p:nvPr/>
            </p:nvSpPr>
            <p:spPr>
              <a:xfrm>
                <a:off x="80764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21" name="Oval 220">
                <a:extLst>
                  <a:ext uri="{FF2B5EF4-FFF2-40B4-BE49-F238E27FC236}">
                    <a16:creationId xmlns:a16="http://schemas.microsoft.com/office/drawing/2014/main" id="{BA9F3262-550D-E3BD-A9C2-F5BBDFB427BC}"/>
                  </a:ext>
                </a:extLst>
              </p:cNvPr>
              <p:cNvSpPr/>
              <p:nvPr/>
            </p:nvSpPr>
            <p:spPr>
              <a:xfrm>
                <a:off x="874918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212" name="Oval 211">
              <a:extLst>
                <a:ext uri="{FF2B5EF4-FFF2-40B4-BE49-F238E27FC236}">
                  <a16:creationId xmlns:a16="http://schemas.microsoft.com/office/drawing/2014/main" id="{67DE8637-6DA0-0517-6246-D54BAF2C8284}"/>
                </a:ext>
              </a:extLst>
            </p:cNvPr>
            <p:cNvSpPr/>
            <p:nvPr/>
          </p:nvSpPr>
          <p:spPr>
            <a:xfrm>
              <a:off x="9496688" y="511164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3" name="Oval 212">
              <a:extLst>
                <a:ext uri="{FF2B5EF4-FFF2-40B4-BE49-F238E27FC236}">
                  <a16:creationId xmlns:a16="http://schemas.microsoft.com/office/drawing/2014/main" id="{FC54EDA7-629C-2A9F-51AF-C1D075C4047F}"/>
                </a:ext>
              </a:extLst>
            </p:cNvPr>
            <p:cNvSpPr/>
            <p:nvPr/>
          </p:nvSpPr>
          <p:spPr>
            <a:xfrm>
              <a:off x="10216768" y="509793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cxnSp>
        <p:nvCxnSpPr>
          <p:cNvPr id="222" name="Straight Connector 221">
            <a:extLst>
              <a:ext uri="{FF2B5EF4-FFF2-40B4-BE49-F238E27FC236}">
                <a16:creationId xmlns:a16="http://schemas.microsoft.com/office/drawing/2014/main" id="{A8EC9F31-ED65-342F-91C2-4E9FFB349073}"/>
              </a:ext>
            </a:extLst>
          </p:cNvPr>
          <p:cNvCxnSpPr/>
          <p:nvPr/>
        </p:nvCxnSpPr>
        <p:spPr>
          <a:xfrm>
            <a:off x="2983840" y="4210725"/>
            <a:ext cx="370600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3" name="Picture 2" descr="A cartoon of a child&#10;&#10;AI-generated content may be incorrect.">
            <a:extLst>
              <a:ext uri="{FF2B5EF4-FFF2-40B4-BE49-F238E27FC236}">
                <a16:creationId xmlns:a16="http://schemas.microsoft.com/office/drawing/2014/main" id="{DB77EFDB-D4A9-BD91-56D5-EF3ACEE1D4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97869" y="3348679"/>
            <a:ext cx="1712161" cy="3311611"/>
          </a:xfrm>
          <a:prstGeom prst="rect">
            <a:avLst/>
          </a:prstGeom>
        </p:spPr>
      </p:pic>
      <p:sp>
        <p:nvSpPr>
          <p:cNvPr id="4" name="Speech Bubble: Oval 3">
            <a:extLst>
              <a:ext uri="{FF2B5EF4-FFF2-40B4-BE49-F238E27FC236}">
                <a16:creationId xmlns:a16="http://schemas.microsoft.com/office/drawing/2014/main" id="{38981E76-1CE7-82EF-9D5C-0E18A56C1810}"/>
              </a:ext>
            </a:extLst>
          </p:cNvPr>
          <p:cNvSpPr/>
          <p:nvPr/>
        </p:nvSpPr>
        <p:spPr>
          <a:xfrm>
            <a:off x="395417" y="1396314"/>
            <a:ext cx="1977080" cy="1742302"/>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Mình</a:t>
            </a:r>
            <a:r>
              <a:rPr lang="en-US" dirty="0"/>
              <a:t> </a:t>
            </a:r>
            <a:r>
              <a:rPr lang="en-US" dirty="0" err="1"/>
              <a:t>và</a:t>
            </a:r>
            <a:r>
              <a:rPr lang="en-US" dirty="0"/>
              <a:t> </a:t>
            </a:r>
            <a:r>
              <a:rPr lang="en-US" dirty="0" err="1"/>
              <a:t>Rô</a:t>
            </a:r>
            <a:r>
              <a:rPr lang="en-US" dirty="0"/>
              <a:t>- </a:t>
            </a:r>
            <a:r>
              <a:rPr lang="en-US" dirty="0" err="1"/>
              <a:t>bốt</a:t>
            </a:r>
            <a:r>
              <a:rPr lang="en-US" dirty="0"/>
              <a:t> </a:t>
            </a:r>
            <a:r>
              <a:rPr lang="en-US" dirty="0" err="1"/>
              <a:t>cùng</a:t>
            </a:r>
            <a:r>
              <a:rPr lang="en-US" dirty="0"/>
              <a:t> </a:t>
            </a:r>
            <a:r>
              <a:rPr lang="en-US" dirty="0" err="1"/>
              <a:t>hoàn</a:t>
            </a:r>
            <a:r>
              <a:rPr lang="en-US" dirty="0"/>
              <a:t> </a:t>
            </a:r>
            <a:r>
              <a:rPr lang="en-US" dirty="0" err="1"/>
              <a:t>thành</a:t>
            </a:r>
            <a:r>
              <a:rPr lang="en-US" dirty="0"/>
              <a:t> </a:t>
            </a:r>
            <a:r>
              <a:rPr lang="en-US" dirty="0" err="1"/>
              <a:t>các</a:t>
            </a:r>
            <a:r>
              <a:rPr lang="en-US" dirty="0"/>
              <a:t> </a:t>
            </a:r>
            <a:r>
              <a:rPr lang="en-US" dirty="0" err="1"/>
              <a:t>phép</a:t>
            </a:r>
            <a:r>
              <a:rPr lang="en-US" dirty="0"/>
              <a:t> </a:t>
            </a:r>
            <a:r>
              <a:rPr lang="en-US" dirty="0" err="1"/>
              <a:t>trừ</a:t>
            </a:r>
            <a:r>
              <a:rPr lang="en-US" dirty="0"/>
              <a:t> </a:t>
            </a:r>
            <a:r>
              <a:rPr lang="en-US" dirty="0" err="1"/>
              <a:t>sau</a:t>
            </a:r>
            <a:r>
              <a:rPr lang="en-US" dirty="0"/>
              <a:t> </a:t>
            </a:r>
            <a:r>
              <a:rPr lang="en-US" dirty="0" err="1"/>
              <a:t>nhé</a:t>
            </a:r>
            <a:endParaRPr lang="en-US" dirty="0"/>
          </a:p>
        </p:txBody>
      </p:sp>
      <p:pic>
        <p:nvPicPr>
          <p:cNvPr id="5" name="0">
            <a:hlinkClick r:id="" action="ppaction://media"/>
            <a:extLst>
              <a:ext uri="{FF2B5EF4-FFF2-40B4-BE49-F238E27FC236}">
                <a16:creationId xmlns:a16="http://schemas.microsoft.com/office/drawing/2014/main" id="{3EEC3F45-1E1E-559D-AC39-DF1AFB8A58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57179" y="828589"/>
            <a:ext cx="406400" cy="406400"/>
          </a:xfrm>
          <a:prstGeom prst="rect">
            <a:avLst/>
          </a:prstGeom>
        </p:spPr>
      </p:pic>
    </p:spTree>
    <p:extLst>
      <p:ext uri="{BB962C8B-B14F-4D97-AF65-F5344CB8AC3E}">
        <p14:creationId xmlns:p14="http://schemas.microsoft.com/office/powerpoint/2010/main" val="2024312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 presetClass="mediacall" presetSubtype="0" fill="hold" nodeType="withEffect">
                                  <p:stCondLst>
                                    <p:cond delay="0"/>
                                  </p:stCondLst>
                                  <p:childTnLst>
                                    <p:cmd type="call" cmd="playFrom(0.0)">
                                      <p:cBhvr>
                                        <p:cTn id="9" dur="2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24FF340-F339-F53C-2434-DE6BDE5BD5C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8542" b="63672" l="74451" r="85359">
                        <a14:foregroundMark x1="75842" y1="44271" x2="77013" y2="45052"/>
                        <a14:foregroundMark x1="77013" y1="45052" x2="81625" y2="47005"/>
                      </a14:backgroundRemoval>
                    </a14:imgEffect>
                  </a14:imgLayer>
                </a14:imgProps>
              </a:ext>
              <a:ext uri="{28A0092B-C50C-407E-A947-70E740481C1C}">
                <a14:useLocalDpi xmlns:a14="http://schemas.microsoft.com/office/drawing/2010/main" val="0"/>
              </a:ext>
            </a:extLst>
          </a:blip>
          <a:srcRect l="74292" t="37847" r="14580" b="34722"/>
          <a:stretch/>
        </p:blipFill>
        <p:spPr bwMode="auto">
          <a:xfrm>
            <a:off x="9568658" y="4162868"/>
            <a:ext cx="1399194" cy="193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a:extLst>
              <a:ext uri="{FF2B5EF4-FFF2-40B4-BE49-F238E27FC236}">
                <a16:creationId xmlns:a16="http://schemas.microsoft.com/office/drawing/2014/main" id="{610CF42D-C2A6-8530-0684-B3EA9F0F04A9}"/>
              </a:ext>
            </a:extLst>
          </p:cNvPr>
          <p:cNvGraphicFramePr>
            <a:graphicFrameLocks noGrp="1"/>
          </p:cNvGraphicFramePr>
          <p:nvPr>
            <p:extLst>
              <p:ext uri="{D42A27DB-BD31-4B8C-83A1-F6EECF244321}">
                <p14:modId xmlns:p14="http://schemas.microsoft.com/office/powerpoint/2010/main" val="1021093471"/>
              </p:ext>
            </p:extLst>
          </p:nvPr>
        </p:nvGraphicFramePr>
        <p:xfrm>
          <a:off x="2845827" y="1084979"/>
          <a:ext cx="9030639" cy="2776189"/>
        </p:xfrm>
        <a:graphic>
          <a:graphicData uri="http://schemas.openxmlformats.org/drawingml/2006/table">
            <a:tbl>
              <a:tblPr/>
              <a:tblGrid>
                <a:gridCol w="7519303">
                  <a:extLst>
                    <a:ext uri="{9D8B030D-6E8A-4147-A177-3AD203B41FA5}">
                      <a16:colId xmlns:a16="http://schemas.microsoft.com/office/drawing/2014/main" val="20000"/>
                    </a:ext>
                  </a:extLst>
                </a:gridCol>
                <a:gridCol w="1511336">
                  <a:extLst>
                    <a:ext uri="{9D8B030D-6E8A-4147-A177-3AD203B41FA5}">
                      <a16:colId xmlns:a16="http://schemas.microsoft.com/office/drawing/2014/main" val="20001"/>
                    </a:ext>
                  </a:extLst>
                </a:gridCol>
              </a:tblGrid>
              <a:tr h="689362">
                <a:tc>
                  <a:txBody>
                    <a:bodyPr/>
                    <a:lstStyle/>
                    <a:p>
                      <a:endParaRPr lang="en-US" sz="1300" dirty="0"/>
                    </a:p>
                  </a:txBody>
                  <a:tcPr marL="66179" marR="66179" marT="33089" marB="33089">
                    <a:lnL w="12700" cmpd="sng">
                      <a:solidFill>
                        <a:srgbClr val="FF9900"/>
                      </a:solidFill>
                      <a:prstDash val="solid"/>
                    </a:lnL>
                    <a:lnR w="12700" cap="flat" cmpd="sng" algn="ctr">
                      <a:solidFill>
                        <a:srgbClr val="FF9900"/>
                      </a:solidFill>
                      <a:prstDash val="solid"/>
                      <a:round/>
                      <a:headEnd type="none" w="med" len="med"/>
                      <a:tailEnd type="none" w="med" len="med"/>
                    </a:lnR>
                    <a:lnT w="12700" cmpd="sng">
                      <a:solidFill>
                        <a:srgbClr val="FF9900"/>
                      </a:solidFill>
                      <a:prstDash val="soli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mpd="sng">
                      <a:solidFill>
                        <a:srgbClr val="FF9900"/>
                      </a:solidFill>
                      <a:prstDash val="soli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0"/>
                  </a:ext>
                </a:extLst>
              </a:tr>
              <a:tr h="665629">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1"/>
                  </a:ext>
                </a:extLst>
              </a:tr>
              <a:tr h="704262">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2"/>
                  </a:ext>
                </a:extLst>
              </a:tr>
              <a:tr h="716936">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mpd="sng">
                      <a:solidFill>
                        <a:srgbClr val="FF9900"/>
                      </a:solidFill>
                      <a:prstDash val="soli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Oval 5">
            <a:extLst>
              <a:ext uri="{FF2B5EF4-FFF2-40B4-BE49-F238E27FC236}">
                <a16:creationId xmlns:a16="http://schemas.microsoft.com/office/drawing/2014/main" id="{2BA2A52A-8834-FFDF-21DF-3EB906B9F0B1}"/>
              </a:ext>
            </a:extLst>
          </p:cNvPr>
          <p:cNvSpPr/>
          <p:nvPr/>
        </p:nvSpPr>
        <p:spPr>
          <a:xfrm>
            <a:off x="2912674"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 name="Oval 6">
            <a:extLst>
              <a:ext uri="{FF2B5EF4-FFF2-40B4-BE49-F238E27FC236}">
                <a16:creationId xmlns:a16="http://schemas.microsoft.com/office/drawing/2014/main" id="{01586CA4-77C7-E503-7EDA-1951944400C7}"/>
              </a:ext>
            </a:extLst>
          </p:cNvPr>
          <p:cNvSpPr/>
          <p:nvPr/>
        </p:nvSpPr>
        <p:spPr>
          <a:xfrm>
            <a:off x="3401557"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8" name="Oval 7">
            <a:extLst>
              <a:ext uri="{FF2B5EF4-FFF2-40B4-BE49-F238E27FC236}">
                <a16:creationId xmlns:a16="http://schemas.microsoft.com/office/drawing/2014/main" id="{F5AD561C-FCBE-695E-E4BA-1800DD25A649}"/>
              </a:ext>
            </a:extLst>
          </p:cNvPr>
          <p:cNvSpPr/>
          <p:nvPr/>
        </p:nvSpPr>
        <p:spPr>
          <a:xfrm>
            <a:off x="3885026"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9" name="Oval 8">
            <a:extLst>
              <a:ext uri="{FF2B5EF4-FFF2-40B4-BE49-F238E27FC236}">
                <a16:creationId xmlns:a16="http://schemas.microsoft.com/office/drawing/2014/main" id="{A8D32DD2-73F8-1C0B-85D1-24D329843158}"/>
              </a:ext>
            </a:extLst>
          </p:cNvPr>
          <p:cNvSpPr/>
          <p:nvPr/>
        </p:nvSpPr>
        <p:spPr>
          <a:xfrm>
            <a:off x="4373908"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0" name="Oval 9">
            <a:extLst>
              <a:ext uri="{FF2B5EF4-FFF2-40B4-BE49-F238E27FC236}">
                <a16:creationId xmlns:a16="http://schemas.microsoft.com/office/drawing/2014/main" id="{C594C7A6-44C3-756F-41DA-495269EE3084}"/>
              </a:ext>
            </a:extLst>
          </p:cNvPr>
          <p:cNvSpPr/>
          <p:nvPr/>
        </p:nvSpPr>
        <p:spPr>
          <a:xfrm>
            <a:off x="4851899"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1" name="Oval 10">
            <a:extLst>
              <a:ext uri="{FF2B5EF4-FFF2-40B4-BE49-F238E27FC236}">
                <a16:creationId xmlns:a16="http://schemas.microsoft.com/office/drawing/2014/main" id="{CE699102-536E-53AE-97EA-BE4A33C1FF3B}"/>
              </a:ext>
            </a:extLst>
          </p:cNvPr>
          <p:cNvSpPr/>
          <p:nvPr/>
        </p:nvSpPr>
        <p:spPr>
          <a:xfrm>
            <a:off x="5340784"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2" name="Oval 11">
            <a:extLst>
              <a:ext uri="{FF2B5EF4-FFF2-40B4-BE49-F238E27FC236}">
                <a16:creationId xmlns:a16="http://schemas.microsoft.com/office/drawing/2014/main" id="{7E074529-5BCB-0700-7ADA-012243AF79BC}"/>
              </a:ext>
            </a:extLst>
          </p:cNvPr>
          <p:cNvSpPr/>
          <p:nvPr/>
        </p:nvSpPr>
        <p:spPr>
          <a:xfrm>
            <a:off x="5813281"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3" name="Oval 12">
            <a:extLst>
              <a:ext uri="{FF2B5EF4-FFF2-40B4-BE49-F238E27FC236}">
                <a16:creationId xmlns:a16="http://schemas.microsoft.com/office/drawing/2014/main" id="{10D6D465-0D29-B20B-F2E5-000DDA5F3857}"/>
              </a:ext>
            </a:extLst>
          </p:cNvPr>
          <p:cNvSpPr/>
          <p:nvPr/>
        </p:nvSpPr>
        <p:spPr>
          <a:xfrm>
            <a:off x="6300151"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4" name="Oval 13">
            <a:extLst>
              <a:ext uri="{FF2B5EF4-FFF2-40B4-BE49-F238E27FC236}">
                <a16:creationId xmlns:a16="http://schemas.microsoft.com/office/drawing/2014/main" id="{3B361B06-52E0-DA1D-919A-4E740F56FF09}"/>
              </a:ext>
            </a:extLst>
          </p:cNvPr>
          <p:cNvSpPr/>
          <p:nvPr/>
        </p:nvSpPr>
        <p:spPr>
          <a:xfrm>
            <a:off x="6789034"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5" name="Oval 14">
            <a:extLst>
              <a:ext uri="{FF2B5EF4-FFF2-40B4-BE49-F238E27FC236}">
                <a16:creationId xmlns:a16="http://schemas.microsoft.com/office/drawing/2014/main" id="{AB48905F-A5D0-C1F8-47D3-C4E22D1755AC}"/>
              </a:ext>
            </a:extLst>
          </p:cNvPr>
          <p:cNvSpPr/>
          <p:nvPr/>
        </p:nvSpPr>
        <p:spPr>
          <a:xfrm>
            <a:off x="7272502"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 name="Oval 15">
            <a:extLst>
              <a:ext uri="{FF2B5EF4-FFF2-40B4-BE49-F238E27FC236}">
                <a16:creationId xmlns:a16="http://schemas.microsoft.com/office/drawing/2014/main" id="{8BD98321-486E-3BD2-1A1B-8CC96BFE4F39}"/>
              </a:ext>
            </a:extLst>
          </p:cNvPr>
          <p:cNvSpPr/>
          <p:nvPr/>
        </p:nvSpPr>
        <p:spPr>
          <a:xfrm>
            <a:off x="7761386" y="1223137"/>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 name="TextBox 16">
            <a:extLst>
              <a:ext uri="{FF2B5EF4-FFF2-40B4-BE49-F238E27FC236}">
                <a16:creationId xmlns:a16="http://schemas.microsoft.com/office/drawing/2014/main" id="{FB3B0EB4-7969-2127-4D39-8875D2D13E4F}"/>
              </a:ext>
            </a:extLst>
          </p:cNvPr>
          <p:cNvSpPr txBox="1"/>
          <p:nvPr/>
        </p:nvSpPr>
        <p:spPr>
          <a:xfrm>
            <a:off x="10445991" y="1345773"/>
            <a:ext cx="1079382"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11 - 4 = </a:t>
            </a:r>
          </a:p>
        </p:txBody>
      </p:sp>
      <p:cxnSp>
        <p:nvCxnSpPr>
          <p:cNvPr id="18" name="Straight Connector 17">
            <a:extLst>
              <a:ext uri="{FF2B5EF4-FFF2-40B4-BE49-F238E27FC236}">
                <a16:creationId xmlns:a16="http://schemas.microsoft.com/office/drawing/2014/main" id="{FB720A73-5742-52DF-C6FC-754151EAB37B}"/>
              </a:ext>
            </a:extLst>
          </p:cNvPr>
          <p:cNvCxnSpPr>
            <a:cxnSpLocks/>
          </p:cNvCxnSpPr>
          <p:nvPr/>
        </p:nvCxnSpPr>
        <p:spPr>
          <a:xfrm>
            <a:off x="2930026" y="1463865"/>
            <a:ext cx="18409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CF9FE6D-C20A-3EFE-1BF0-F6C9F6853118}"/>
              </a:ext>
            </a:extLst>
          </p:cNvPr>
          <p:cNvSpPr txBox="1"/>
          <p:nvPr/>
        </p:nvSpPr>
        <p:spPr>
          <a:xfrm>
            <a:off x="11418492" y="1345746"/>
            <a:ext cx="277816"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7</a:t>
            </a:r>
          </a:p>
        </p:txBody>
      </p:sp>
      <p:pic>
        <p:nvPicPr>
          <p:cNvPr id="20" name="Picture 19">
            <a:extLst>
              <a:ext uri="{FF2B5EF4-FFF2-40B4-BE49-F238E27FC236}">
                <a16:creationId xmlns:a16="http://schemas.microsoft.com/office/drawing/2014/main" id="{E5609905-E165-24EA-63B2-426BAFC452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76" y="280388"/>
            <a:ext cx="2069886" cy="1034943"/>
          </a:xfrm>
          <a:prstGeom prst="rect">
            <a:avLst/>
          </a:prstGeom>
        </p:spPr>
      </p:pic>
      <p:pic>
        <p:nvPicPr>
          <p:cNvPr id="23" name="Picture 22" descr="A cartoon of a person with his hand on his chest&#10;&#10;AI-generated content may be incorrect.">
            <a:extLst>
              <a:ext uri="{FF2B5EF4-FFF2-40B4-BE49-F238E27FC236}">
                <a16:creationId xmlns:a16="http://schemas.microsoft.com/office/drawing/2014/main" id="{E1C0F480-B272-67B1-1DA8-22D90E9D4A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6575" y="2384853"/>
            <a:ext cx="1842995" cy="4102443"/>
          </a:xfrm>
          <a:prstGeom prst="rect">
            <a:avLst/>
          </a:prstGeom>
        </p:spPr>
      </p:pic>
    </p:spTree>
    <p:extLst>
      <p:ext uri="{BB962C8B-B14F-4D97-AF65-F5344CB8AC3E}">
        <p14:creationId xmlns:p14="http://schemas.microsoft.com/office/powerpoint/2010/main" val="277129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2000"/>
                                        <p:tgtEl>
                                          <p:spTgt spid="13"/>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par>
                                <p:cTn id="26" presetID="21" presetClass="entr" presetSubtype="1" fill="hold" grpId="1"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1)">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grpId="0" nodeType="clickEffect">
                                  <p:stCondLst>
                                    <p:cond delay="0"/>
                                  </p:stCondLst>
                                  <p:childTnLst>
                                    <p:animMotion origin="layout" path="M -0.00794 4.07407E-6 L 0.05287 -0.00139 " pathEditMode="relative" rAng="0" ptsTypes="AA">
                                      <p:cBhvr>
                                        <p:cTn id="37" dur="2000" fill="hold"/>
                                        <p:tgtEl>
                                          <p:spTgt spid="16"/>
                                        </p:tgtEl>
                                        <p:attrNameLst>
                                          <p:attrName>ppt_x</p:attrName>
                                          <p:attrName>ppt_y</p:attrName>
                                        </p:attrNameLst>
                                      </p:cBhvr>
                                      <p:rCtr x="3034" y="-69"/>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6" grpId="1" animBg="1"/>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A25C69-91FD-1D27-B74C-CF9D32FCE38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8542" b="63672" l="74451" r="85359">
                        <a14:foregroundMark x1="75842" y1="44271" x2="77013" y2="45052"/>
                        <a14:foregroundMark x1="77013" y1="45052" x2="81625" y2="47005"/>
                      </a14:backgroundRemoval>
                    </a14:imgEffect>
                  </a14:imgLayer>
                </a14:imgProps>
              </a:ext>
              <a:ext uri="{28A0092B-C50C-407E-A947-70E740481C1C}">
                <a14:useLocalDpi xmlns:a14="http://schemas.microsoft.com/office/drawing/2010/main" val="0"/>
              </a:ext>
            </a:extLst>
          </a:blip>
          <a:srcRect l="74292" t="37847" r="14580" b="34722"/>
          <a:stretch/>
        </p:blipFill>
        <p:spPr bwMode="auto">
          <a:xfrm>
            <a:off x="9587708" y="4877243"/>
            <a:ext cx="1399194" cy="193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a:extLst>
              <a:ext uri="{FF2B5EF4-FFF2-40B4-BE49-F238E27FC236}">
                <a16:creationId xmlns:a16="http://schemas.microsoft.com/office/drawing/2014/main" id="{B9637562-46F7-E217-44AA-1260C53C8767}"/>
              </a:ext>
            </a:extLst>
          </p:cNvPr>
          <p:cNvGraphicFramePr>
            <a:graphicFrameLocks noGrp="1"/>
          </p:cNvGraphicFramePr>
          <p:nvPr/>
        </p:nvGraphicFramePr>
        <p:xfrm>
          <a:off x="2864877" y="1799354"/>
          <a:ext cx="9030639" cy="2776189"/>
        </p:xfrm>
        <a:graphic>
          <a:graphicData uri="http://schemas.openxmlformats.org/drawingml/2006/table">
            <a:tbl>
              <a:tblPr/>
              <a:tblGrid>
                <a:gridCol w="7519303">
                  <a:extLst>
                    <a:ext uri="{9D8B030D-6E8A-4147-A177-3AD203B41FA5}">
                      <a16:colId xmlns:a16="http://schemas.microsoft.com/office/drawing/2014/main" val="20000"/>
                    </a:ext>
                  </a:extLst>
                </a:gridCol>
                <a:gridCol w="1511336">
                  <a:extLst>
                    <a:ext uri="{9D8B030D-6E8A-4147-A177-3AD203B41FA5}">
                      <a16:colId xmlns:a16="http://schemas.microsoft.com/office/drawing/2014/main" val="20001"/>
                    </a:ext>
                  </a:extLst>
                </a:gridCol>
              </a:tblGrid>
              <a:tr h="689362">
                <a:tc>
                  <a:txBody>
                    <a:bodyPr/>
                    <a:lstStyle/>
                    <a:p>
                      <a:endParaRPr lang="en-US" sz="1300" dirty="0"/>
                    </a:p>
                  </a:txBody>
                  <a:tcPr marL="66179" marR="66179" marT="33089" marB="33089">
                    <a:lnL w="12700" cmpd="sng">
                      <a:solidFill>
                        <a:srgbClr val="FF9900"/>
                      </a:solidFill>
                      <a:prstDash val="solid"/>
                    </a:lnL>
                    <a:lnR w="12700" cap="flat" cmpd="sng" algn="ctr">
                      <a:solidFill>
                        <a:srgbClr val="FF9900"/>
                      </a:solidFill>
                      <a:prstDash val="solid"/>
                      <a:round/>
                      <a:headEnd type="none" w="med" len="med"/>
                      <a:tailEnd type="none" w="med" len="med"/>
                    </a:lnR>
                    <a:lnT w="12700" cmpd="sng">
                      <a:solidFill>
                        <a:srgbClr val="FF9900"/>
                      </a:solidFill>
                      <a:prstDash val="soli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mpd="sng">
                      <a:solidFill>
                        <a:srgbClr val="FF9900"/>
                      </a:solidFill>
                      <a:prstDash val="soli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0"/>
                  </a:ext>
                </a:extLst>
              </a:tr>
              <a:tr h="665629">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1"/>
                  </a:ext>
                </a:extLst>
              </a:tr>
              <a:tr h="704262">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2"/>
                  </a:ext>
                </a:extLst>
              </a:tr>
              <a:tr h="716936">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mpd="sng">
                      <a:solidFill>
                        <a:srgbClr val="FF9900"/>
                      </a:solidFill>
                      <a:prstDash val="solid"/>
                    </a:lnB>
                  </a:tcPr>
                </a:tc>
                <a:tc>
                  <a:txBody>
                    <a:bodyPr/>
                    <a:lstStyle/>
                    <a:p>
                      <a:endParaRPr lang="en-US" sz="1300" dirty="0"/>
                    </a:p>
                  </a:txBody>
                  <a:tcPr marL="66179" marR="66179" marT="33089" marB="33089">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Oval 6">
            <a:extLst>
              <a:ext uri="{FF2B5EF4-FFF2-40B4-BE49-F238E27FC236}">
                <a16:creationId xmlns:a16="http://schemas.microsoft.com/office/drawing/2014/main" id="{FCABF7DB-6DF9-77FD-2FEB-3C4F34752BD0}"/>
              </a:ext>
            </a:extLst>
          </p:cNvPr>
          <p:cNvSpPr/>
          <p:nvPr/>
        </p:nvSpPr>
        <p:spPr>
          <a:xfrm>
            <a:off x="293172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8" name="Oval 7">
            <a:extLst>
              <a:ext uri="{FF2B5EF4-FFF2-40B4-BE49-F238E27FC236}">
                <a16:creationId xmlns:a16="http://schemas.microsoft.com/office/drawing/2014/main" id="{5B93A44B-B573-87E3-E99E-3A1527474392}"/>
              </a:ext>
            </a:extLst>
          </p:cNvPr>
          <p:cNvSpPr/>
          <p:nvPr/>
        </p:nvSpPr>
        <p:spPr>
          <a:xfrm>
            <a:off x="3420607"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9" name="Oval 8">
            <a:extLst>
              <a:ext uri="{FF2B5EF4-FFF2-40B4-BE49-F238E27FC236}">
                <a16:creationId xmlns:a16="http://schemas.microsoft.com/office/drawing/2014/main" id="{88DCF371-5489-A930-73E9-4A27023E8E69}"/>
              </a:ext>
            </a:extLst>
          </p:cNvPr>
          <p:cNvSpPr/>
          <p:nvPr/>
        </p:nvSpPr>
        <p:spPr>
          <a:xfrm>
            <a:off x="3904076"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0" name="Oval 9">
            <a:extLst>
              <a:ext uri="{FF2B5EF4-FFF2-40B4-BE49-F238E27FC236}">
                <a16:creationId xmlns:a16="http://schemas.microsoft.com/office/drawing/2014/main" id="{11740DFE-D493-938C-F2E8-D8050A41C5F1}"/>
              </a:ext>
            </a:extLst>
          </p:cNvPr>
          <p:cNvSpPr/>
          <p:nvPr/>
        </p:nvSpPr>
        <p:spPr>
          <a:xfrm>
            <a:off x="4392958"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1" name="Oval 10">
            <a:extLst>
              <a:ext uri="{FF2B5EF4-FFF2-40B4-BE49-F238E27FC236}">
                <a16:creationId xmlns:a16="http://schemas.microsoft.com/office/drawing/2014/main" id="{1B47EF69-7FB4-7DDE-CFAF-1B1CEF485981}"/>
              </a:ext>
            </a:extLst>
          </p:cNvPr>
          <p:cNvSpPr/>
          <p:nvPr/>
        </p:nvSpPr>
        <p:spPr>
          <a:xfrm>
            <a:off x="4870949"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2" name="Oval 11">
            <a:extLst>
              <a:ext uri="{FF2B5EF4-FFF2-40B4-BE49-F238E27FC236}">
                <a16:creationId xmlns:a16="http://schemas.microsoft.com/office/drawing/2014/main" id="{27190DC2-B632-C509-E211-D6F2B5A13B6C}"/>
              </a:ext>
            </a:extLst>
          </p:cNvPr>
          <p:cNvSpPr/>
          <p:nvPr/>
        </p:nvSpPr>
        <p:spPr>
          <a:xfrm>
            <a:off x="535983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3" name="Oval 12">
            <a:extLst>
              <a:ext uri="{FF2B5EF4-FFF2-40B4-BE49-F238E27FC236}">
                <a16:creationId xmlns:a16="http://schemas.microsoft.com/office/drawing/2014/main" id="{0DDD7C92-C4DD-8508-1E74-75A898C3E823}"/>
              </a:ext>
            </a:extLst>
          </p:cNvPr>
          <p:cNvSpPr/>
          <p:nvPr/>
        </p:nvSpPr>
        <p:spPr>
          <a:xfrm>
            <a:off x="583233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4" name="Oval 13">
            <a:extLst>
              <a:ext uri="{FF2B5EF4-FFF2-40B4-BE49-F238E27FC236}">
                <a16:creationId xmlns:a16="http://schemas.microsoft.com/office/drawing/2014/main" id="{C6E961E1-2A12-5DD4-05A9-855BE1BBF989}"/>
              </a:ext>
            </a:extLst>
          </p:cNvPr>
          <p:cNvSpPr/>
          <p:nvPr/>
        </p:nvSpPr>
        <p:spPr>
          <a:xfrm>
            <a:off x="6319201"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5" name="Oval 14">
            <a:extLst>
              <a:ext uri="{FF2B5EF4-FFF2-40B4-BE49-F238E27FC236}">
                <a16:creationId xmlns:a16="http://schemas.microsoft.com/office/drawing/2014/main" id="{8CFD2020-B9FA-A8CF-3911-459988C235EE}"/>
              </a:ext>
            </a:extLst>
          </p:cNvPr>
          <p:cNvSpPr/>
          <p:nvPr/>
        </p:nvSpPr>
        <p:spPr>
          <a:xfrm>
            <a:off x="6808084"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6" name="Oval 15">
            <a:extLst>
              <a:ext uri="{FF2B5EF4-FFF2-40B4-BE49-F238E27FC236}">
                <a16:creationId xmlns:a16="http://schemas.microsoft.com/office/drawing/2014/main" id="{576D7FAE-9DEE-7E62-0E99-E38A0E03F8A1}"/>
              </a:ext>
            </a:extLst>
          </p:cNvPr>
          <p:cNvSpPr/>
          <p:nvPr/>
        </p:nvSpPr>
        <p:spPr>
          <a:xfrm>
            <a:off x="7291552" y="1937512"/>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7" name="Oval 16">
            <a:extLst>
              <a:ext uri="{FF2B5EF4-FFF2-40B4-BE49-F238E27FC236}">
                <a16:creationId xmlns:a16="http://schemas.microsoft.com/office/drawing/2014/main" id="{9339256B-7E7A-74A9-22BE-4112A33E929C}"/>
              </a:ext>
            </a:extLst>
          </p:cNvPr>
          <p:cNvSpPr/>
          <p:nvPr/>
        </p:nvSpPr>
        <p:spPr>
          <a:xfrm>
            <a:off x="8535729" y="1979704"/>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8" name="Oval 17">
            <a:extLst>
              <a:ext uri="{FF2B5EF4-FFF2-40B4-BE49-F238E27FC236}">
                <a16:creationId xmlns:a16="http://schemas.microsoft.com/office/drawing/2014/main" id="{08A46C6C-C798-693B-CD5B-81050274B4A2}"/>
              </a:ext>
            </a:extLst>
          </p:cNvPr>
          <p:cNvSpPr/>
          <p:nvPr/>
        </p:nvSpPr>
        <p:spPr>
          <a:xfrm>
            <a:off x="293172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19" name="Oval 18">
            <a:extLst>
              <a:ext uri="{FF2B5EF4-FFF2-40B4-BE49-F238E27FC236}">
                <a16:creationId xmlns:a16="http://schemas.microsoft.com/office/drawing/2014/main" id="{C0F5360A-D4AF-4026-BD25-E62EA4D5576D}"/>
              </a:ext>
            </a:extLst>
          </p:cNvPr>
          <p:cNvSpPr/>
          <p:nvPr/>
        </p:nvSpPr>
        <p:spPr>
          <a:xfrm>
            <a:off x="3420607"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0" name="Oval 19">
            <a:extLst>
              <a:ext uri="{FF2B5EF4-FFF2-40B4-BE49-F238E27FC236}">
                <a16:creationId xmlns:a16="http://schemas.microsoft.com/office/drawing/2014/main" id="{96BECCC0-C5E5-B680-22B5-E7ABB0701104}"/>
              </a:ext>
            </a:extLst>
          </p:cNvPr>
          <p:cNvSpPr/>
          <p:nvPr/>
        </p:nvSpPr>
        <p:spPr>
          <a:xfrm>
            <a:off x="3904076"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1" name="Oval 20">
            <a:extLst>
              <a:ext uri="{FF2B5EF4-FFF2-40B4-BE49-F238E27FC236}">
                <a16:creationId xmlns:a16="http://schemas.microsoft.com/office/drawing/2014/main" id="{311A4308-9D44-FED4-C07F-FC685E6BA618}"/>
              </a:ext>
            </a:extLst>
          </p:cNvPr>
          <p:cNvSpPr/>
          <p:nvPr/>
        </p:nvSpPr>
        <p:spPr>
          <a:xfrm>
            <a:off x="4392958"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2" name="Oval 21">
            <a:extLst>
              <a:ext uri="{FF2B5EF4-FFF2-40B4-BE49-F238E27FC236}">
                <a16:creationId xmlns:a16="http://schemas.microsoft.com/office/drawing/2014/main" id="{7A9A0ACC-EE82-B97A-4BA3-C8C865C67461}"/>
              </a:ext>
            </a:extLst>
          </p:cNvPr>
          <p:cNvSpPr/>
          <p:nvPr/>
        </p:nvSpPr>
        <p:spPr>
          <a:xfrm>
            <a:off x="4870949"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3" name="Oval 22">
            <a:extLst>
              <a:ext uri="{FF2B5EF4-FFF2-40B4-BE49-F238E27FC236}">
                <a16:creationId xmlns:a16="http://schemas.microsoft.com/office/drawing/2014/main" id="{8BE5808A-D5E1-F632-F53F-E3DC32B2D937}"/>
              </a:ext>
            </a:extLst>
          </p:cNvPr>
          <p:cNvSpPr/>
          <p:nvPr/>
        </p:nvSpPr>
        <p:spPr>
          <a:xfrm>
            <a:off x="535983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4" name="Oval 23">
            <a:extLst>
              <a:ext uri="{FF2B5EF4-FFF2-40B4-BE49-F238E27FC236}">
                <a16:creationId xmlns:a16="http://schemas.microsoft.com/office/drawing/2014/main" id="{ACD538A2-58B8-5431-913A-72E7B7EA6B72}"/>
              </a:ext>
            </a:extLst>
          </p:cNvPr>
          <p:cNvSpPr/>
          <p:nvPr/>
        </p:nvSpPr>
        <p:spPr>
          <a:xfrm>
            <a:off x="583233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5" name="Oval 24">
            <a:extLst>
              <a:ext uri="{FF2B5EF4-FFF2-40B4-BE49-F238E27FC236}">
                <a16:creationId xmlns:a16="http://schemas.microsoft.com/office/drawing/2014/main" id="{4999F644-335D-66C8-2B47-051D6646F7BD}"/>
              </a:ext>
            </a:extLst>
          </p:cNvPr>
          <p:cNvSpPr/>
          <p:nvPr/>
        </p:nvSpPr>
        <p:spPr>
          <a:xfrm>
            <a:off x="6319201"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6" name="Oval 25">
            <a:extLst>
              <a:ext uri="{FF2B5EF4-FFF2-40B4-BE49-F238E27FC236}">
                <a16:creationId xmlns:a16="http://schemas.microsoft.com/office/drawing/2014/main" id="{9B5E2809-1397-AD1C-7536-B1446278A942}"/>
              </a:ext>
            </a:extLst>
          </p:cNvPr>
          <p:cNvSpPr/>
          <p:nvPr/>
        </p:nvSpPr>
        <p:spPr>
          <a:xfrm>
            <a:off x="6808084"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27" name="Oval 26">
            <a:extLst>
              <a:ext uri="{FF2B5EF4-FFF2-40B4-BE49-F238E27FC236}">
                <a16:creationId xmlns:a16="http://schemas.microsoft.com/office/drawing/2014/main" id="{AF5BAF35-FA90-CC68-2560-D091F1A8C590}"/>
              </a:ext>
            </a:extLst>
          </p:cNvPr>
          <p:cNvSpPr/>
          <p:nvPr/>
        </p:nvSpPr>
        <p:spPr>
          <a:xfrm>
            <a:off x="7291552" y="2595160"/>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28" name="Group 27">
            <a:extLst>
              <a:ext uri="{FF2B5EF4-FFF2-40B4-BE49-F238E27FC236}">
                <a16:creationId xmlns:a16="http://schemas.microsoft.com/office/drawing/2014/main" id="{5D0B26CF-065E-1839-E0CF-488F2378C1E7}"/>
              </a:ext>
            </a:extLst>
          </p:cNvPr>
          <p:cNvGrpSpPr/>
          <p:nvPr/>
        </p:nvGrpSpPr>
        <p:grpSpPr>
          <a:xfrm>
            <a:off x="8493858" y="2595160"/>
            <a:ext cx="1352977" cy="397072"/>
            <a:chOff x="10768190" y="3225726"/>
            <a:chExt cx="1869426" cy="548640"/>
          </a:xfrm>
        </p:grpSpPr>
        <p:sp>
          <p:nvSpPr>
            <p:cNvPr id="29" name="Oval 28">
              <a:extLst>
                <a:ext uri="{FF2B5EF4-FFF2-40B4-BE49-F238E27FC236}">
                  <a16:creationId xmlns:a16="http://schemas.microsoft.com/office/drawing/2014/main" id="{B9B7048C-9FFF-0BB2-E983-8C0C03E603EF}"/>
                </a:ext>
              </a:extLst>
            </p:cNvPr>
            <p:cNvSpPr/>
            <p:nvPr/>
          </p:nvSpPr>
          <p:spPr>
            <a:xfrm>
              <a:off x="1076819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0" name="Oval 29">
              <a:extLst>
                <a:ext uri="{FF2B5EF4-FFF2-40B4-BE49-F238E27FC236}">
                  <a16:creationId xmlns:a16="http://schemas.microsoft.com/office/drawing/2014/main" id="{4A115E15-E5E2-980E-4EEA-8702C505BBF5}"/>
                </a:ext>
              </a:extLst>
            </p:cNvPr>
            <p:cNvSpPr/>
            <p:nvPr/>
          </p:nvSpPr>
          <p:spPr>
            <a:xfrm>
              <a:off x="11413480"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1" name="Oval 30">
              <a:extLst>
                <a:ext uri="{FF2B5EF4-FFF2-40B4-BE49-F238E27FC236}">
                  <a16:creationId xmlns:a16="http://schemas.microsoft.com/office/drawing/2014/main" id="{ABE02B24-3D6A-1906-6F15-09C59C63F9F3}"/>
                </a:ext>
              </a:extLst>
            </p:cNvPr>
            <p:cNvSpPr/>
            <p:nvPr/>
          </p:nvSpPr>
          <p:spPr>
            <a:xfrm>
              <a:off x="12088976" y="322572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32" name="Oval 31">
            <a:extLst>
              <a:ext uri="{FF2B5EF4-FFF2-40B4-BE49-F238E27FC236}">
                <a16:creationId xmlns:a16="http://schemas.microsoft.com/office/drawing/2014/main" id="{3F2AA55F-E981-DA8E-D4E2-98ED4AFB14BA}"/>
              </a:ext>
            </a:extLst>
          </p:cNvPr>
          <p:cNvSpPr/>
          <p:nvPr/>
        </p:nvSpPr>
        <p:spPr>
          <a:xfrm>
            <a:off x="293172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3" name="Oval 32">
            <a:extLst>
              <a:ext uri="{FF2B5EF4-FFF2-40B4-BE49-F238E27FC236}">
                <a16:creationId xmlns:a16="http://schemas.microsoft.com/office/drawing/2014/main" id="{860D1107-EF4C-4DF5-0BB9-99E0D5B6AE01}"/>
              </a:ext>
            </a:extLst>
          </p:cNvPr>
          <p:cNvSpPr/>
          <p:nvPr/>
        </p:nvSpPr>
        <p:spPr>
          <a:xfrm>
            <a:off x="3420607"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4" name="Oval 33">
            <a:extLst>
              <a:ext uri="{FF2B5EF4-FFF2-40B4-BE49-F238E27FC236}">
                <a16:creationId xmlns:a16="http://schemas.microsoft.com/office/drawing/2014/main" id="{17BCEBDF-AE6E-5CFD-52D5-C90A20000648}"/>
              </a:ext>
            </a:extLst>
          </p:cNvPr>
          <p:cNvSpPr/>
          <p:nvPr/>
        </p:nvSpPr>
        <p:spPr>
          <a:xfrm>
            <a:off x="3904076"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5" name="Oval 34">
            <a:extLst>
              <a:ext uri="{FF2B5EF4-FFF2-40B4-BE49-F238E27FC236}">
                <a16:creationId xmlns:a16="http://schemas.microsoft.com/office/drawing/2014/main" id="{9E03D7CE-8BD4-41CF-C0A9-00206CA69200}"/>
              </a:ext>
            </a:extLst>
          </p:cNvPr>
          <p:cNvSpPr/>
          <p:nvPr/>
        </p:nvSpPr>
        <p:spPr>
          <a:xfrm>
            <a:off x="4392958"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6" name="Oval 35">
            <a:extLst>
              <a:ext uri="{FF2B5EF4-FFF2-40B4-BE49-F238E27FC236}">
                <a16:creationId xmlns:a16="http://schemas.microsoft.com/office/drawing/2014/main" id="{819B8D94-0EF5-E244-30F9-762FD448DB43}"/>
              </a:ext>
            </a:extLst>
          </p:cNvPr>
          <p:cNvSpPr/>
          <p:nvPr/>
        </p:nvSpPr>
        <p:spPr>
          <a:xfrm>
            <a:off x="4870949"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7" name="Oval 36">
            <a:extLst>
              <a:ext uri="{FF2B5EF4-FFF2-40B4-BE49-F238E27FC236}">
                <a16:creationId xmlns:a16="http://schemas.microsoft.com/office/drawing/2014/main" id="{A1747EDE-5DA9-B146-A2E9-577E7BF637B1}"/>
              </a:ext>
            </a:extLst>
          </p:cNvPr>
          <p:cNvSpPr/>
          <p:nvPr/>
        </p:nvSpPr>
        <p:spPr>
          <a:xfrm>
            <a:off x="535983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8" name="Oval 37">
            <a:extLst>
              <a:ext uri="{FF2B5EF4-FFF2-40B4-BE49-F238E27FC236}">
                <a16:creationId xmlns:a16="http://schemas.microsoft.com/office/drawing/2014/main" id="{16BB145D-2C92-5F19-7BDB-A6A4546C5E2F}"/>
              </a:ext>
            </a:extLst>
          </p:cNvPr>
          <p:cNvSpPr/>
          <p:nvPr/>
        </p:nvSpPr>
        <p:spPr>
          <a:xfrm>
            <a:off x="583233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39" name="Oval 38">
            <a:extLst>
              <a:ext uri="{FF2B5EF4-FFF2-40B4-BE49-F238E27FC236}">
                <a16:creationId xmlns:a16="http://schemas.microsoft.com/office/drawing/2014/main" id="{48DF2C8B-8479-7D67-62CE-FB19A12A3B68}"/>
              </a:ext>
            </a:extLst>
          </p:cNvPr>
          <p:cNvSpPr/>
          <p:nvPr/>
        </p:nvSpPr>
        <p:spPr>
          <a:xfrm>
            <a:off x="6319201"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0" name="Oval 39">
            <a:extLst>
              <a:ext uri="{FF2B5EF4-FFF2-40B4-BE49-F238E27FC236}">
                <a16:creationId xmlns:a16="http://schemas.microsoft.com/office/drawing/2014/main" id="{E741D872-77C8-E8FB-2F84-FC42777E730A}"/>
              </a:ext>
            </a:extLst>
          </p:cNvPr>
          <p:cNvSpPr/>
          <p:nvPr/>
        </p:nvSpPr>
        <p:spPr>
          <a:xfrm>
            <a:off x="6808084"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1" name="Oval 40">
            <a:extLst>
              <a:ext uri="{FF2B5EF4-FFF2-40B4-BE49-F238E27FC236}">
                <a16:creationId xmlns:a16="http://schemas.microsoft.com/office/drawing/2014/main" id="{65FBE3FC-C341-35A0-43AE-FD1D90B39189}"/>
              </a:ext>
            </a:extLst>
          </p:cNvPr>
          <p:cNvSpPr/>
          <p:nvPr/>
        </p:nvSpPr>
        <p:spPr>
          <a:xfrm>
            <a:off x="7291552" y="3292503"/>
            <a:ext cx="397072" cy="397072"/>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66127" tIns="33063" rIns="66127" bIns="33063"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nvGrpSpPr>
          <p:cNvPr id="42" name="Group 41">
            <a:extLst>
              <a:ext uri="{FF2B5EF4-FFF2-40B4-BE49-F238E27FC236}">
                <a16:creationId xmlns:a16="http://schemas.microsoft.com/office/drawing/2014/main" id="{2666CC1D-E8C4-AF26-F2E1-D9530C8AE28F}"/>
              </a:ext>
            </a:extLst>
          </p:cNvPr>
          <p:cNvGrpSpPr/>
          <p:nvPr/>
        </p:nvGrpSpPr>
        <p:grpSpPr>
          <a:xfrm>
            <a:off x="8496149" y="3235243"/>
            <a:ext cx="880540" cy="397072"/>
            <a:chOff x="10772890" y="4189254"/>
            <a:chExt cx="1216654" cy="548640"/>
          </a:xfrm>
        </p:grpSpPr>
        <p:sp>
          <p:nvSpPr>
            <p:cNvPr id="43" name="Oval 42">
              <a:extLst>
                <a:ext uri="{FF2B5EF4-FFF2-40B4-BE49-F238E27FC236}">
                  <a16:creationId xmlns:a16="http://schemas.microsoft.com/office/drawing/2014/main" id="{81FE7D50-44C0-AF9B-9A91-F197BF4DFB4A}"/>
                </a:ext>
              </a:extLst>
            </p:cNvPr>
            <p:cNvSpPr/>
            <p:nvPr/>
          </p:nvSpPr>
          <p:spPr>
            <a:xfrm>
              <a:off x="10772890"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4" name="Oval 43">
              <a:extLst>
                <a:ext uri="{FF2B5EF4-FFF2-40B4-BE49-F238E27FC236}">
                  <a16:creationId xmlns:a16="http://schemas.microsoft.com/office/drawing/2014/main" id="{7DA952B8-AE83-B794-A0BA-6AC3057E7141}"/>
                </a:ext>
              </a:extLst>
            </p:cNvPr>
            <p:cNvSpPr/>
            <p:nvPr/>
          </p:nvSpPr>
          <p:spPr>
            <a:xfrm>
              <a:off x="11440904" y="418925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grpSp>
        <p:nvGrpSpPr>
          <p:cNvPr id="45" name="Group 44">
            <a:extLst>
              <a:ext uri="{FF2B5EF4-FFF2-40B4-BE49-F238E27FC236}">
                <a16:creationId xmlns:a16="http://schemas.microsoft.com/office/drawing/2014/main" id="{BCE2FCD0-B770-06C9-4E08-B214BD3A399B}"/>
              </a:ext>
            </a:extLst>
          </p:cNvPr>
          <p:cNvGrpSpPr/>
          <p:nvPr/>
        </p:nvGrpSpPr>
        <p:grpSpPr>
          <a:xfrm>
            <a:off x="8487335" y="3959020"/>
            <a:ext cx="1827427" cy="397072"/>
            <a:chOff x="10092694" y="5110189"/>
            <a:chExt cx="2524980" cy="548640"/>
          </a:xfrm>
        </p:grpSpPr>
        <p:sp>
          <p:nvSpPr>
            <p:cNvPr id="46" name="Oval 45">
              <a:extLst>
                <a:ext uri="{FF2B5EF4-FFF2-40B4-BE49-F238E27FC236}">
                  <a16:creationId xmlns:a16="http://schemas.microsoft.com/office/drawing/2014/main" id="{C4F6F509-B1E3-5440-5ABF-7423581AC6F7}"/>
                </a:ext>
              </a:extLst>
            </p:cNvPr>
            <p:cNvSpPr/>
            <p:nvPr/>
          </p:nvSpPr>
          <p:spPr>
            <a:xfrm>
              <a:off x="1009269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7" name="Oval 46">
              <a:extLst>
                <a:ext uri="{FF2B5EF4-FFF2-40B4-BE49-F238E27FC236}">
                  <a16:creationId xmlns:a16="http://schemas.microsoft.com/office/drawing/2014/main" id="{507ECACB-4BE6-0DA8-79E1-7931192F8BDB}"/>
                </a:ext>
              </a:extLst>
            </p:cNvPr>
            <p:cNvSpPr/>
            <p:nvPr/>
          </p:nvSpPr>
          <p:spPr>
            <a:xfrm>
              <a:off x="1077289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8" name="Oval 47">
              <a:extLst>
                <a:ext uri="{FF2B5EF4-FFF2-40B4-BE49-F238E27FC236}">
                  <a16:creationId xmlns:a16="http://schemas.microsoft.com/office/drawing/2014/main" id="{B2D248AE-A01D-DD7C-92F0-1F2CCA113211}"/>
                </a:ext>
              </a:extLst>
            </p:cNvPr>
            <p:cNvSpPr/>
            <p:nvPr/>
          </p:nvSpPr>
          <p:spPr>
            <a:xfrm>
              <a:off x="1144090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49" name="Oval 48">
              <a:extLst>
                <a:ext uri="{FF2B5EF4-FFF2-40B4-BE49-F238E27FC236}">
                  <a16:creationId xmlns:a16="http://schemas.microsoft.com/office/drawing/2014/main" id="{5EAC34AC-DAEE-DF4C-6BAD-DAF1458DB450}"/>
                </a:ext>
              </a:extLst>
            </p:cNvPr>
            <p:cNvSpPr/>
            <p:nvPr/>
          </p:nvSpPr>
          <p:spPr>
            <a:xfrm>
              <a:off x="1206903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50" name="TextBox 49">
            <a:extLst>
              <a:ext uri="{FF2B5EF4-FFF2-40B4-BE49-F238E27FC236}">
                <a16:creationId xmlns:a16="http://schemas.microsoft.com/office/drawing/2014/main" id="{815CE5D5-BEC4-40DC-7666-D0C20290A881}"/>
              </a:ext>
            </a:extLst>
          </p:cNvPr>
          <p:cNvSpPr txBox="1"/>
          <p:nvPr/>
        </p:nvSpPr>
        <p:spPr>
          <a:xfrm>
            <a:off x="10465049" y="2060140"/>
            <a:ext cx="1223652"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11 - 4 = 7</a:t>
            </a:r>
          </a:p>
        </p:txBody>
      </p:sp>
      <p:sp>
        <p:nvSpPr>
          <p:cNvPr id="51" name="TextBox 50">
            <a:extLst>
              <a:ext uri="{FF2B5EF4-FFF2-40B4-BE49-F238E27FC236}">
                <a16:creationId xmlns:a16="http://schemas.microsoft.com/office/drawing/2014/main" id="{824A0C15-72DF-56AE-450F-3F6FFB238B36}"/>
              </a:ext>
            </a:extLst>
          </p:cNvPr>
          <p:cNvSpPr txBox="1"/>
          <p:nvPr/>
        </p:nvSpPr>
        <p:spPr>
          <a:xfrm>
            <a:off x="10487412" y="269939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13 - 5 = </a:t>
            </a:r>
          </a:p>
        </p:txBody>
      </p:sp>
      <p:sp>
        <p:nvSpPr>
          <p:cNvPr id="52" name="TextBox 51">
            <a:extLst>
              <a:ext uri="{FF2B5EF4-FFF2-40B4-BE49-F238E27FC236}">
                <a16:creationId xmlns:a16="http://schemas.microsoft.com/office/drawing/2014/main" id="{CA997F00-11FB-53A5-8529-5791D23F4FDA}"/>
              </a:ext>
            </a:extLst>
          </p:cNvPr>
          <p:cNvSpPr txBox="1"/>
          <p:nvPr/>
        </p:nvSpPr>
        <p:spPr>
          <a:xfrm>
            <a:off x="10488417" y="3384151"/>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12 - 3 = </a:t>
            </a:r>
          </a:p>
        </p:txBody>
      </p:sp>
      <p:sp>
        <p:nvSpPr>
          <p:cNvPr id="53" name="TextBox 52">
            <a:extLst>
              <a:ext uri="{FF2B5EF4-FFF2-40B4-BE49-F238E27FC236}">
                <a16:creationId xmlns:a16="http://schemas.microsoft.com/office/drawing/2014/main" id="{CF932E4E-D21C-6F6F-C4AE-C086F6DCCACC}"/>
              </a:ext>
            </a:extLst>
          </p:cNvPr>
          <p:cNvSpPr txBox="1"/>
          <p:nvPr/>
        </p:nvSpPr>
        <p:spPr>
          <a:xfrm>
            <a:off x="10488417" y="4054380"/>
            <a:ext cx="1093745"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14 - 8 = </a:t>
            </a:r>
          </a:p>
        </p:txBody>
      </p:sp>
      <p:sp>
        <p:nvSpPr>
          <p:cNvPr id="54" name="TextBox 53">
            <a:extLst>
              <a:ext uri="{FF2B5EF4-FFF2-40B4-BE49-F238E27FC236}">
                <a16:creationId xmlns:a16="http://schemas.microsoft.com/office/drawing/2014/main" id="{D9AB3643-1BA2-1324-46E0-CC61AD657141}"/>
              </a:ext>
            </a:extLst>
          </p:cNvPr>
          <p:cNvSpPr txBox="1"/>
          <p:nvPr/>
        </p:nvSpPr>
        <p:spPr>
          <a:xfrm>
            <a:off x="11426472" y="4054380"/>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55" name="TextBox 54">
            <a:extLst>
              <a:ext uri="{FF2B5EF4-FFF2-40B4-BE49-F238E27FC236}">
                <a16:creationId xmlns:a16="http://schemas.microsoft.com/office/drawing/2014/main" id="{7D77362D-97C2-1877-3145-F054F7F514A3}"/>
              </a:ext>
            </a:extLst>
          </p:cNvPr>
          <p:cNvSpPr txBox="1"/>
          <p:nvPr/>
        </p:nvSpPr>
        <p:spPr>
          <a:xfrm>
            <a:off x="11442601" y="2699377"/>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sp>
        <p:nvSpPr>
          <p:cNvPr id="56" name="TextBox 55">
            <a:extLst>
              <a:ext uri="{FF2B5EF4-FFF2-40B4-BE49-F238E27FC236}">
                <a16:creationId xmlns:a16="http://schemas.microsoft.com/office/drawing/2014/main" id="{7D39547F-9EDF-4D4D-33E1-05B12B09D705}"/>
              </a:ext>
            </a:extLst>
          </p:cNvPr>
          <p:cNvSpPr txBox="1"/>
          <p:nvPr/>
        </p:nvSpPr>
        <p:spPr>
          <a:xfrm>
            <a:off x="11437533" y="3343893"/>
            <a:ext cx="292243" cy="378524"/>
          </a:xfrm>
          <a:prstGeom prst="rect">
            <a:avLst/>
          </a:prstGeom>
          <a:noFill/>
        </p:spPr>
        <p:txBody>
          <a:bodyPr wrap="none" lIns="66127" tIns="33063" rIns="66127" bIns="33063" rtlCol="0">
            <a:spAutoFit/>
          </a:bodyPr>
          <a:lstStyle/>
          <a:p>
            <a:pPr defTabSz="661212" fontAlgn="base">
              <a:spcBef>
                <a:spcPct val="0"/>
              </a:spcBef>
              <a:spcAft>
                <a:spcPct val="0"/>
              </a:spcAft>
            </a:pPr>
            <a:r>
              <a:rPr lang="en-US" sz="2026" b="1" dirty="0">
                <a:solidFill>
                  <a:srgbClr val="002060"/>
                </a:solidFill>
                <a:latin typeface="Arial" panose="020B0604020202020204" pitchFamily="34" charset="0"/>
                <a:ea typeface="宋体" panose="02010600030101010101" pitchFamily="2" charset="-122"/>
                <a:cs typeface="Arial" panose="020B0604020202020204" pitchFamily="34" charset="0"/>
              </a:rPr>
              <a:t>?</a:t>
            </a:r>
          </a:p>
        </p:txBody>
      </p:sp>
      <p:cxnSp>
        <p:nvCxnSpPr>
          <p:cNvPr id="57" name="Straight Connector 56">
            <a:extLst>
              <a:ext uri="{FF2B5EF4-FFF2-40B4-BE49-F238E27FC236}">
                <a16:creationId xmlns:a16="http://schemas.microsoft.com/office/drawing/2014/main" id="{0F276E72-9C43-4251-932B-4B598ECDAE7A}"/>
              </a:ext>
            </a:extLst>
          </p:cNvPr>
          <p:cNvCxnSpPr>
            <a:cxnSpLocks/>
          </p:cNvCxnSpPr>
          <p:nvPr/>
        </p:nvCxnSpPr>
        <p:spPr>
          <a:xfrm>
            <a:off x="2949076" y="2178240"/>
            <a:ext cx="184095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1196C35-9139-426D-AB3C-2F483A9E5FAB}"/>
              </a:ext>
            </a:extLst>
          </p:cNvPr>
          <p:cNvCxnSpPr/>
          <p:nvPr/>
        </p:nvCxnSpPr>
        <p:spPr>
          <a:xfrm>
            <a:off x="2983838" y="2803620"/>
            <a:ext cx="225007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B816D5A-6842-0D6F-2A62-30E37ADE6ADB}"/>
              </a:ext>
            </a:extLst>
          </p:cNvPr>
          <p:cNvCxnSpPr/>
          <p:nvPr/>
        </p:nvCxnSpPr>
        <p:spPr>
          <a:xfrm>
            <a:off x="2963140" y="3533230"/>
            <a:ext cx="132357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F31479A4-93D7-4D84-9352-DBCBAEE6D45D}"/>
              </a:ext>
            </a:extLst>
          </p:cNvPr>
          <p:cNvGrpSpPr/>
          <p:nvPr/>
        </p:nvGrpSpPr>
        <p:grpSpPr>
          <a:xfrm>
            <a:off x="2931724" y="3950150"/>
            <a:ext cx="4846697" cy="406996"/>
            <a:chOff x="4068664" y="5097934"/>
            <a:chExt cx="6696744" cy="562352"/>
          </a:xfrm>
        </p:grpSpPr>
        <p:grpSp>
          <p:nvGrpSpPr>
            <p:cNvPr id="61" name="Group 60">
              <a:extLst>
                <a:ext uri="{FF2B5EF4-FFF2-40B4-BE49-F238E27FC236}">
                  <a16:creationId xmlns:a16="http://schemas.microsoft.com/office/drawing/2014/main" id="{CAAC31E7-E544-2711-9BEF-4A95F9C9DEA2}"/>
                </a:ext>
              </a:extLst>
            </p:cNvPr>
            <p:cNvGrpSpPr/>
            <p:nvPr/>
          </p:nvGrpSpPr>
          <p:grpSpPr>
            <a:xfrm>
              <a:off x="4068664" y="5110189"/>
              <a:ext cx="5229160" cy="548640"/>
              <a:chOff x="4068664" y="5110189"/>
              <a:chExt cx="5229160" cy="548640"/>
            </a:xfrm>
          </p:grpSpPr>
          <p:sp>
            <p:nvSpPr>
              <p:cNvPr id="64" name="Oval 63">
                <a:extLst>
                  <a:ext uri="{FF2B5EF4-FFF2-40B4-BE49-F238E27FC236}">
                    <a16:creationId xmlns:a16="http://schemas.microsoft.com/office/drawing/2014/main" id="{CC463CD6-7D88-7788-A793-76C0380C4B61}"/>
                  </a:ext>
                </a:extLst>
              </p:cNvPr>
              <p:cNvSpPr/>
              <p:nvPr/>
            </p:nvSpPr>
            <p:spPr>
              <a:xfrm>
                <a:off x="406866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5" name="Oval 64">
                <a:extLst>
                  <a:ext uri="{FF2B5EF4-FFF2-40B4-BE49-F238E27FC236}">
                    <a16:creationId xmlns:a16="http://schemas.microsoft.com/office/drawing/2014/main" id="{A6FEB7E6-1210-A6FC-B4DC-AF3115313E97}"/>
                  </a:ext>
                </a:extLst>
              </p:cNvPr>
              <p:cNvSpPr/>
              <p:nvPr/>
            </p:nvSpPr>
            <p:spPr>
              <a:xfrm>
                <a:off x="474416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6" name="Oval 65">
                <a:extLst>
                  <a:ext uri="{FF2B5EF4-FFF2-40B4-BE49-F238E27FC236}">
                    <a16:creationId xmlns:a16="http://schemas.microsoft.com/office/drawing/2014/main" id="{B7273842-0283-FDE4-93C8-4314DA76F5CA}"/>
                  </a:ext>
                </a:extLst>
              </p:cNvPr>
              <p:cNvSpPr/>
              <p:nvPr/>
            </p:nvSpPr>
            <p:spPr>
              <a:xfrm>
                <a:off x="541217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7" name="Oval 66">
                <a:extLst>
                  <a:ext uri="{FF2B5EF4-FFF2-40B4-BE49-F238E27FC236}">
                    <a16:creationId xmlns:a16="http://schemas.microsoft.com/office/drawing/2014/main" id="{77CC7E3B-AD58-3EF1-271F-94FCA2AE65F8}"/>
                  </a:ext>
                </a:extLst>
              </p:cNvPr>
              <p:cNvSpPr/>
              <p:nvPr/>
            </p:nvSpPr>
            <p:spPr>
              <a:xfrm>
                <a:off x="60876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8" name="Oval 67">
                <a:extLst>
                  <a:ext uri="{FF2B5EF4-FFF2-40B4-BE49-F238E27FC236}">
                    <a16:creationId xmlns:a16="http://schemas.microsoft.com/office/drawing/2014/main" id="{E2578EAD-E7D9-5770-53A3-10A542977BFE}"/>
                  </a:ext>
                </a:extLst>
              </p:cNvPr>
              <p:cNvSpPr/>
              <p:nvPr/>
            </p:nvSpPr>
            <p:spPr>
              <a:xfrm>
                <a:off x="6748116"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9" name="Oval 68">
                <a:extLst>
                  <a:ext uri="{FF2B5EF4-FFF2-40B4-BE49-F238E27FC236}">
                    <a16:creationId xmlns:a16="http://schemas.microsoft.com/office/drawing/2014/main" id="{BE335EE8-3086-75D1-2812-8A70DA9A003A}"/>
                  </a:ext>
                </a:extLst>
              </p:cNvPr>
              <p:cNvSpPr/>
              <p:nvPr/>
            </p:nvSpPr>
            <p:spPr>
              <a:xfrm>
                <a:off x="7423612"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0" name="Oval 69">
                <a:extLst>
                  <a:ext uri="{FF2B5EF4-FFF2-40B4-BE49-F238E27FC236}">
                    <a16:creationId xmlns:a16="http://schemas.microsoft.com/office/drawing/2014/main" id="{1D5E20F6-A098-F266-6B5D-4927DFFE5F4B}"/>
                  </a:ext>
                </a:extLst>
              </p:cNvPr>
              <p:cNvSpPr/>
              <p:nvPr/>
            </p:nvSpPr>
            <p:spPr>
              <a:xfrm>
                <a:off x="8076470"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71" name="Oval 70">
                <a:extLst>
                  <a:ext uri="{FF2B5EF4-FFF2-40B4-BE49-F238E27FC236}">
                    <a16:creationId xmlns:a16="http://schemas.microsoft.com/office/drawing/2014/main" id="{46C19EED-64B3-0527-DE69-E0961C925835}"/>
                  </a:ext>
                </a:extLst>
              </p:cNvPr>
              <p:cNvSpPr/>
              <p:nvPr/>
            </p:nvSpPr>
            <p:spPr>
              <a:xfrm>
                <a:off x="8749184" y="5110189"/>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sp>
          <p:nvSpPr>
            <p:cNvPr id="62" name="Oval 61">
              <a:extLst>
                <a:ext uri="{FF2B5EF4-FFF2-40B4-BE49-F238E27FC236}">
                  <a16:creationId xmlns:a16="http://schemas.microsoft.com/office/drawing/2014/main" id="{5498E618-487D-F62A-0E25-E3B924308420}"/>
                </a:ext>
              </a:extLst>
            </p:cNvPr>
            <p:cNvSpPr/>
            <p:nvPr/>
          </p:nvSpPr>
          <p:spPr>
            <a:xfrm>
              <a:off x="9496688" y="5111646"/>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sp>
          <p:nvSpPr>
            <p:cNvPr id="63" name="Oval 62">
              <a:extLst>
                <a:ext uri="{FF2B5EF4-FFF2-40B4-BE49-F238E27FC236}">
                  <a16:creationId xmlns:a16="http://schemas.microsoft.com/office/drawing/2014/main" id="{34750A44-554C-51BC-2EDC-C688C18DC25B}"/>
                </a:ext>
              </a:extLst>
            </p:cNvPr>
            <p:cNvSpPr/>
            <p:nvPr/>
          </p:nvSpPr>
          <p:spPr>
            <a:xfrm>
              <a:off x="10216768" y="5097934"/>
              <a:ext cx="548640" cy="54864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212" fontAlgn="base">
                <a:spcBef>
                  <a:spcPct val="0"/>
                </a:spcBef>
                <a:spcAft>
                  <a:spcPct val="0"/>
                </a:spcAft>
              </a:pPr>
              <a:endParaRPr lang="en-US" sz="2171">
                <a:solidFill>
                  <a:srgbClr val="FFFFFF"/>
                </a:solidFill>
                <a:latin typeface="Arial"/>
                <a:ea typeface="宋体"/>
              </a:endParaRPr>
            </a:p>
          </p:txBody>
        </p:sp>
      </p:grpSp>
      <p:cxnSp>
        <p:nvCxnSpPr>
          <p:cNvPr id="72" name="Straight Connector 71">
            <a:extLst>
              <a:ext uri="{FF2B5EF4-FFF2-40B4-BE49-F238E27FC236}">
                <a16:creationId xmlns:a16="http://schemas.microsoft.com/office/drawing/2014/main" id="{4BA0C8C7-4C8D-22F8-FC68-AD697B0440A4}"/>
              </a:ext>
            </a:extLst>
          </p:cNvPr>
          <p:cNvCxnSpPr/>
          <p:nvPr/>
        </p:nvCxnSpPr>
        <p:spPr>
          <a:xfrm>
            <a:off x="2983840" y="4210725"/>
            <a:ext cx="370600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8CD46B2E-6AD3-9C6D-5725-C4783E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76" y="280388"/>
            <a:ext cx="2069886" cy="1034943"/>
          </a:xfrm>
          <a:prstGeom prst="rect">
            <a:avLst/>
          </a:prstGeom>
        </p:spPr>
      </p:pic>
      <p:pic>
        <p:nvPicPr>
          <p:cNvPr id="74" name="Picture 73">
            <a:extLst>
              <a:ext uri="{FF2B5EF4-FFF2-40B4-BE49-F238E27FC236}">
                <a16:creationId xmlns:a16="http://schemas.microsoft.com/office/drawing/2014/main" id="{63878A72-2F8B-C134-86B8-9F409BFFE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6575" y="2384853"/>
            <a:ext cx="1842995" cy="4102443"/>
          </a:xfrm>
          <a:prstGeom prst="rect">
            <a:avLst/>
          </a:prstGeom>
        </p:spPr>
      </p:pic>
    </p:spTree>
    <p:extLst>
      <p:ext uri="{BB962C8B-B14F-4D97-AF65-F5344CB8AC3E}">
        <p14:creationId xmlns:p14="http://schemas.microsoft.com/office/powerpoint/2010/main" val="2784050335"/>
      </p:ext>
    </p:extLst>
  </p:cSld>
  <p:clrMapOvr>
    <a:masterClrMapping/>
  </p:clrMapOvr>
</p:sld>
</file>

<file path=ppt/theme/theme1.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945</Words>
  <Application>Microsoft Office PowerPoint</Application>
  <PresentationFormat>Widescreen</PresentationFormat>
  <Paragraphs>214</Paragraphs>
  <Slides>31</Slides>
  <Notes>16</Notes>
  <HiddenSlides>0</HiddenSlides>
  <MMClips>3</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31</vt:i4>
      </vt:variant>
    </vt:vector>
  </HeadingPairs>
  <TitlesOfParts>
    <vt:vector size="44" baseType="lpstr">
      <vt:lpstr>等线</vt:lpstr>
      <vt:lpstr>字魂17号-萌趣果冻体</vt:lpstr>
      <vt:lpstr>Arial</vt:lpstr>
      <vt:lpstr>Arial-Rounded</vt:lpstr>
      <vt:lpstr>Calibri</vt:lpstr>
      <vt:lpstr>Cambria</vt:lpstr>
      <vt:lpstr>iCiel Cadena</vt:lpstr>
      <vt:lpstr>Wingdings</vt:lpstr>
      <vt:lpstr>Drop Dudes Minitheme by Slidesgo</vt:lpstr>
      <vt:lpstr>office</vt:lpstr>
      <vt:lpstr>Office Theme</vt:lpstr>
      <vt:lpstr>默认设计模板</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BẢNG NHÂN 4</dc:title>
  <dc:creator>Thao Tran</dc:creator>
  <cp:lastModifiedBy>Thao Tran</cp:lastModifiedBy>
  <cp:revision>25</cp:revision>
  <dcterms:created xsi:type="dcterms:W3CDTF">2024-05-01T10:07:04Z</dcterms:created>
  <dcterms:modified xsi:type="dcterms:W3CDTF">2025-07-01T08:07:46Z</dcterms:modified>
</cp:coreProperties>
</file>