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 id="2147483712" r:id="rId4"/>
  </p:sldMasterIdLst>
  <p:notesMasterIdLst>
    <p:notesMasterId r:id="rId31"/>
  </p:notesMasterIdLst>
  <p:sldIdLst>
    <p:sldId id="320" r:id="rId5"/>
    <p:sldId id="3226" r:id="rId6"/>
    <p:sldId id="3214" r:id="rId7"/>
    <p:sldId id="260" r:id="rId8"/>
    <p:sldId id="286" r:id="rId9"/>
    <p:sldId id="3215" r:id="rId10"/>
    <p:sldId id="3213" r:id="rId11"/>
    <p:sldId id="3194" r:id="rId12"/>
    <p:sldId id="3212" r:id="rId13"/>
    <p:sldId id="3216" r:id="rId14"/>
    <p:sldId id="3227" r:id="rId15"/>
    <p:sldId id="321" r:id="rId16"/>
    <p:sldId id="311" r:id="rId17"/>
    <p:sldId id="3218" r:id="rId18"/>
    <p:sldId id="3229" r:id="rId19"/>
    <p:sldId id="3230" r:id="rId20"/>
    <p:sldId id="3231" r:id="rId21"/>
    <p:sldId id="3232" r:id="rId22"/>
    <p:sldId id="3228" r:id="rId23"/>
    <p:sldId id="3219" r:id="rId24"/>
    <p:sldId id="3221" r:id="rId25"/>
    <p:sldId id="3222" r:id="rId26"/>
    <p:sldId id="3224" r:id="rId27"/>
    <p:sldId id="3225" r:id="rId28"/>
    <p:sldId id="3211" r:id="rId29"/>
    <p:sldId id="116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4" d="100"/>
          <a:sy n="94" d="100"/>
        </p:scale>
        <p:origin x="1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2026/1/13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2026/1/13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2026/1/13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1/13/2026</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3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3303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26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698993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63137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262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6972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17462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78857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217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61817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802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2.jp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19A6B267-BA60-A6F6-DDC5-6E8107501ED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1/13/2026</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3C646E6-DA13-3C4B-CC27-5178930FDC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2026/1/13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92757938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7.xml"/><Relationship Id="rId7"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0.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4.emf"/><Relationship Id="rId5" Type="http://schemas.openxmlformats.org/officeDocument/2006/relationships/image" Target="../media/image32.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8.png"/><Relationship Id="rId7" Type="http://schemas.openxmlformats.org/officeDocument/2006/relationships/image" Target="../media/image48.gif"/><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11.gif"/></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0.xml"/><Relationship Id="rId5" Type="http://schemas.openxmlformats.org/officeDocument/2006/relationships/image" Target="../media/image18.png"/><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682</Words>
  <Application>Microsoft Office PowerPoint</Application>
  <PresentationFormat>Widescreen</PresentationFormat>
  <Paragraphs>100</Paragraphs>
  <Slides>26</Slides>
  <Notes>8</Notes>
  <HiddenSlides>0</HiddenSlides>
  <MMClips>12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26</vt:i4>
      </vt:variant>
    </vt:vector>
  </HeadingPairs>
  <TitlesOfParts>
    <vt:vector size="44" baseType="lpstr">
      <vt:lpstr>微软雅黑</vt:lpstr>
      <vt:lpstr>Arial</vt:lpstr>
      <vt:lpstr>Calibri</vt:lpstr>
      <vt:lpstr>Calibri Light</vt:lpstr>
      <vt:lpstr>Cambria</vt:lpstr>
      <vt:lpstr>等线</vt:lpstr>
      <vt:lpstr>等线 Light</vt:lpstr>
      <vt:lpstr>Lato Regular</vt:lpstr>
      <vt:lpstr>黑体</vt:lpstr>
      <vt:lpstr>Times New Roman</vt:lpstr>
      <vt:lpstr>UTM Cookies</vt:lpstr>
      <vt:lpstr>Wingdings</vt:lpstr>
      <vt:lpstr>印品黑体</vt:lpstr>
      <vt:lpstr>庞门正道标题体</vt:lpstr>
      <vt:lpstr>千图网海量PPT模板www.58pic.com​​</vt:lpstr>
      <vt:lpstr>Office 主题​​</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20</cp:revision>
  <dcterms:created xsi:type="dcterms:W3CDTF">2023-08-13T14:57:56Z</dcterms:created>
  <dcterms:modified xsi:type="dcterms:W3CDTF">2026-01-13T13:53:07Z</dcterms:modified>
</cp:coreProperties>
</file>