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7" r:id="rId2"/>
    <p:sldMasterId id="2147483699" r:id="rId3"/>
    <p:sldMasterId id="2147483703" r:id="rId4"/>
    <p:sldMasterId id="2147483715" r:id="rId5"/>
    <p:sldMasterId id="2147483735" r:id="rId6"/>
  </p:sldMasterIdLst>
  <p:notesMasterIdLst>
    <p:notesMasterId r:id="rId31"/>
  </p:notesMasterIdLst>
  <p:handoutMasterIdLst>
    <p:handoutMasterId r:id="rId32"/>
  </p:handoutMasterIdLst>
  <p:sldIdLst>
    <p:sldId id="257" r:id="rId7"/>
    <p:sldId id="258" r:id="rId8"/>
    <p:sldId id="2007577113" r:id="rId9"/>
    <p:sldId id="260" r:id="rId10"/>
    <p:sldId id="261" r:id="rId11"/>
    <p:sldId id="262" r:id="rId12"/>
    <p:sldId id="263" r:id="rId13"/>
    <p:sldId id="264" r:id="rId14"/>
    <p:sldId id="2007577095" r:id="rId15"/>
    <p:sldId id="2007577114" r:id="rId16"/>
    <p:sldId id="2007577118" r:id="rId17"/>
    <p:sldId id="2007577110" r:id="rId18"/>
    <p:sldId id="286" r:id="rId19"/>
    <p:sldId id="287" r:id="rId20"/>
    <p:sldId id="2007577111" r:id="rId21"/>
    <p:sldId id="289" r:id="rId22"/>
    <p:sldId id="290" r:id="rId23"/>
    <p:sldId id="7180" r:id="rId24"/>
    <p:sldId id="2007577115" r:id="rId25"/>
    <p:sldId id="2007577116" r:id="rId26"/>
    <p:sldId id="2007577117" r:id="rId27"/>
    <p:sldId id="7181" r:id="rId28"/>
    <p:sldId id="259" r:id="rId29"/>
    <p:sldId id="32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D9913B-3645-4C1C-926F-DD56EFAA8B2F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12BAD-A5A5-4F09-B192-D3F0FE7BF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65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703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5702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7531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929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84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reepik.com/" TargetMode="Externa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54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6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1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308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777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659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0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0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4556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54661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6514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0501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559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45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2374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979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7852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1921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3140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296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924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464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1290267" y="1794333"/>
            <a:ext cx="9611600" cy="25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866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518300" y="4152233"/>
            <a:ext cx="9155600" cy="7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933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  <p:grpSp>
        <p:nvGrpSpPr>
          <p:cNvPr id="85" name="Google Shape;85;p2"/>
          <p:cNvGrpSpPr/>
          <p:nvPr/>
        </p:nvGrpSpPr>
        <p:grpSpPr>
          <a:xfrm>
            <a:off x="9974034" y="1931201"/>
            <a:ext cx="592367" cy="531367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10095834" y="1321351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 rot="9553842">
            <a:off x="2832868" y="5588477"/>
            <a:ext cx="80432" cy="5739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8" name="Google Shape;108;p2"/>
          <p:cNvGrpSpPr/>
          <p:nvPr/>
        </p:nvGrpSpPr>
        <p:grpSpPr>
          <a:xfrm>
            <a:off x="8473401" y="946201"/>
            <a:ext cx="388500" cy="375167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473401" y="5532201"/>
            <a:ext cx="592367" cy="531367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80963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5" name="Google Shape;135;p3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" name="Google Shape;162;p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" name="Google Shape;165;p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" name="Google Shape;166;p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7" name="Google Shape;167;p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" name="Google Shape;168;p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" name="Google Shape;171;p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" name="Google Shape;172;p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3" name="Google Shape;173;p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" name="Google Shape;176;p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7" name="Google Shape;177;p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" name="Google Shape;178;p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" name="Google Shape;179;p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2" name="Google Shape;182;p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3" name="Google Shape;183;p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4" name="Google Shape;184;p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5" name="Google Shape;185;p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6" name="Google Shape;186;p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7" name="Google Shape;187;p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" name="Google Shape;188;p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p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2" name="Google Shape;192;p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3" name="Google Shape;193;p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" name="Google Shape;194;p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5" name="Google Shape;195;p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3330499" y="2875457"/>
            <a:ext cx="5290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5287533" y="1496600"/>
            <a:ext cx="1376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7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978100" y="4193133"/>
            <a:ext cx="59956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373567" y="2108467"/>
            <a:ext cx="592367" cy="531367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9804601" y="5273701"/>
            <a:ext cx="388500" cy="375167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10013868" y="1672585"/>
            <a:ext cx="222233" cy="22476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2041801" y="4022766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10758967" y="361118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30" name="Google Shape;230;p3"/>
          <p:cNvGrpSpPr/>
          <p:nvPr/>
        </p:nvGrpSpPr>
        <p:grpSpPr>
          <a:xfrm>
            <a:off x="1558634" y="5420001"/>
            <a:ext cx="222233" cy="22476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71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2024/10/25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5" name="Google Shape;235;p4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" name="Google Shape;236;p4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37" name="Google Shape;237;p4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238" name="Google Shape;238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0" name="Google Shape;240;p4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241" name="Google Shape;241;p4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3" name="Google Shape;243;p4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244" name="Google Shape;244;p4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6" name="Google Shape;246;p4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47" name="Google Shape;247;p4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9" name="Google Shape;249;p4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250" name="Google Shape;250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2" name="Google Shape;252;p4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253" name="Google Shape;253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5" name="Google Shape;255;p4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6" name="Google Shape;256;p4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7" name="Google Shape;257;p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" name="Google Shape;268;p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9" name="Google Shape;269;p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0" name="Google Shape;270;p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1" name="Google Shape;271;p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2" name="Google Shape;272;p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4" name="Google Shape;274;p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8" name="Google Shape;278;p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9" name="Google Shape;279;p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0" name="Google Shape;280;p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1" name="Google Shape;281;p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" name="Google Shape;282;p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1" name="Google Shape;291;p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7" name="Google Shape;297;p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8" name="Google Shape;298;p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9" name="Google Shape;299;p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0" name="Google Shape;300;p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1" name="Google Shape;301;p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2" name="Google Shape;302;p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" name="Google Shape;304;p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5" name="Google Shape;305;p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4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8" name="Google Shape;308;p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"/>
          <p:cNvSpPr txBox="1">
            <a:spLocks noGrp="1"/>
          </p:cNvSpPr>
          <p:nvPr>
            <p:ph type="subTitle" idx="1"/>
          </p:nvPr>
        </p:nvSpPr>
        <p:spPr>
          <a:xfrm>
            <a:off x="1095100" y="1642867"/>
            <a:ext cx="10001600" cy="44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310" name="Google Shape;310;p4"/>
          <p:cNvSpPr/>
          <p:nvPr/>
        </p:nvSpPr>
        <p:spPr>
          <a:xfrm rot="4238894">
            <a:off x="382928" y="5844515"/>
            <a:ext cx="1059613" cy="91567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4"/>
          <p:cNvSpPr/>
          <p:nvPr/>
        </p:nvSpPr>
        <p:spPr>
          <a:xfrm>
            <a:off x="9479668" y="976900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2" name="Google Shape;312;p4"/>
          <p:cNvSpPr/>
          <p:nvPr/>
        </p:nvSpPr>
        <p:spPr>
          <a:xfrm>
            <a:off x="1765867" y="7347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3" name="Google Shape;313;p4"/>
          <p:cNvGrpSpPr/>
          <p:nvPr/>
        </p:nvGrpSpPr>
        <p:grpSpPr>
          <a:xfrm>
            <a:off x="10182534" y="588467"/>
            <a:ext cx="388500" cy="375167"/>
            <a:chOff x="3243875" y="2372825"/>
            <a:chExt cx="291375" cy="281375"/>
          </a:xfrm>
        </p:grpSpPr>
        <p:sp>
          <p:nvSpPr>
            <p:cNvPr id="314" name="Google Shape;314;p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4" name="Google Shape;324;p4"/>
          <p:cNvSpPr/>
          <p:nvPr/>
        </p:nvSpPr>
        <p:spPr>
          <a:xfrm>
            <a:off x="10784500" y="16428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5" name="Google Shape;325;p4"/>
          <p:cNvSpPr/>
          <p:nvPr/>
        </p:nvSpPr>
        <p:spPr>
          <a:xfrm>
            <a:off x="1364001" y="13520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93842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2639784" y="2994033"/>
            <a:ext cx="3123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2639784" y="3471200"/>
            <a:ext cx="31236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6428617" y="2994033"/>
            <a:ext cx="3123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6428617" y="3471205"/>
            <a:ext cx="31236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6" name="Google Shape;356;p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7" name="Google Shape;357;p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" name="Google Shape;358;p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9" name="Google Shape;359;p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0" name="Google Shape;360;p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1" name="Google Shape;361;p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2" name="Google Shape;362;p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3" name="Google Shape;363;p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4" name="Google Shape;364;p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5" name="Google Shape;365;p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6" name="Google Shape;366;p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7" name="Google Shape;367;p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1" name="Google Shape;371;p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2" name="Google Shape;372;p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3" name="Google Shape;373;p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5" name="Google Shape;375;p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6" name="Google Shape;376;p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7" name="Google Shape;377;p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8" name="Google Shape;378;p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9" name="Google Shape;379;p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0" name="Google Shape;380;p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1" name="Google Shape;381;p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2" name="Google Shape;382;p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3" name="Google Shape;383;p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4" name="Google Shape;384;p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5" name="Google Shape;385;p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6" name="Google Shape;386;p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7" name="Google Shape;387;p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8" name="Google Shape;388;p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9" name="Google Shape;389;p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0" name="Google Shape;390;p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1" name="Google Shape;391;p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2" name="Google Shape;392;p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3" name="Google Shape;393;p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4" name="Google Shape;394;p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5" name="Google Shape;395;p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6" name="Google Shape;396;p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7" name="Google Shape;397;p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8" name="Google Shape;398;p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9" name="Google Shape;399;p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50257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6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6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9" name="Google Shape;409;p6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6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0" name="Google Shape;430;p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1" name="Google Shape;431;p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2" name="Google Shape;432;p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3" name="Google Shape;433;p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5" name="Google Shape;435;p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6" name="Google Shape;436;p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7" name="Google Shape;437;p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8" name="Google Shape;438;p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9" name="Google Shape;439;p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0" name="Google Shape;440;p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1" name="Google Shape;441;p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2" name="Google Shape;442;p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3" name="Google Shape;443;p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4" name="Google Shape;444;p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5" name="Google Shape;445;p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6" name="Google Shape;446;p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7" name="Google Shape;447;p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8" name="Google Shape;448;p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9" name="Google Shape;449;p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0" name="Google Shape;450;p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1" name="Google Shape;451;p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2" name="Google Shape;452;p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3" name="Google Shape;453;p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4" name="Google Shape;454;p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5" name="Google Shape;455;p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6" name="Google Shape;456;p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7" name="Google Shape;457;p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8" name="Google Shape;458;p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9" name="Google Shape;459;p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0" name="Google Shape;460;p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1" name="Google Shape;461;p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2" name="Google Shape;462;p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3" name="Google Shape;463;p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4" name="Google Shape;464;p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5" name="Google Shape;465;p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6" name="Google Shape;466;p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7" name="Google Shape;467;p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8" name="Google Shape;468;p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9" name="Google Shape;469;p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0" name="Google Shape;470;p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1" name="Google Shape;471;p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2" name="Google Shape;472;p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3" name="Google Shape;473;p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4" name="Google Shape;474;p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7" name="Google Shape;477;p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8" name="Google Shape;478;p6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9" name="Google Shape;479;p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93" name="Google Shape;493;p6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27391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7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499" name="Google Shape;499;p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00" name="Google Shape;500;p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03" name="Google Shape;503;p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04" name="Google Shape;504;p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05" name="Google Shape;505;p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07" name="Google Shape;507;p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10" name="Google Shape;510;p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14" name="Google Shape;514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16" name="Google Shape;516;p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17" name="Google Shape;517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19" name="Google Shape;519;p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7411580" y="2812467"/>
            <a:ext cx="32232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7408351" y="3284396"/>
            <a:ext cx="3223200" cy="17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524" name="Google Shape;524;p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5" name="Google Shape;525;p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6" name="Google Shape;526;p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7" name="Google Shape;527;p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8" name="Google Shape;528;p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9" name="Google Shape;529;p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0" name="Google Shape;530;p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1" name="Google Shape;531;p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2" name="Google Shape;532;p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3" name="Google Shape;533;p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4" name="Google Shape;534;p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5" name="Google Shape;535;p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6" name="Google Shape;536;p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7" name="Google Shape;537;p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8" name="Google Shape;538;p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9" name="Google Shape;539;p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0" name="Google Shape;540;p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1" name="Google Shape;541;p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2" name="Google Shape;542;p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3" name="Google Shape;543;p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4" name="Google Shape;544;p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5" name="Google Shape;545;p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6" name="Google Shape;546;p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7" name="Google Shape;547;p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8" name="Google Shape;548;p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9" name="Google Shape;549;p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0" name="Google Shape;550;p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1" name="Google Shape;551;p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2" name="Google Shape;552;p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3" name="Google Shape;553;p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4" name="Google Shape;554;p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5" name="Google Shape;555;p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6" name="Google Shape;556;p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7" name="Google Shape;557;p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8" name="Google Shape;558;p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9" name="Google Shape;559;p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0" name="Google Shape;560;p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1" name="Google Shape;561;p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2" name="Google Shape;562;p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3" name="Google Shape;563;p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4" name="Google Shape;564;p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5" name="Google Shape;565;p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6" name="Google Shape;566;p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7" name="Google Shape;567;p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8" name="Google Shape;568;p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9" name="Google Shape;569;p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0" name="Google Shape;570;p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1" name="Google Shape;571;p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2" name="Google Shape;572;p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3" name="Google Shape;573;p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85844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576" name="Google Shape;576;p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77" name="Google Shape;577;p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78" name="Google Shape;578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80" name="Google Shape;580;p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81" name="Google Shape;581;p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82" name="Google Shape;582;p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84" name="Google Shape;584;p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85" name="Google Shape;585;p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87" name="Google Shape;587;p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88" name="Google Shape;588;p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90" name="Google Shape;590;p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593" name="Google Shape;593;p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94" name="Google Shape;594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96" name="Google Shape;596;p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98" name="Google Shape;598;p8"/>
          <p:cNvSpPr txBox="1">
            <a:spLocks noGrp="1"/>
          </p:cNvSpPr>
          <p:nvPr>
            <p:ph type="title"/>
          </p:nvPr>
        </p:nvSpPr>
        <p:spPr>
          <a:xfrm>
            <a:off x="2039400" y="2243400"/>
            <a:ext cx="8113200" cy="9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9" name="Google Shape;599;p8"/>
          <p:cNvSpPr txBox="1">
            <a:spLocks noGrp="1"/>
          </p:cNvSpPr>
          <p:nvPr>
            <p:ph type="subTitle" idx="1"/>
          </p:nvPr>
        </p:nvSpPr>
        <p:spPr>
          <a:xfrm>
            <a:off x="2046433" y="3207000"/>
            <a:ext cx="8113200" cy="14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1" name="Google Shape;601;p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2" name="Google Shape;602;p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3" name="Google Shape;603;p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4" name="Google Shape;604;p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5" name="Google Shape;605;p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6" name="Google Shape;606;p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7" name="Google Shape;607;p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8" name="Google Shape;608;p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9" name="Google Shape;609;p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0" name="Google Shape;610;p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1" name="Google Shape;611;p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2" name="Google Shape;612;p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3" name="Google Shape;613;p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4" name="Google Shape;614;p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5" name="Google Shape;615;p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6" name="Google Shape;616;p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7" name="Google Shape;617;p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9" name="Google Shape;619;p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0" name="Google Shape;620;p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1" name="Google Shape;621;p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2" name="Google Shape;622;p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3" name="Google Shape;623;p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4" name="Google Shape;624;p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5" name="Google Shape;625;p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6" name="Google Shape;626;p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7" name="Google Shape;627;p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8" name="Google Shape;628;p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9" name="Google Shape;629;p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0" name="Google Shape;630;p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1" name="Google Shape;631;p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2" name="Google Shape;632;p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4" name="Google Shape;634;p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5" name="Google Shape;635;p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6" name="Google Shape;636;p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7" name="Google Shape;637;p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1" name="Google Shape;641;p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2" name="Google Shape;642;p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3" name="Google Shape;643;p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4" name="Google Shape;644;p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5" name="Google Shape;645;p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6" name="Google Shape;646;p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7" name="Google Shape;647;p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8" name="Google Shape;648;p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9" name="Google Shape;649;p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29878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9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652" name="Google Shape;652;p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53" name="Google Shape;653;p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54" name="Google Shape;654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56" name="Google Shape;656;p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57" name="Google Shape;657;p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58" name="Google Shape;658;p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0" name="Google Shape;660;p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61" name="Google Shape;661;p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3" name="Google Shape;663;p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64" name="Google Shape;664;p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6" name="Google Shape;666;p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67" name="Google Shape;667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69" name="Google Shape;669;p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72" name="Google Shape;672;p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74" name="Google Shape;674;p9"/>
          <p:cNvSpPr txBox="1">
            <a:spLocks noGrp="1"/>
          </p:cNvSpPr>
          <p:nvPr>
            <p:ph type="title"/>
          </p:nvPr>
        </p:nvSpPr>
        <p:spPr>
          <a:xfrm>
            <a:off x="2686400" y="1976933"/>
            <a:ext cx="6819200" cy="1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ubTitle" idx="1"/>
          </p:nvPr>
        </p:nvSpPr>
        <p:spPr>
          <a:xfrm>
            <a:off x="3459000" y="3667733"/>
            <a:ext cx="5274000" cy="13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676" name="Google Shape;676;p9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7" name="Google Shape;677;p9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8" name="Google Shape;678;p9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9" name="Google Shape;679;p9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0" name="Google Shape;680;p9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1" name="Google Shape;681;p9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2" name="Google Shape;682;p9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3" name="Google Shape;683;p9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4" name="Google Shape;684;p9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5" name="Google Shape;685;p9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6" name="Google Shape;686;p9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7" name="Google Shape;687;p9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8" name="Google Shape;688;p9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9" name="Google Shape;689;p9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0" name="Google Shape;690;p9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1" name="Google Shape;691;p9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2" name="Google Shape;692;p9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3" name="Google Shape;693;p9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4" name="Google Shape;694;p9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5" name="Google Shape;695;p9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6" name="Google Shape;696;p9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7" name="Google Shape;697;p9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8" name="Google Shape;698;p9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9" name="Google Shape;699;p9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0" name="Google Shape;700;p9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1" name="Google Shape;701;p9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2" name="Google Shape;702;p9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3" name="Google Shape;703;p9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4" name="Google Shape;704;p9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5" name="Google Shape;705;p9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6" name="Google Shape;706;p9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7" name="Google Shape;707;p9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8" name="Google Shape;708;p9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9" name="Google Shape;709;p9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0" name="Google Shape;710;p9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1" name="Google Shape;711;p9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2" name="Google Shape;712;p9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3" name="Google Shape;713;p9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4" name="Google Shape;714;p9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5" name="Google Shape;715;p9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6" name="Google Shape;716;p9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7" name="Google Shape;717;p9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8" name="Google Shape;718;p9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9" name="Google Shape;719;p9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9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1" name="Google Shape;721;p9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2" name="Google Shape;722;p9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3" name="Google Shape;723;p9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4" name="Google Shape;724;p9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5" name="Google Shape;725;p9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56911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Google Shape;727;p10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728" name="Google Shape;728;p1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29" name="Google Shape;729;p1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0" name="Google Shape;730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32" name="Google Shape;732;p1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33" name="Google Shape;733;p1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34" name="Google Shape;734;p1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36" name="Google Shape;736;p1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37" name="Google Shape;737;p1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39" name="Google Shape;739;p1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0" name="Google Shape;740;p1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42" name="Google Shape;742;p1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43" name="Google Shape;743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45" name="Google Shape;745;p1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46" name="Google Shape;746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48" name="Google Shape;748;p1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9" name="Google Shape;749;p1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0" name="Google Shape;750;p10"/>
          <p:cNvSpPr txBox="1">
            <a:spLocks noGrp="1"/>
          </p:cNvSpPr>
          <p:nvPr>
            <p:ph type="title"/>
          </p:nvPr>
        </p:nvSpPr>
        <p:spPr>
          <a:xfrm>
            <a:off x="4584733" y="2679400"/>
            <a:ext cx="66392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10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2" name="Google Shape;752;p10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3" name="Google Shape;753;p10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4" name="Google Shape;754;p10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5" name="Google Shape;755;p10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6" name="Google Shape;756;p10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7" name="Google Shape;757;p10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8" name="Google Shape;758;p10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9" name="Google Shape;759;p10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0" name="Google Shape;760;p10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1" name="Google Shape;761;p10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2" name="Google Shape;762;p10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3" name="Google Shape;763;p10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4" name="Google Shape;764;p10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5" name="Google Shape;765;p10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6" name="Google Shape;766;p10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7" name="Google Shape;767;p10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8" name="Google Shape;768;p10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9" name="Google Shape;769;p10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0" name="Google Shape;770;p10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1" name="Google Shape;771;p10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2" name="Google Shape;772;p10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3" name="Google Shape;773;p10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4" name="Google Shape;774;p10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5" name="Google Shape;775;p10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6" name="Google Shape;776;p10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7" name="Google Shape;777;p10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8" name="Google Shape;778;p10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9" name="Google Shape;779;p10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0" name="Google Shape;780;p10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1" name="Google Shape;781;p10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2" name="Google Shape;782;p10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3" name="Google Shape;783;p10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4" name="Google Shape;784;p10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5" name="Google Shape;785;p10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6" name="Google Shape;786;p10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7" name="Google Shape;787;p10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8" name="Google Shape;788;p10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9" name="Google Shape;789;p10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0" name="Google Shape;790;p10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1" name="Google Shape;791;p10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2" name="Google Shape;792;p10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3" name="Google Shape;793;p10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4" name="Google Shape;794;p10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5" name="Google Shape;795;p10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0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7" name="Google Shape;797;p10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8" name="Google Shape;798;p10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9" name="Google Shape;799;p10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0" name="Google Shape;800;p10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42846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11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803" name="Google Shape;803;p1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04" name="Google Shape;804;p1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5" name="Google Shape;805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07" name="Google Shape;807;p1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08" name="Google Shape;808;p1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9" name="Google Shape;809;p1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11" name="Google Shape;811;p1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12" name="Google Shape;812;p1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14" name="Google Shape;814;p1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5" name="Google Shape;815;p1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1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20" name="Google Shape;820;p1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21" name="Google Shape;821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23" name="Google Shape;823;p1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25" name="Google Shape;825;p11"/>
          <p:cNvSpPr txBox="1">
            <a:spLocks noGrp="1"/>
          </p:cNvSpPr>
          <p:nvPr>
            <p:ph type="title" hasCustomPrompt="1"/>
          </p:nvPr>
        </p:nvSpPr>
        <p:spPr>
          <a:xfrm>
            <a:off x="2422484" y="2276784"/>
            <a:ext cx="7348800" cy="18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2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6" name="Google Shape;826;p11"/>
          <p:cNvSpPr txBox="1">
            <a:spLocks noGrp="1"/>
          </p:cNvSpPr>
          <p:nvPr>
            <p:ph type="subTitle" idx="1"/>
          </p:nvPr>
        </p:nvSpPr>
        <p:spPr>
          <a:xfrm>
            <a:off x="2420717" y="3962417"/>
            <a:ext cx="7348800" cy="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1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8" name="Google Shape;828;p11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9" name="Google Shape;829;p11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0" name="Google Shape;830;p11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1" name="Google Shape;831;p11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2" name="Google Shape;832;p11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3" name="Google Shape;833;p11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4" name="Google Shape;834;p11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5" name="Google Shape;835;p11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6" name="Google Shape;836;p11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7" name="Google Shape;837;p11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8" name="Google Shape;838;p11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9" name="Google Shape;839;p11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0" name="Google Shape;840;p11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1" name="Google Shape;841;p11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2" name="Google Shape;842;p11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3" name="Google Shape;843;p11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4" name="Google Shape;844;p11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5" name="Google Shape;845;p11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6" name="Google Shape;846;p11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7" name="Google Shape;847;p11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8" name="Google Shape;848;p11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9" name="Google Shape;849;p11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0" name="Google Shape;850;p11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1" name="Google Shape;851;p11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2" name="Google Shape;852;p11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1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4" name="Google Shape;854;p11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5" name="Google Shape;855;p11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6" name="Google Shape;856;p11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7" name="Google Shape;857;p11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8" name="Google Shape;858;p11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9" name="Google Shape;859;p11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0" name="Google Shape;860;p11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1" name="Google Shape;861;p11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2" name="Google Shape;862;p11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3" name="Google Shape;863;p11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4" name="Google Shape;864;p11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5" name="Google Shape;865;p11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6" name="Google Shape;866;p11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7" name="Google Shape;867;p11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8" name="Google Shape;868;p11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9" name="Google Shape;869;p11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0" name="Google Shape;870;p11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1" name="Google Shape;871;p11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2" name="Google Shape;872;p11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3" name="Google Shape;873;p11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4" name="Google Shape;874;p11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5" name="Google Shape;875;p11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6" name="Google Shape;876;p11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47196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74108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0" name="Google Shape;880;p13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1" name="Google Shape;881;p13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82" name="Google Shape;882;p13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1" name="Google Shape;901;p13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2" name="Google Shape;902;p1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3" name="Google Shape;903;p1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4" name="Google Shape;904;p1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5" name="Google Shape;905;p1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6" name="Google Shape;906;p1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7" name="Google Shape;907;p1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8" name="Google Shape;908;p1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9" name="Google Shape;909;p1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0" name="Google Shape;910;p1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1" name="Google Shape;911;p1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2" name="Google Shape;912;p1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3" name="Google Shape;913;p1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4" name="Google Shape;914;p1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5" name="Google Shape;915;p1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6" name="Google Shape;916;p1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7" name="Google Shape;917;p1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8" name="Google Shape;918;p1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9" name="Google Shape;919;p1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1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1" name="Google Shape;921;p1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2" name="Google Shape;922;p1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3" name="Google Shape;923;p1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4" name="Google Shape;924;p1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5" name="Google Shape;925;p1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6" name="Google Shape;926;p1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8" name="Google Shape;928;p1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1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1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1" name="Google Shape;931;p1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2" name="Google Shape;932;p1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3" name="Google Shape;933;p1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4" name="Google Shape;934;p1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5" name="Google Shape;935;p1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6" name="Google Shape;936;p1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7" name="Google Shape;937;p1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8" name="Google Shape;938;p1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9" name="Google Shape;939;p1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0" name="Google Shape;940;p1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1" name="Google Shape;941;p1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2" name="Google Shape;942;p1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3" name="Google Shape;943;p1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4" name="Google Shape;944;p1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5" name="Google Shape;945;p1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6" name="Google Shape;946;p1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7" name="Google Shape;947;p1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8" name="Google Shape;948;p1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9" name="Google Shape;949;p1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0" name="Google Shape;950;p1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1" name="Google Shape;951;p13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2" name="Google Shape;952;p1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958333" y="584416"/>
            <a:ext cx="1027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2394712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77287" y="2059196"/>
            <a:ext cx="843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2399601" y="3230229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2392816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578504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2392816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578504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0" name="Google Shape;990;p13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3578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14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993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94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95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997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98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9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01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02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04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05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07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08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10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11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13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16" name="Google Shape;1016;p14"/>
          <p:cNvGrpSpPr/>
          <p:nvPr/>
        </p:nvGrpSpPr>
        <p:grpSpPr>
          <a:xfrm>
            <a:off x="1033401" y="6048867"/>
            <a:ext cx="592367" cy="531367"/>
            <a:chOff x="2495125" y="2142250"/>
            <a:chExt cx="444275" cy="398525"/>
          </a:xfrm>
        </p:grpSpPr>
        <p:sp>
          <p:nvSpPr>
            <p:cNvPr id="1017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19" name="Google Shape;1019;p14"/>
          <p:cNvGrpSpPr/>
          <p:nvPr/>
        </p:nvGrpSpPr>
        <p:grpSpPr>
          <a:xfrm>
            <a:off x="9654334" y="531134"/>
            <a:ext cx="388500" cy="375167"/>
            <a:chOff x="3243875" y="2372825"/>
            <a:chExt cx="291375" cy="281375"/>
          </a:xfrm>
        </p:grpSpPr>
        <p:sp>
          <p:nvSpPr>
            <p:cNvPr id="1020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30" name="Google Shape;1030;p14"/>
          <p:cNvGrpSpPr/>
          <p:nvPr/>
        </p:nvGrpSpPr>
        <p:grpSpPr>
          <a:xfrm>
            <a:off x="10756001" y="1352051"/>
            <a:ext cx="222233" cy="224767"/>
            <a:chOff x="4954425" y="2036375"/>
            <a:chExt cx="166675" cy="168575"/>
          </a:xfrm>
        </p:grpSpPr>
        <p:sp>
          <p:nvSpPr>
            <p:cNvPr id="1031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33" name="Google Shape;1033;p14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4" name="Google Shape;1034;p14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35" name="Google Shape;1035;p14"/>
          <p:cNvGrpSpPr/>
          <p:nvPr/>
        </p:nvGrpSpPr>
        <p:grpSpPr>
          <a:xfrm>
            <a:off x="1033401" y="5644334"/>
            <a:ext cx="222233" cy="224767"/>
            <a:chOff x="4954425" y="2036375"/>
            <a:chExt cx="166675" cy="168575"/>
          </a:xfrm>
        </p:grpSpPr>
        <p:sp>
          <p:nvSpPr>
            <p:cNvPr id="1036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38" name="Google Shape;1038;p1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9" name="Google Shape;1039;p1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0" name="Google Shape;1040;p1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1" name="Google Shape;1041;p1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2" name="Google Shape;1042;p1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3" name="Google Shape;1043;p1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4" name="Google Shape;1044;p1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5" name="Google Shape;1045;p1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6" name="Google Shape;1046;p1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7" name="Google Shape;1047;p1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8" name="Google Shape;1048;p1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9" name="Google Shape;1049;p1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0" name="Google Shape;1050;p1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1" name="Google Shape;1051;p1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2" name="Google Shape;1052;p1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3" name="Google Shape;1053;p1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4" name="Google Shape;1054;p1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5" name="Google Shape;1055;p1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6" name="Google Shape;1056;p1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7" name="Google Shape;1057;p1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8" name="Google Shape;1058;p1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9" name="Google Shape;1059;p1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0" name="Google Shape;1060;p1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1" name="Google Shape;1061;p1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2" name="Google Shape;1062;p1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3" name="Google Shape;1063;p1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4" name="Google Shape;1064;p1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5" name="Google Shape;1065;p1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6" name="Google Shape;1066;p1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7" name="Google Shape;1067;p1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8" name="Google Shape;1068;p1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9" name="Google Shape;1069;p1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0" name="Google Shape;1070;p1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1" name="Google Shape;1071;p1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2" name="Google Shape;1072;p1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3" name="Google Shape;1073;p1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1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5" name="Google Shape;1075;p1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6" name="Google Shape;1076;p1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7" name="Google Shape;1077;p1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8" name="Google Shape;1078;p1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9" name="Google Shape;1079;p1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0" name="Google Shape;1080;p1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1" name="Google Shape;1081;p1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2" name="Google Shape;1082;p1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3" name="Google Shape;1083;p1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4" name="Google Shape;1084;p1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5" name="Google Shape;1085;p1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6" name="Google Shape;1086;p1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7" name="Google Shape;1087;p1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4047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9" name="Google Shape;1089;p1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090" name="Google Shape;1090;p1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091" name="Google Shape;1091;p1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92" name="Google Shape;1092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94" name="Google Shape;1094;p1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095" name="Google Shape;1095;p1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96" name="Google Shape;1096;p1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1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98" name="Google Shape;1098;p1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99" name="Google Shape;1099;p1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1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101" name="Google Shape;1101;p1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02" name="Google Shape;1102;p1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1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104" name="Google Shape;1104;p1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05" name="Google Shape;1105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107" name="Google Shape;1107;p1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08" name="Google Shape;1108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110" name="Google Shape;1110;p1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12" name="Google Shape;1112;p15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13" name="Google Shape;1113;p15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1114" name="Google Shape;1114;p1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16" name="Google Shape;1116;p15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1117" name="Google Shape;1117;p1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15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1128" name="Google Shape;1128;p1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30" name="Google Shape;1130;p15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1" name="Google Shape;1131;p15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32" name="Google Shape;1132;p15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1133" name="Google Shape;1133;p1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35" name="Google Shape;1135;p1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6" name="Google Shape;1136;p1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7" name="Google Shape;1137;p1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8" name="Google Shape;1138;p1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9" name="Google Shape;1139;p1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0" name="Google Shape;1140;p1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1" name="Google Shape;1141;p1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2" name="Google Shape;1142;p1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3" name="Google Shape;1143;p1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4" name="Google Shape;1144;p1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5" name="Google Shape;1145;p1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6" name="Google Shape;1146;p1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7" name="Google Shape;1147;p1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8" name="Google Shape;1148;p1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9" name="Google Shape;1149;p1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0" name="Google Shape;1150;p1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1" name="Google Shape;1151;p1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2" name="Google Shape;1152;p1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3" name="Google Shape;1153;p1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4" name="Google Shape;1154;p1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5" name="Google Shape;1155;p1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6" name="Google Shape;1156;p1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7" name="Google Shape;1157;p1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8" name="Google Shape;1158;p1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9" name="Google Shape;1159;p1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0" name="Google Shape;1160;p1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1" name="Google Shape;1161;p1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2" name="Google Shape;1162;p1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3" name="Google Shape;1163;p1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4" name="Google Shape;1164;p1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5" name="Google Shape;1165;p1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6" name="Google Shape;1166;p1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7" name="Google Shape;1167;p1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8" name="Google Shape;1168;p1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9" name="Google Shape;1169;p1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0" name="Google Shape;1170;p1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1" name="Google Shape;1171;p1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1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3" name="Google Shape;1173;p1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4" name="Google Shape;1174;p1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5" name="Google Shape;1175;p1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6" name="Google Shape;1176;p1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7" name="Google Shape;1177;p1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8" name="Google Shape;1178;p1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9" name="Google Shape;1179;p1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0" name="Google Shape;1180;p1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1" name="Google Shape;1181;p1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2" name="Google Shape;1182;p1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3" name="Google Shape;1183;p1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4" name="Google Shape;1184;p1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92439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16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187" name="Google Shape;1187;p1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188" name="Google Shape;1188;p1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89" name="Google Shape;1189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191" name="Google Shape;1191;p1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192" name="Google Shape;1192;p1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93" name="Google Shape;1193;p1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195" name="Google Shape;1195;p1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96" name="Google Shape;1196;p1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198" name="Google Shape;1198;p1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99" name="Google Shape;1199;p1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01" name="Google Shape;1201;p1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02" name="Google Shape;1202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04" name="Google Shape;1204;p1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05" name="Google Shape;1205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07" name="Google Shape;1207;p1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8" name="Google Shape;1208;p1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9" name="Google Shape;1209;p1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0" name="Google Shape;1210;p1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1" name="Google Shape;1211;p1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2" name="Google Shape;1212;p1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3" name="Google Shape;1213;p1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4" name="Google Shape;1214;p1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5" name="Google Shape;1215;p1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6" name="Google Shape;1216;p1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7" name="Google Shape;1217;p1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8" name="Google Shape;1218;p1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9" name="Google Shape;1219;p1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0" name="Google Shape;1220;p1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1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2" name="Google Shape;1222;p1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3" name="Google Shape;1223;p1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4" name="Google Shape;1224;p1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5" name="Google Shape;1225;p1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6" name="Google Shape;1226;p1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7" name="Google Shape;1227;p1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8" name="Google Shape;1228;p1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9" name="Google Shape;1229;p1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0" name="Google Shape;1230;p1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1" name="Google Shape;1231;p1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2" name="Google Shape;1232;p1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3" name="Google Shape;1233;p1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4" name="Google Shape;1234;p1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5" name="Google Shape;1235;p1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6" name="Google Shape;1236;p1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7" name="Google Shape;1237;p1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8" name="Google Shape;1238;p1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9" name="Google Shape;1239;p1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0" name="Google Shape;1240;p1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1" name="Google Shape;1241;p1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2" name="Google Shape;1242;p1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3" name="Google Shape;1243;p1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4" name="Google Shape;1244;p1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5" name="Google Shape;1245;p1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6" name="Google Shape;1246;p1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7" name="Google Shape;1247;p1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8" name="Google Shape;1248;p1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9" name="Google Shape;1249;p1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0" name="Google Shape;1250;p1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1" name="Google Shape;1251;p1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2" name="Google Shape;1252;p1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3" name="Google Shape;1253;p1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4" name="Google Shape;1254;p1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5" name="Google Shape;1255;p1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6" name="Google Shape;1256;p1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7" name="Google Shape;1257;p1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8" name="Google Shape;1258;p1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59" name="Google Shape;1259;p16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1260" name="Google Shape;1260;p1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8" name="Google Shape;1268;p1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9" name="Google Shape;1269;p1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70" name="Google Shape;1270;p16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71" name="Google Shape;1271;p16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1272" name="Google Shape;1272;p1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3" name="Google Shape;1273;p1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74" name="Google Shape;1274;p16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3281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17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277" name="Google Shape;1277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278" name="Google Shape;1278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9" name="Google Shape;127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81" name="Google Shape;1281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282" name="Google Shape;1282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83" name="Google Shape;1283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85" name="Google Shape;1285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86" name="Google Shape;1286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88" name="Google Shape;1288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9" name="Google Shape;1289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91" name="Google Shape;1291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94" name="Google Shape;1294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95" name="Google Shape;1295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97" name="Google Shape;1297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9" name="Google Shape;1299;p1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0" name="Google Shape;1300;p1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1" name="Google Shape;1301;p1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2" name="Google Shape;1302;p1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3" name="Google Shape;1303;p1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4" name="Google Shape;1304;p1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5" name="Google Shape;1305;p1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6" name="Google Shape;1306;p1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7" name="Google Shape;1307;p1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8" name="Google Shape;1308;p1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9" name="Google Shape;1309;p1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0" name="Google Shape;1310;p1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1" name="Google Shape;1311;p1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2" name="Google Shape;1312;p1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3" name="Google Shape;1313;p1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4" name="Google Shape;1314;p1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5" name="Google Shape;1315;p1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6" name="Google Shape;1316;p1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7" name="Google Shape;1317;p1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8" name="Google Shape;1318;p1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9" name="Google Shape;1319;p1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0" name="Google Shape;1320;p1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1" name="Google Shape;1321;p1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2" name="Google Shape;1322;p1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3" name="Google Shape;1323;p1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4" name="Google Shape;1324;p1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5" name="Google Shape;1325;p1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6" name="Google Shape;1326;p1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7" name="Google Shape;1327;p1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8" name="Google Shape;1328;p1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1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0" name="Google Shape;1330;p1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1" name="Google Shape;1331;p1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2" name="Google Shape;1332;p1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3" name="Google Shape;1333;p1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4" name="Google Shape;1334;p1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5" name="Google Shape;1335;p1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6" name="Google Shape;1336;p1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7" name="Google Shape;1337;p1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8" name="Google Shape;1338;p1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9" name="Google Shape;1339;p1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0" name="Google Shape;1340;p1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1" name="Google Shape;1341;p1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2" name="Google Shape;1342;p1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3" name="Google Shape;1343;p1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4" name="Google Shape;1344;p1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5" name="Google Shape;1345;p1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6" name="Google Shape;1346;p1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7" name="Google Shape;1347;p1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8" name="Google Shape;1348;p1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49" name="Google Shape;1349;p17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1350" name="Google Shape;1350;p1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17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1353" name="Google Shape;1353;p1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63" name="Google Shape;1363;p17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1364" name="Google Shape;1364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66" name="Google Shape;1366;p17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67" name="Google Shape;1367;p17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68" name="Google Shape;1368;p17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1369" name="Google Shape;1369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15028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1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73" name="Google Shape;1373;p1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374" name="Google Shape;1374;p1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377" name="Google Shape;1377;p1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378" name="Google Shape;1378;p1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1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1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81" name="Google Shape;1381;p1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1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1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84" name="Google Shape;1384;p1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1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p1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87" name="Google Shape;1387;p1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89" name="Google Shape;1389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90" name="Google Shape;1390;p1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393" name="Google Shape;1393;p1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95" name="Google Shape;1395;p1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6" name="Google Shape;1396;p1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7" name="Google Shape;1397;p1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8" name="Google Shape;1398;p1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9" name="Google Shape;1399;p1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0" name="Google Shape;1400;p1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1" name="Google Shape;1401;p1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2" name="Google Shape;1402;p1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3" name="Google Shape;1403;p1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4" name="Google Shape;1404;p1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5" name="Google Shape;1405;p1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6" name="Google Shape;1406;p1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7" name="Google Shape;1407;p1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8" name="Google Shape;1408;p1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9" name="Google Shape;1409;p1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0" name="Google Shape;1410;p1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1" name="Google Shape;1411;p1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2" name="Google Shape;1412;p1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3" name="Google Shape;1413;p1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4" name="Google Shape;1414;p1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5" name="Google Shape;1415;p1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6" name="Google Shape;1416;p1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7" name="Google Shape;1417;p1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8" name="Google Shape;1418;p1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9" name="Google Shape;1419;p1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0" name="Google Shape;1420;p1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1" name="Google Shape;1421;p1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2" name="Google Shape;1422;p1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3" name="Google Shape;1423;p1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4" name="Google Shape;1424;p1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5" name="Google Shape;1425;p1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6" name="Google Shape;1426;p1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7" name="Google Shape;1427;p1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8" name="Google Shape;1428;p1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9" name="Google Shape;1429;p1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0" name="Google Shape;1430;p1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1" name="Google Shape;1431;p1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2" name="Google Shape;1432;p1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3" name="Google Shape;1433;p1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4" name="Google Shape;1434;p1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5" name="Google Shape;1435;p1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6" name="Google Shape;1436;p1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7" name="Google Shape;1437;p1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8" name="Google Shape;1438;p1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9" name="Google Shape;1439;p1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0" name="Google Shape;1440;p1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1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2" name="Google Shape;1442;p1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3" name="Google Shape;1443;p1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4" name="Google Shape;1444;p1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5" name="Google Shape;1445;p18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46" name="Google Shape;1446;p18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1447" name="Google Shape;1447;p1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8" name="Google Shape;1448;p1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49" name="Google Shape;1449;p18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1450" name="Google Shape;1450;p1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1" name="Google Shape;1451;p1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2" name="Google Shape;1452;p1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3" name="Google Shape;1453;p1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4" name="Google Shape;1454;p1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5" name="Google Shape;1455;p1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6" name="Google Shape;1456;p1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7" name="Google Shape;1457;p1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8" name="Google Shape;1458;p1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9" name="Google Shape;1459;p1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60" name="Google Shape;1460;p18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1461" name="Google Shape;1461;p1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2" name="Google Shape;1462;p1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63" name="Google Shape;1463;p18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4" name="Google Shape;1464;p18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75442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6" name="Google Shape;1466;p19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467" name="Google Shape;1467;p1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468" name="Google Shape;1468;p1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69" name="Google Shape;1469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70" name="Google Shape;1470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71" name="Google Shape;1471;p1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472" name="Google Shape;1472;p1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73" name="Google Shape;1473;p1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74" name="Google Shape;1474;p1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75" name="Google Shape;1475;p1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76" name="Google Shape;1476;p1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77" name="Google Shape;1477;p1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78" name="Google Shape;1478;p1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79" name="Google Shape;1479;p1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80" name="Google Shape;1480;p1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81" name="Google Shape;1481;p1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2" name="Google Shape;1482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84" name="Google Shape;1484;p1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85" name="Google Shape;1485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87" name="Google Shape;1487;p1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89" name="Google Shape;1489;p19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0" name="Google Shape;1490;p19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1" name="Google Shape;1491;p19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2" name="Google Shape;1492;p19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3" name="Google Shape;1493;p19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4" name="Google Shape;1494;p19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5" name="Google Shape;1495;p19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6" name="Google Shape;1496;p19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7" name="Google Shape;1497;p19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8" name="Google Shape;1498;p19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9" name="Google Shape;1499;p19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0" name="Google Shape;1500;p19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19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2" name="Google Shape;1502;p19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3" name="Google Shape;1503;p19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4" name="Google Shape;1504;p19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5" name="Google Shape;1505;p19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6" name="Google Shape;1506;p19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7" name="Google Shape;1507;p19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8" name="Google Shape;1508;p19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9" name="Google Shape;1509;p19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0" name="Google Shape;1510;p19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1" name="Google Shape;1511;p19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2" name="Google Shape;1512;p19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3" name="Google Shape;1513;p19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4" name="Google Shape;1514;p19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5" name="Google Shape;1515;p19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6" name="Google Shape;1516;p19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7" name="Google Shape;1517;p19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8" name="Google Shape;1518;p19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9" name="Google Shape;1519;p19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0" name="Google Shape;1520;p19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1" name="Google Shape;1521;p19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2" name="Google Shape;1522;p19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3" name="Google Shape;1523;p19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4" name="Google Shape;1524;p19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5" name="Google Shape;1525;p19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6" name="Google Shape;1526;p19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7" name="Google Shape;1527;p19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8" name="Google Shape;1528;p19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29" name="Google Shape;1529;p19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0" name="Google Shape;1530;p19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1" name="Google Shape;1531;p19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2" name="Google Shape;1532;p19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3" name="Google Shape;1533;p19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4" name="Google Shape;1534;p19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5" name="Google Shape;1535;p19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6" name="Google Shape;1536;p19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7" name="Google Shape;1537;p19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8" name="Google Shape;1538;p19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39" name="Google Shape;1539;p19"/>
          <p:cNvGrpSpPr/>
          <p:nvPr/>
        </p:nvGrpSpPr>
        <p:grpSpPr>
          <a:xfrm>
            <a:off x="10211867" y="3932585"/>
            <a:ext cx="592367" cy="531367"/>
            <a:chOff x="2495125" y="2142250"/>
            <a:chExt cx="444275" cy="398525"/>
          </a:xfrm>
        </p:grpSpPr>
        <p:sp>
          <p:nvSpPr>
            <p:cNvPr id="1540" name="Google Shape;154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1" name="Google Shape;154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42" name="Google Shape;1542;p19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1543" name="Google Shape;1543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4" name="Google Shape;1544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5" name="Google Shape;1545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6" name="Google Shape;1546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7" name="Google Shape;1547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8" name="Google Shape;1548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9" name="Google Shape;1549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0" name="Google Shape;1550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1" name="Google Shape;1551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2" name="Google Shape;1552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53" name="Google Shape;1553;p19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554" name="Google Shape;1554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5" name="Google Shape;1555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56" name="Google Shape;1556;p19"/>
          <p:cNvSpPr/>
          <p:nvPr/>
        </p:nvSpPr>
        <p:spPr>
          <a:xfrm>
            <a:off x="9342634" y="8795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7" name="Google Shape;1557;p19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8" name="Google Shape;1558;p19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9" name="Google Shape;1559;p19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0" name="Google Shape;1560;p19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61" name="Google Shape;1561;p19"/>
          <p:cNvGrpSpPr/>
          <p:nvPr/>
        </p:nvGrpSpPr>
        <p:grpSpPr>
          <a:xfrm>
            <a:off x="2039667" y="5713834"/>
            <a:ext cx="388500" cy="375167"/>
            <a:chOff x="3243875" y="2372825"/>
            <a:chExt cx="291375" cy="281375"/>
          </a:xfrm>
        </p:grpSpPr>
        <p:sp>
          <p:nvSpPr>
            <p:cNvPr id="1562" name="Google Shape;1562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3" name="Google Shape;1563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4" name="Google Shape;1564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5" name="Google Shape;1565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6" name="Google Shape;1566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7" name="Google Shape;1567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8" name="Google Shape;1568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9" name="Google Shape;1569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0" name="Google Shape;1570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1" name="Google Shape;1571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2" name="Google Shape;1572;p19"/>
          <p:cNvGrpSpPr/>
          <p:nvPr/>
        </p:nvGrpSpPr>
        <p:grpSpPr>
          <a:xfrm>
            <a:off x="1672318" y="3456701"/>
            <a:ext cx="592367" cy="531367"/>
            <a:chOff x="2495125" y="2142250"/>
            <a:chExt cx="444275" cy="398525"/>
          </a:xfrm>
        </p:grpSpPr>
        <p:sp>
          <p:nvSpPr>
            <p:cNvPr id="1573" name="Google Shape;1573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4" name="Google Shape;1574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5" name="Google Shape;1575;p19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576" name="Google Shape;1576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7" name="Google Shape;1577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8" name="Google Shape;1578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9" name="Google Shape;1579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0" name="Google Shape;1580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1" name="Google Shape;1581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2" name="Google Shape;1582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3" name="Google Shape;1583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4" name="Google Shape;1584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5" name="Google Shape;1585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86" name="Google Shape;1586;p19"/>
          <p:cNvGrpSpPr/>
          <p:nvPr/>
        </p:nvGrpSpPr>
        <p:grpSpPr>
          <a:xfrm>
            <a:off x="9580334" y="2936201"/>
            <a:ext cx="222233" cy="224767"/>
            <a:chOff x="4954425" y="2036375"/>
            <a:chExt cx="166675" cy="168575"/>
          </a:xfrm>
        </p:grpSpPr>
        <p:sp>
          <p:nvSpPr>
            <p:cNvPr id="1587" name="Google Shape;1587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8" name="Google Shape;1588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89" name="Google Shape;1589;p19"/>
          <p:cNvGrpSpPr/>
          <p:nvPr/>
        </p:nvGrpSpPr>
        <p:grpSpPr>
          <a:xfrm>
            <a:off x="10211851" y="1501285"/>
            <a:ext cx="592367" cy="531367"/>
            <a:chOff x="2495125" y="2142250"/>
            <a:chExt cx="444275" cy="398525"/>
          </a:xfrm>
        </p:grpSpPr>
        <p:sp>
          <p:nvSpPr>
            <p:cNvPr id="1590" name="Google Shape;159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1" name="Google Shape;159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71185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3" name="Google Shape;1593;p20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594" name="Google Shape;1594;p2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595" name="Google Shape;1595;p2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96" name="Google Shape;1596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98" name="Google Shape;1598;p2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599" name="Google Shape;1599;p2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00" name="Google Shape;1600;p2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01" name="Google Shape;1601;p2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02" name="Google Shape;1602;p2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03" name="Google Shape;1603;p2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04" name="Google Shape;1604;p2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05" name="Google Shape;1605;p2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06" name="Google Shape;1606;p2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07" name="Google Shape;1607;p2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08" name="Google Shape;1608;p2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09" name="Google Shape;1609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10" name="Google Shape;1610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11" name="Google Shape;1611;p2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12" name="Google Shape;1612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13" name="Google Shape;1613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614" name="Google Shape;1614;p2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2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16" name="Google Shape;1616;p20"/>
          <p:cNvSpPr txBox="1">
            <a:spLocks noGrp="1"/>
          </p:cNvSpPr>
          <p:nvPr>
            <p:ph type="title"/>
          </p:nvPr>
        </p:nvSpPr>
        <p:spPr>
          <a:xfrm>
            <a:off x="3101267" y="527700"/>
            <a:ext cx="5990400" cy="1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0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0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0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0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0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0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0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0800"/>
            </a:lvl9pPr>
          </a:lstStyle>
          <a:p>
            <a:endParaRPr/>
          </a:p>
        </p:txBody>
      </p:sp>
      <p:sp>
        <p:nvSpPr>
          <p:cNvPr id="1617" name="Google Shape;1617;p20"/>
          <p:cNvSpPr txBox="1">
            <a:spLocks noGrp="1"/>
          </p:cNvSpPr>
          <p:nvPr>
            <p:ph type="subTitle" idx="1"/>
          </p:nvPr>
        </p:nvSpPr>
        <p:spPr>
          <a:xfrm>
            <a:off x="3102721" y="2075201"/>
            <a:ext cx="5990400" cy="19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18" name="Google Shape;1618;p20"/>
          <p:cNvSpPr txBox="1"/>
          <p:nvPr/>
        </p:nvSpPr>
        <p:spPr>
          <a:xfrm>
            <a:off x="3414700" y="4698840"/>
            <a:ext cx="5366000" cy="8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FD9E66"/>
                </a:solidFill>
                <a:latin typeface="Quicksand"/>
                <a:ea typeface="Quicksand"/>
                <a:cs typeface="Quicksand"/>
                <a:sym typeface="Quicksand"/>
              </a:rPr>
              <a:t>CREDITS:</a:t>
            </a:r>
            <a:r>
              <a:rPr lang="en" sz="1600" b="1" kern="0">
                <a:solidFill>
                  <a:srgbClr val="0E2A47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" sz="1600" kern="0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This presentation template was created by </a:t>
            </a:r>
            <a:r>
              <a:rPr lang="en" sz="1600" b="1" kern="0">
                <a:solidFill>
                  <a:srgbClr val="FD9E66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, including icon by</a:t>
            </a:r>
            <a:r>
              <a:rPr lang="en" sz="1600" kern="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" sz="1600" b="1" kern="0">
                <a:solidFill>
                  <a:srgbClr val="FD9E66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, and infographics &amp; images from</a:t>
            </a:r>
            <a:r>
              <a:rPr lang="en" sz="1600" kern="0">
                <a:solidFill>
                  <a:srgbClr val="0E2A47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" sz="1600" b="1" kern="0">
                <a:solidFill>
                  <a:srgbClr val="FD9E66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FD9E66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19" name="Google Shape;1619;p20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0" name="Google Shape;1620;p20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1" name="Google Shape;1621;p20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2" name="Google Shape;1622;p20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3" name="Google Shape;1623;p20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4" name="Google Shape;1624;p20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5" name="Google Shape;1625;p20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6" name="Google Shape;1626;p20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7" name="Google Shape;1627;p20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8" name="Google Shape;1628;p20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29" name="Google Shape;1629;p20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0" name="Google Shape;1630;p20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1" name="Google Shape;1631;p20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2" name="Google Shape;1632;p20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3" name="Google Shape;1633;p20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4" name="Google Shape;1634;p20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5" name="Google Shape;1635;p20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6" name="Google Shape;1636;p20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7" name="Google Shape;1637;p20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8" name="Google Shape;1638;p20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9" name="Google Shape;1639;p20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0" name="Google Shape;1640;p20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1" name="Google Shape;1641;p20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2" name="Google Shape;1642;p20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3" name="Google Shape;1643;p20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4" name="Google Shape;1644;p20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5" name="Google Shape;1645;p20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6" name="Google Shape;1646;p20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7" name="Google Shape;1647;p20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8" name="Google Shape;1648;p20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9" name="Google Shape;1649;p20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0" name="Google Shape;1650;p20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1" name="Google Shape;1651;p20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2" name="Google Shape;1652;p20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3" name="Google Shape;1653;p20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4" name="Google Shape;1654;p20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5" name="Google Shape;1655;p20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6" name="Google Shape;1656;p20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7" name="Google Shape;1657;p20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8" name="Google Shape;1658;p20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9" name="Google Shape;1659;p20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0" name="Google Shape;1660;p20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1" name="Google Shape;1661;p20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2" name="Google Shape;1662;p20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3" name="Google Shape;1663;p20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4" name="Google Shape;1664;p20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5" name="Google Shape;1665;p20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6" name="Google Shape;1666;p20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7" name="Google Shape;1667;p20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8" name="Google Shape;1668;p20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69" name="Google Shape;1669;p20"/>
          <p:cNvGrpSpPr/>
          <p:nvPr/>
        </p:nvGrpSpPr>
        <p:grpSpPr>
          <a:xfrm>
            <a:off x="10211867" y="3932585"/>
            <a:ext cx="592367" cy="531367"/>
            <a:chOff x="2495125" y="2142250"/>
            <a:chExt cx="444275" cy="398525"/>
          </a:xfrm>
        </p:grpSpPr>
        <p:sp>
          <p:nvSpPr>
            <p:cNvPr id="1670" name="Google Shape;1670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1" name="Google Shape;1671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72" name="Google Shape;1672;p20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1673" name="Google Shape;1673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4" name="Google Shape;1674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5" name="Google Shape;1675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6" name="Google Shape;1676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7" name="Google Shape;1677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8" name="Google Shape;1678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9" name="Google Shape;1679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0" name="Google Shape;1680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1" name="Google Shape;1681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2" name="Google Shape;1682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83" name="Google Shape;1683;p20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684" name="Google Shape;1684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5" name="Google Shape;1685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86" name="Google Shape;1686;p20"/>
          <p:cNvSpPr/>
          <p:nvPr/>
        </p:nvSpPr>
        <p:spPr>
          <a:xfrm>
            <a:off x="9342634" y="8795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7" name="Google Shape;1687;p20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8" name="Google Shape;1688;p20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9" name="Google Shape;1689;p20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0" name="Google Shape;1690;p20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91" name="Google Shape;1691;p20"/>
          <p:cNvGrpSpPr/>
          <p:nvPr/>
        </p:nvGrpSpPr>
        <p:grpSpPr>
          <a:xfrm>
            <a:off x="2039667" y="5713834"/>
            <a:ext cx="388500" cy="375167"/>
            <a:chOff x="3243875" y="2372825"/>
            <a:chExt cx="291375" cy="281375"/>
          </a:xfrm>
        </p:grpSpPr>
        <p:sp>
          <p:nvSpPr>
            <p:cNvPr id="1692" name="Google Shape;1692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3" name="Google Shape;1693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4" name="Google Shape;1694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5" name="Google Shape;1695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6" name="Google Shape;1696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7" name="Google Shape;1697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8" name="Google Shape;1698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9" name="Google Shape;1699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0" name="Google Shape;1700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1" name="Google Shape;1701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2" name="Google Shape;1702;p20"/>
          <p:cNvGrpSpPr/>
          <p:nvPr/>
        </p:nvGrpSpPr>
        <p:grpSpPr>
          <a:xfrm>
            <a:off x="1672318" y="3456701"/>
            <a:ext cx="592367" cy="531367"/>
            <a:chOff x="2495125" y="2142250"/>
            <a:chExt cx="444275" cy="398525"/>
          </a:xfrm>
        </p:grpSpPr>
        <p:sp>
          <p:nvSpPr>
            <p:cNvPr id="1703" name="Google Shape;1703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4" name="Google Shape;1704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5" name="Google Shape;1705;p20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706" name="Google Shape;1706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7" name="Google Shape;1707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8" name="Google Shape;1708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9" name="Google Shape;1709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0" name="Google Shape;1710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1" name="Google Shape;1711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2" name="Google Shape;1712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3" name="Google Shape;1713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4" name="Google Shape;1714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5" name="Google Shape;1715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16" name="Google Shape;1716;p20"/>
          <p:cNvGrpSpPr/>
          <p:nvPr/>
        </p:nvGrpSpPr>
        <p:grpSpPr>
          <a:xfrm>
            <a:off x="9580334" y="2936201"/>
            <a:ext cx="222233" cy="224767"/>
            <a:chOff x="4954425" y="2036375"/>
            <a:chExt cx="166675" cy="168575"/>
          </a:xfrm>
        </p:grpSpPr>
        <p:sp>
          <p:nvSpPr>
            <p:cNvPr id="1717" name="Google Shape;1717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8" name="Google Shape;1718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19" name="Google Shape;1719;p20"/>
          <p:cNvGrpSpPr/>
          <p:nvPr/>
        </p:nvGrpSpPr>
        <p:grpSpPr>
          <a:xfrm>
            <a:off x="10211851" y="1501285"/>
            <a:ext cx="592367" cy="531367"/>
            <a:chOff x="2495125" y="2142250"/>
            <a:chExt cx="444275" cy="398525"/>
          </a:xfrm>
        </p:grpSpPr>
        <p:sp>
          <p:nvSpPr>
            <p:cNvPr id="1720" name="Google Shape;1720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1" name="Google Shape;1721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14069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4249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64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8952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0753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8095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148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59.xml"/><Relationship Id="rId7" Type="http://schemas.openxmlformats.org/officeDocument/2006/relationships/theme" Target="../theme/theme6.xml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60.xml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B342A6F-9E35-D281-029B-2C559AD89FD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535" y="-1"/>
            <a:ext cx="1560443" cy="156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76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5"/>
          <a:srcRect l="5112" r="5112"/>
          <a:stretch/>
        </p:blipFill>
        <p:spPr>
          <a:xfrm>
            <a:off x="9831" y="0"/>
            <a:ext cx="12172338" cy="6857999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932509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95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26821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841CDF8D-CF10-E2E7-BA65-BC8F480399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421E49E-44F5-32BD-23CA-0590454D8FBC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D406B4C-28EA-DD22-C204-E44F41F98E4C}"/>
              </a:ext>
            </a:extLst>
          </p:cNvPr>
          <p:cNvSpPr txBox="1">
            <a:spLocks/>
          </p:cNvSpPr>
          <p:nvPr userDrawn="1"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615E72-C121-CAA3-CCFF-B861D55194F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8E19BD-0DA2-89A9-8592-1C03F7A8FF8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49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7.png"/><Relationship Id="rId5" Type="http://schemas.openxmlformats.org/officeDocument/2006/relationships/image" Target="../media/image33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png"/><Relationship Id="rId5" Type="http://schemas.openxmlformats.org/officeDocument/2006/relationships/image" Target="../media/image59.gif"/><Relationship Id="rId4" Type="http://schemas.openxmlformats.org/officeDocument/2006/relationships/image" Target="../media/image5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2.png"/><Relationship Id="rId5" Type="http://schemas.openxmlformats.org/officeDocument/2006/relationships/slide" Target="slide2.xml"/><Relationship Id="rId4" Type="http://schemas.openxmlformats.org/officeDocument/2006/relationships/slide" Target="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2.png"/><Relationship Id="rId5" Type="http://schemas.openxmlformats.org/officeDocument/2006/relationships/slide" Target="slide2.xml"/><Relationship Id="rId4" Type="http://schemas.openxmlformats.org/officeDocument/2006/relationships/slide" Target="slide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2.xml"/><Relationship Id="rId6" Type="http://schemas.microsoft.com/office/2007/relationships/hdphoto" Target="../media/hdphoto5.wdp"/><Relationship Id="rId5" Type="http://schemas.openxmlformats.org/officeDocument/2006/relationships/image" Target="../media/image69.png"/><Relationship Id="rId10" Type="http://schemas.openxmlformats.org/officeDocument/2006/relationships/image" Target="../media/image73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2.xml"/><Relationship Id="rId6" Type="http://schemas.microsoft.com/office/2007/relationships/hdphoto" Target="../media/hdphoto5.wdp"/><Relationship Id="rId5" Type="http://schemas.openxmlformats.org/officeDocument/2006/relationships/image" Target="../media/image69.png"/><Relationship Id="rId10" Type="http://schemas.openxmlformats.org/officeDocument/2006/relationships/image" Target="../media/image75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emf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9.emf"/><Relationship Id="rId5" Type="http://schemas.openxmlformats.org/officeDocument/2006/relationships/image" Target="../media/image78.emf"/><Relationship Id="rId10" Type="http://schemas.openxmlformats.org/officeDocument/2006/relationships/image" Target="../media/image83.png"/><Relationship Id="rId4" Type="http://schemas.openxmlformats.org/officeDocument/2006/relationships/image" Target="../media/image77.emf"/><Relationship Id="rId9" Type="http://schemas.openxmlformats.org/officeDocument/2006/relationships/image" Target="../media/image8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4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4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Relationship Id="rId9" Type="http://schemas.openxmlformats.org/officeDocument/2006/relationships/image" Target="../media/image4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3.wdp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33.xml"/><Relationship Id="rId7" Type="http://schemas.openxmlformats.org/officeDocument/2006/relationships/slide" Target="slide6.xml"/><Relationship Id="rId12" Type="http://schemas.openxmlformats.org/officeDocument/2006/relationships/image" Target="../media/image48.png"/><Relationship Id="rId17" Type="http://schemas.openxmlformats.org/officeDocument/2006/relationships/image" Target="../media/image45.GIF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20" Type="http://schemas.openxmlformats.org/officeDocument/2006/relationships/image" Target="../media/image49.GIF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openxmlformats.org/officeDocument/2006/relationships/slide" Target="slide8.xml"/><Relationship Id="rId5" Type="http://schemas.openxmlformats.org/officeDocument/2006/relationships/image" Target="../media/image42.png"/><Relationship Id="rId15" Type="http://schemas.openxmlformats.org/officeDocument/2006/relationships/image" Target="../media/image43.png"/><Relationship Id="rId10" Type="http://schemas.openxmlformats.org/officeDocument/2006/relationships/slide" Target="slide7.xml"/><Relationship Id="rId19" Type="http://schemas.openxmlformats.org/officeDocument/2006/relationships/slide" Target="slide9.xml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33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52.png"/><Relationship Id="rId5" Type="http://schemas.openxmlformats.org/officeDocument/2006/relationships/audio" Target="../media/audio3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51.wmf"/><Relationship Id="rId1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microsoft.com/office/2007/relationships/hdphoto" Target="../media/hdphoto4.wdp"/><Relationship Id="rId3" Type="http://schemas.openxmlformats.org/officeDocument/2006/relationships/slideLayout" Target="../slideLayouts/slideLayout33.xml"/><Relationship Id="rId7" Type="http://schemas.openxmlformats.org/officeDocument/2006/relationships/audio" Target="../media/audio5.wav"/><Relationship Id="rId12" Type="http://schemas.openxmlformats.org/officeDocument/2006/relationships/image" Target="../media/image5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46.png"/><Relationship Id="rId4" Type="http://schemas.openxmlformats.org/officeDocument/2006/relationships/audio" Target="../media/audio2.wav"/><Relationship Id="rId9" Type="http://schemas.openxmlformats.org/officeDocument/2006/relationships/image" Target="../media/image51.wmf"/><Relationship Id="rId1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microsoft.com/office/2007/relationships/hdphoto" Target="../media/hdphoto4.wdp"/><Relationship Id="rId3" Type="http://schemas.openxmlformats.org/officeDocument/2006/relationships/slideLayout" Target="../slideLayouts/slideLayout33.xml"/><Relationship Id="rId7" Type="http://schemas.openxmlformats.org/officeDocument/2006/relationships/audio" Target="../media/audio5.wav"/><Relationship Id="rId12" Type="http://schemas.openxmlformats.org/officeDocument/2006/relationships/image" Target="../media/image5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46.png"/><Relationship Id="rId4" Type="http://schemas.openxmlformats.org/officeDocument/2006/relationships/audio" Target="../media/audio2.wav"/><Relationship Id="rId9" Type="http://schemas.openxmlformats.org/officeDocument/2006/relationships/image" Target="../media/image51.wmf"/><Relationship Id="rId1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microsoft.com/office/2007/relationships/hdphoto" Target="../media/hdphoto4.wdp"/><Relationship Id="rId3" Type="http://schemas.openxmlformats.org/officeDocument/2006/relationships/slideLayout" Target="../slideLayouts/slideLayout33.xml"/><Relationship Id="rId7" Type="http://schemas.openxmlformats.org/officeDocument/2006/relationships/audio" Target="../media/audio5.wav"/><Relationship Id="rId12" Type="http://schemas.openxmlformats.org/officeDocument/2006/relationships/image" Target="../media/image5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46.png"/><Relationship Id="rId4" Type="http://schemas.openxmlformats.org/officeDocument/2006/relationships/audio" Target="../media/audio2.wav"/><Relationship Id="rId9" Type="http://schemas.openxmlformats.org/officeDocument/2006/relationships/image" Target="../media/image51.wmf"/><Relationship Id="rId1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2126429" y="1951888"/>
            <a:ext cx="7881171" cy="2162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5F9F371-1207-3BE7-B586-A3005554C187}"/>
              </a:ext>
            </a:extLst>
          </p:cNvPr>
          <p:cNvGrpSpPr/>
          <p:nvPr/>
        </p:nvGrpSpPr>
        <p:grpSpPr>
          <a:xfrm>
            <a:off x="2266950" y="838199"/>
            <a:ext cx="7531217" cy="4552015"/>
            <a:chOff x="1920208" y="660420"/>
            <a:chExt cx="8087509" cy="5025070"/>
          </a:xfrm>
        </p:grpSpPr>
        <p:pic>
          <p:nvPicPr>
            <p:cNvPr id="3" name="图片 4">
              <a:extLst>
                <a:ext uri="{FF2B5EF4-FFF2-40B4-BE49-F238E27FC236}">
                  <a16:creationId xmlns:a16="http://schemas.microsoft.com/office/drawing/2014/main" id="{63E86245-6E1A-EB9C-0340-62E3A55963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ECD9D92-DD7A-6BC6-5186-3E2CA04C9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13612" y="911908"/>
              <a:ext cx="6364776" cy="4773582"/>
            </a:xfrm>
            <a:prstGeom prst="rect">
              <a:avLst/>
            </a:prstGeom>
          </p:spPr>
        </p:pic>
      </p:grpSp>
      <p:pic>
        <p:nvPicPr>
          <p:cNvPr id="5" name="图片 3">
            <a:extLst>
              <a:ext uri="{FF2B5EF4-FFF2-40B4-BE49-F238E27FC236}">
                <a16:creationId xmlns:a16="http://schemas.microsoft.com/office/drawing/2014/main" id="{1CBCC82F-65D4-1F01-6EFB-A128EDA2FE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572" y="4598837"/>
            <a:ext cx="3634040" cy="214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7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ác Bạc Sapa">
            <a:extLst>
              <a:ext uri="{FF2B5EF4-FFF2-40B4-BE49-F238E27FC236}">
                <a16:creationId xmlns:a16="http://schemas.microsoft.com/office/drawing/2014/main" id="{512D85B3-B117-4CC2-A83F-5A61E80BC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89DD45-9525-F34F-B8E2-61E0383CF8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925" y="2783981"/>
            <a:ext cx="2488595" cy="4074019"/>
          </a:xfrm>
          <a:prstGeom prst="rect">
            <a:avLst/>
          </a:prstGeom>
        </p:spPr>
      </p:pic>
      <p:pic>
        <p:nvPicPr>
          <p:cNvPr id="3" name="Video-chưa-đặt-tên-‐-Được-tạo-bằng-Clipchamp">
            <a:hlinkClick r:id="" action="ppaction://media"/>
            <a:extLst>
              <a:ext uri="{FF2B5EF4-FFF2-40B4-BE49-F238E27FC236}">
                <a16:creationId xmlns:a16="http://schemas.microsoft.com/office/drawing/2014/main" id="{9C44B728-F979-D6E4-69FB-CA1261981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35840" y="167640"/>
            <a:ext cx="406400" cy="4064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93F2537-CD57-D67A-7E09-EEE7E22AC799}"/>
              </a:ext>
            </a:extLst>
          </p:cNvPr>
          <p:cNvGrpSpPr/>
          <p:nvPr/>
        </p:nvGrpSpPr>
        <p:grpSpPr>
          <a:xfrm>
            <a:off x="2763520" y="3078480"/>
            <a:ext cx="2072640" cy="3779520"/>
            <a:chOff x="2763520" y="3078480"/>
            <a:chExt cx="2072640" cy="377952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3BE5F2E-5048-1A40-ED36-74A924F73FAC}"/>
                </a:ext>
              </a:extLst>
            </p:cNvPr>
            <p:cNvCxnSpPr/>
            <p:nvPr/>
          </p:nvCxnSpPr>
          <p:spPr>
            <a:xfrm flipV="1">
              <a:off x="3657600" y="6228080"/>
              <a:ext cx="1117600" cy="62992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AF44613-596C-FD93-E48D-BBE8B34672B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24480" y="4968240"/>
              <a:ext cx="1930400" cy="127000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28D79D9-44FF-6AC6-6EBF-BC72590B87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94000" y="4480560"/>
              <a:ext cx="1127760" cy="49784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FCEEC26-D8C6-23C8-1D41-CEFAB5CCBF0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04160" y="3840480"/>
              <a:ext cx="1087120" cy="66040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F0FBCD5-D4B3-2034-1FCB-90BB5F1792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63520" y="3078480"/>
              <a:ext cx="2072640" cy="75184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7799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35E49E-4823-4218-BC07-7ECB889830C8}"/>
              </a:ext>
            </a:extLst>
          </p:cNvPr>
          <p:cNvSpPr txBox="1"/>
          <p:nvPr/>
        </p:nvSpPr>
        <p:spPr>
          <a:xfrm>
            <a:off x="953521" y="521639"/>
            <a:ext cx="9326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a) </a:t>
            </a:r>
            <a:r>
              <a:rPr lang="en-US" sz="2800" dirty="0" err="1">
                <a:solidFill>
                  <a:srgbClr val="002060"/>
                </a:solidFill>
              </a:rPr>
              <a:t>Đường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gấp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khúc</a:t>
            </a:r>
            <a:r>
              <a:rPr lang="en-US" sz="2800" dirty="0">
                <a:solidFill>
                  <a:srgbClr val="002060"/>
                </a:solidFill>
              </a:rPr>
              <a:t>. </a:t>
            </a:r>
            <a:r>
              <a:rPr lang="en-US" sz="2800" dirty="0" err="1">
                <a:solidFill>
                  <a:srgbClr val="002060"/>
                </a:solidFill>
              </a:rPr>
              <a:t>Độ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dài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đường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gấp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khúc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C02C922-3D30-485A-8BAE-7DBFAF86CF22}"/>
              </a:ext>
            </a:extLst>
          </p:cNvPr>
          <p:cNvGrpSpPr/>
          <p:nvPr/>
        </p:nvGrpSpPr>
        <p:grpSpPr>
          <a:xfrm>
            <a:off x="1674882" y="1088401"/>
            <a:ext cx="8911773" cy="5511784"/>
            <a:chOff x="1611087" y="928913"/>
            <a:chExt cx="8911773" cy="551178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3CE51FA-4D52-4F4C-A23B-2178C33EA834}"/>
                </a:ext>
              </a:extLst>
            </p:cNvPr>
            <p:cNvGrpSpPr/>
            <p:nvPr/>
          </p:nvGrpSpPr>
          <p:grpSpPr>
            <a:xfrm>
              <a:off x="1611087" y="928913"/>
              <a:ext cx="8911773" cy="5511784"/>
              <a:chOff x="1611087" y="928913"/>
              <a:chExt cx="8911773" cy="5511784"/>
            </a:xfrm>
          </p:grpSpPr>
          <p:pic>
            <p:nvPicPr>
              <p:cNvPr id="6" name="Picture 2" descr="20210409041757_wm_shs-toan-2-tap-1">
                <a:extLst>
                  <a:ext uri="{FF2B5EF4-FFF2-40B4-BE49-F238E27FC236}">
                    <a16:creationId xmlns:a16="http://schemas.microsoft.com/office/drawing/2014/main" id="{F378608F-5FF3-43DF-827E-3F294B9805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90" t="25849" r="11793" b="39199"/>
              <a:stretch/>
            </p:blipFill>
            <p:spPr bwMode="auto">
              <a:xfrm>
                <a:off x="1611087" y="928913"/>
                <a:ext cx="8911773" cy="551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AD8474B-AC03-43C1-9F4E-AB334D34C5CC}"/>
                  </a:ext>
                </a:extLst>
              </p:cNvPr>
              <p:cNvSpPr/>
              <p:nvPr/>
            </p:nvSpPr>
            <p:spPr>
              <a:xfrm>
                <a:off x="4441371" y="1555750"/>
                <a:ext cx="5775235" cy="4380593"/>
              </a:xfrm>
              <a:prstGeom prst="rect">
                <a:avLst/>
              </a:prstGeom>
              <a:solidFill>
                <a:srgbClr val="2F804B"/>
              </a:solidFill>
              <a:ln>
                <a:solidFill>
                  <a:srgbClr val="2F804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D610FED-778F-49F5-9A36-631E7C4AB71F}"/>
                  </a:ext>
                </a:extLst>
              </p:cNvPr>
              <p:cNvSpPr/>
              <p:nvPr/>
            </p:nvSpPr>
            <p:spPr>
              <a:xfrm>
                <a:off x="3556001" y="3352800"/>
                <a:ext cx="4049486" cy="2583543"/>
              </a:xfrm>
              <a:prstGeom prst="rect">
                <a:avLst/>
              </a:prstGeom>
              <a:solidFill>
                <a:srgbClr val="2F804B"/>
              </a:solidFill>
              <a:ln>
                <a:solidFill>
                  <a:srgbClr val="2F804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4F7197C-FB98-47BE-886A-B033800D99A9}"/>
                  </a:ext>
                </a:extLst>
              </p:cNvPr>
              <p:cNvSpPr/>
              <p:nvPr/>
            </p:nvSpPr>
            <p:spPr>
              <a:xfrm>
                <a:off x="4310743" y="6212113"/>
                <a:ext cx="4049486" cy="2285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Oval Callout 7">
              <a:extLst>
                <a:ext uri="{FF2B5EF4-FFF2-40B4-BE49-F238E27FC236}">
                  <a16:creationId xmlns:a16="http://schemas.microsoft.com/office/drawing/2014/main" id="{5FD355E1-4535-4AB2-81F1-3A903565ED39}"/>
                </a:ext>
              </a:extLst>
            </p:cNvPr>
            <p:cNvSpPr/>
            <p:nvPr/>
          </p:nvSpPr>
          <p:spPr>
            <a:xfrm>
              <a:off x="1611087" y="3352798"/>
              <a:ext cx="2922813" cy="1460501"/>
            </a:xfrm>
            <a:prstGeom prst="wedgeEllipseCallout">
              <a:avLst>
                <a:gd name="adj1" fmla="val -6382"/>
                <a:gd name="adj2" fmla="val 6426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AA45050-0C6D-4E41-A6D8-CFD5D7EC2206}"/>
              </a:ext>
            </a:extLst>
          </p:cNvPr>
          <p:cNvCxnSpPr/>
          <p:nvPr/>
        </p:nvCxnSpPr>
        <p:spPr>
          <a:xfrm>
            <a:off x="3699171" y="1610918"/>
            <a:ext cx="288924" cy="27577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776679C-2ED1-4179-9966-29AC6C23B2B3}"/>
              </a:ext>
            </a:extLst>
          </p:cNvPr>
          <p:cNvCxnSpPr/>
          <p:nvPr/>
        </p:nvCxnSpPr>
        <p:spPr>
          <a:xfrm flipH="1">
            <a:off x="3392917" y="1864470"/>
            <a:ext cx="593592" cy="380993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A89531B-ABF4-4782-BC5B-4AD37E703431}"/>
              </a:ext>
            </a:extLst>
          </p:cNvPr>
          <p:cNvCxnSpPr/>
          <p:nvPr/>
        </p:nvCxnSpPr>
        <p:spPr>
          <a:xfrm>
            <a:off x="3392917" y="2245463"/>
            <a:ext cx="509453" cy="71755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4A1C3C-3BEE-4AA7-82D4-E9B2C12A58D4}"/>
              </a:ext>
            </a:extLst>
          </p:cNvPr>
          <p:cNvCxnSpPr/>
          <p:nvPr/>
        </p:nvCxnSpPr>
        <p:spPr>
          <a:xfrm flipV="1">
            <a:off x="3138189" y="2963013"/>
            <a:ext cx="764180" cy="479425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BE816B-82F4-426A-B93B-2772A55E2108}"/>
              </a:ext>
            </a:extLst>
          </p:cNvPr>
          <p:cNvGrpSpPr/>
          <p:nvPr/>
        </p:nvGrpSpPr>
        <p:grpSpPr>
          <a:xfrm>
            <a:off x="4711464" y="1657962"/>
            <a:ext cx="5551127" cy="1966554"/>
            <a:chOff x="4647669" y="1498474"/>
            <a:chExt cx="5551127" cy="196655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F7B8AAD-42A6-4D6B-A17A-82B918CC5A9F}"/>
                </a:ext>
              </a:extLst>
            </p:cNvPr>
            <p:cNvGrpSpPr/>
            <p:nvPr/>
          </p:nvGrpSpPr>
          <p:grpSpPr>
            <a:xfrm>
              <a:off x="4647669" y="1498474"/>
              <a:ext cx="5551127" cy="1966554"/>
              <a:chOff x="4647669" y="1498474"/>
              <a:chExt cx="5551127" cy="1966554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FA34A1C6-8D6F-45EC-8141-773A1A28EC15}"/>
                  </a:ext>
                </a:extLst>
              </p:cNvPr>
              <p:cNvGrpSpPr/>
              <p:nvPr/>
            </p:nvGrpSpPr>
            <p:grpSpPr>
              <a:xfrm>
                <a:off x="4857750" y="1964417"/>
                <a:ext cx="5018205" cy="1052283"/>
                <a:chOff x="4857750" y="1964417"/>
                <a:chExt cx="5018205" cy="1052283"/>
              </a:xfrm>
            </p:grpSpPr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33FAE2E3-C964-4004-A3C9-C642F1ABDD17}"/>
                    </a:ext>
                  </a:extLst>
                </p:cNvPr>
                <p:cNvCxnSpPr/>
                <p:nvPr/>
              </p:nvCxnSpPr>
              <p:spPr>
                <a:xfrm flipV="1">
                  <a:off x="4857750" y="2001610"/>
                  <a:ext cx="908050" cy="726621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E49D5273-7A40-419B-9A2E-452365006564}"/>
                    </a:ext>
                  </a:extLst>
                </p:cNvPr>
                <p:cNvCxnSpPr/>
                <p:nvPr/>
              </p:nvCxnSpPr>
              <p:spPr>
                <a:xfrm>
                  <a:off x="5757522" y="2007959"/>
                  <a:ext cx="2751478" cy="1002392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D3929F5A-889F-4388-8746-9ECDDC3C0212}"/>
                    </a:ext>
                  </a:extLst>
                </p:cNvPr>
                <p:cNvCxnSpPr/>
                <p:nvPr/>
              </p:nvCxnSpPr>
              <p:spPr>
                <a:xfrm flipV="1">
                  <a:off x="8498005" y="1964417"/>
                  <a:ext cx="1377950" cy="1052283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F5919878-82D7-4A59-B045-EFC6D014105A}"/>
                  </a:ext>
                </a:extLst>
              </p:cNvPr>
              <p:cNvGrpSpPr/>
              <p:nvPr/>
            </p:nvGrpSpPr>
            <p:grpSpPr>
              <a:xfrm>
                <a:off x="4647669" y="2251236"/>
                <a:ext cx="484428" cy="963679"/>
                <a:chOff x="3499909" y="3858218"/>
                <a:chExt cx="484428" cy="963679"/>
              </a:xfrm>
            </p:grpSpPr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3C258E9-3CE7-410C-BAB4-758923CA3170}"/>
                    </a:ext>
                  </a:extLst>
                </p:cNvPr>
                <p:cNvSpPr txBox="1"/>
                <p:nvPr/>
              </p:nvSpPr>
              <p:spPr>
                <a:xfrm>
                  <a:off x="3582990" y="3858218"/>
                  <a:ext cx="2667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8DF44BA-F369-40F8-8F1B-F7A1B029F726}"/>
                    </a:ext>
                  </a:extLst>
                </p:cNvPr>
                <p:cNvSpPr txBox="1"/>
                <p:nvPr/>
              </p:nvSpPr>
              <p:spPr>
                <a:xfrm>
                  <a:off x="3499909" y="4298677"/>
                  <a:ext cx="48442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M</a:t>
                  </a:r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A8B1C2BA-B5BF-4102-B25C-E13C4A68818D}"/>
                  </a:ext>
                </a:extLst>
              </p:cNvPr>
              <p:cNvGrpSpPr/>
              <p:nvPr/>
            </p:nvGrpSpPr>
            <p:grpSpPr>
              <a:xfrm>
                <a:off x="8365176" y="2557087"/>
                <a:ext cx="563597" cy="907941"/>
                <a:chOff x="3576640" y="3851868"/>
                <a:chExt cx="563597" cy="907941"/>
              </a:xfrm>
            </p:grpSpPr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84C20775-5280-47E7-9B96-345A67D19B51}"/>
                    </a:ext>
                  </a:extLst>
                </p:cNvPr>
                <p:cNvSpPr txBox="1"/>
                <p:nvPr/>
              </p:nvSpPr>
              <p:spPr>
                <a:xfrm>
                  <a:off x="3576640" y="3851868"/>
                  <a:ext cx="2667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3A97E176-F115-4B34-880E-BD527ABA552D}"/>
                    </a:ext>
                  </a:extLst>
                </p:cNvPr>
                <p:cNvSpPr txBox="1"/>
                <p:nvPr/>
              </p:nvSpPr>
              <p:spPr>
                <a:xfrm>
                  <a:off x="3716723" y="4236589"/>
                  <a:ext cx="42351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P</a:t>
                  </a: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7A9886FE-D942-4B1E-B4E2-BAF6081067CE}"/>
                  </a:ext>
                </a:extLst>
              </p:cNvPr>
              <p:cNvGrpSpPr/>
              <p:nvPr/>
            </p:nvGrpSpPr>
            <p:grpSpPr>
              <a:xfrm>
                <a:off x="5554043" y="1537504"/>
                <a:ext cx="444352" cy="650117"/>
                <a:chOff x="3514158" y="3848082"/>
                <a:chExt cx="444352" cy="650117"/>
              </a:xfrm>
            </p:grpSpPr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627078D-5822-4559-BA7A-D6D45956BFFD}"/>
                    </a:ext>
                  </a:extLst>
                </p:cNvPr>
                <p:cNvSpPr txBox="1"/>
                <p:nvPr/>
              </p:nvSpPr>
              <p:spPr>
                <a:xfrm>
                  <a:off x="3576640" y="3851868"/>
                  <a:ext cx="2667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28631F35-3D9C-480C-A559-391CA2BF0A9F}"/>
                    </a:ext>
                  </a:extLst>
                </p:cNvPr>
                <p:cNvSpPr txBox="1"/>
                <p:nvPr/>
              </p:nvSpPr>
              <p:spPr>
                <a:xfrm>
                  <a:off x="3514158" y="3848082"/>
                  <a:ext cx="44435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N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B0A84614-B642-41BB-A9AA-E67E1C3F657C}"/>
                  </a:ext>
                </a:extLst>
              </p:cNvPr>
              <p:cNvGrpSpPr/>
              <p:nvPr/>
            </p:nvGrpSpPr>
            <p:grpSpPr>
              <a:xfrm>
                <a:off x="9721171" y="1498474"/>
                <a:ext cx="477625" cy="649791"/>
                <a:chOff x="3576640" y="3848408"/>
                <a:chExt cx="477625" cy="649791"/>
              </a:xfrm>
            </p:grpSpPr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75A176E9-E79A-4E5B-9035-28CDD53DB3C7}"/>
                    </a:ext>
                  </a:extLst>
                </p:cNvPr>
                <p:cNvSpPr txBox="1"/>
                <p:nvPr/>
              </p:nvSpPr>
              <p:spPr>
                <a:xfrm>
                  <a:off x="3576640" y="3851868"/>
                  <a:ext cx="2667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D7C2882-389D-47D6-B0DB-C566E06371A8}"/>
                    </a:ext>
                  </a:extLst>
                </p:cNvPr>
                <p:cNvSpPr txBox="1"/>
                <p:nvPr/>
              </p:nvSpPr>
              <p:spPr>
                <a:xfrm>
                  <a:off x="3590677" y="3848408"/>
                  <a:ext cx="46358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Q</a:t>
                  </a:r>
                </a:p>
              </p:txBody>
            </p:sp>
          </p:grp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84FE2B1-964C-489D-B385-02B9A7DDE319}"/>
                </a:ext>
              </a:extLst>
            </p:cNvPr>
            <p:cNvSpPr txBox="1"/>
            <p:nvPr/>
          </p:nvSpPr>
          <p:spPr>
            <a:xfrm rot="19393814">
              <a:off x="4858922" y="2019992"/>
              <a:ext cx="6687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2cm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905B45B-6F3C-46F1-BD3B-78C46C90AFDA}"/>
                </a:ext>
              </a:extLst>
            </p:cNvPr>
            <p:cNvSpPr txBox="1"/>
            <p:nvPr/>
          </p:nvSpPr>
          <p:spPr>
            <a:xfrm rot="1212371">
              <a:off x="6836582" y="2148311"/>
              <a:ext cx="6687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5cm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E687B30-085E-420C-A6C3-FAB9558A79BF}"/>
                </a:ext>
              </a:extLst>
            </p:cNvPr>
            <p:cNvSpPr txBox="1"/>
            <p:nvPr/>
          </p:nvSpPr>
          <p:spPr>
            <a:xfrm rot="19342365">
              <a:off x="8800038" y="2106712"/>
              <a:ext cx="6687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3cm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BA29D09E-05EB-4928-B4DE-E79A97DE4300}"/>
              </a:ext>
            </a:extLst>
          </p:cNvPr>
          <p:cNvSpPr txBox="1"/>
          <p:nvPr/>
        </p:nvSpPr>
        <p:spPr>
          <a:xfrm>
            <a:off x="4575904" y="3537968"/>
            <a:ext cx="5488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2400" dirty="0">
                <a:solidFill>
                  <a:schemeClr val="bg1"/>
                </a:solidFill>
              </a:rPr>
              <a:t>       </a:t>
            </a:r>
            <a:r>
              <a:rPr lang="en-US" sz="2400" dirty="0" err="1">
                <a:solidFill>
                  <a:schemeClr val="bg1"/>
                </a:solidFill>
              </a:rPr>
              <a:t>Đường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gấp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khúc</a:t>
            </a:r>
            <a:r>
              <a:rPr lang="en-US" sz="2400" dirty="0">
                <a:solidFill>
                  <a:schemeClr val="bg1"/>
                </a:solidFill>
              </a:rPr>
              <a:t> MNPQ</a:t>
            </a:r>
          </a:p>
          <a:p>
            <a:pPr>
              <a:lnSpc>
                <a:spcPts val="3200"/>
              </a:lnSpc>
            </a:pPr>
            <a:r>
              <a:rPr lang="en-US" sz="2400" dirty="0" err="1">
                <a:solidFill>
                  <a:schemeClr val="bg1"/>
                </a:solidFill>
              </a:rPr>
              <a:t>Đường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gấp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khúc</a:t>
            </a:r>
            <a:r>
              <a:rPr lang="en-US" sz="2400" dirty="0">
                <a:solidFill>
                  <a:schemeClr val="bg1"/>
                </a:solidFill>
              </a:rPr>
              <a:t> MNPQ </a:t>
            </a:r>
            <a:r>
              <a:rPr lang="en-US" sz="2400" dirty="0" err="1">
                <a:solidFill>
                  <a:schemeClr val="bg1"/>
                </a:solidFill>
              </a:rPr>
              <a:t>gồm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đoạn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thẳng</a:t>
            </a:r>
            <a:r>
              <a:rPr lang="en-US" sz="2400" dirty="0">
                <a:solidFill>
                  <a:schemeClr val="bg1"/>
                </a:solidFill>
              </a:rPr>
              <a:t>: MN, NP, PQ.</a:t>
            </a:r>
          </a:p>
          <a:p>
            <a:pPr>
              <a:lnSpc>
                <a:spcPts val="3200"/>
              </a:lnSpc>
            </a:pPr>
            <a:r>
              <a:rPr lang="en-US" sz="2400" dirty="0" err="1">
                <a:solidFill>
                  <a:schemeClr val="bg1"/>
                </a:solidFill>
              </a:rPr>
              <a:t>Độ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dài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đường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gấp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khúc</a:t>
            </a:r>
            <a:r>
              <a:rPr lang="en-US" sz="2400" dirty="0">
                <a:solidFill>
                  <a:schemeClr val="bg1"/>
                </a:solidFill>
              </a:rPr>
              <a:t> MNPQ </a:t>
            </a:r>
            <a:r>
              <a:rPr lang="en-US" sz="2400" dirty="0" err="1">
                <a:solidFill>
                  <a:schemeClr val="bg1"/>
                </a:solidFill>
              </a:rPr>
              <a:t>là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tổng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độ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dài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các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đoạn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thẳng</a:t>
            </a:r>
            <a:r>
              <a:rPr lang="en-US" sz="2400" dirty="0">
                <a:solidFill>
                  <a:schemeClr val="bg1"/>
                </a:solidFill>
              </a:rPr>
              <a:t> MN, NP, PQ:</a:t>
            </a:r>
          </a:p>
          <a:p>
            <a:pPr>
              <a:lnSpc>
                <a:spcPts val="3200"/>
              </a:lnSpc>
            </a:pPr>
            <a:r>
              <a:rPr lang="en-US" sz="2400" dirty="0">
                <a:solidFill>
                  <a:schemeClr val="bg1"/>
                </a:solidFill>
              </a:rPr>
              <a:t>2cm + 5cm + 3cm = 10cm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825CE41-A6CE-82F3-F67B-9A4FF8CD21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1" y="-286739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1" name="Google Shape;1771;p26"/>
          <p:cNvGrpSpPr/>
          <p:nvPr/>
        </p:nvGrpSpPr>
        <p:grpSpPr>
          <a:xfrm>
            <a:off x="11425718" y="5898485"/>
            <a:ext cx="258695" cy="255316"/>
            <a:chOff x="6232000" y="1435050"/>
            <a:chExt cx="488225" cy="481850"/>
          </a:xfrm>
        </p:grpSpPr>
        <p:sp>
          <p:nvSpPr>
            <p:cNvPr id="1772" name="Google Shape;1772;p26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3" name="Google Shape;1773;p26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4" name="Google Shape;1774;p26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5" name="Google Shape;1775;p26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6" name="Google Shape;1776;p26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11221667" y="809936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01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11221667" y="1562369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02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" action="ppaction://noaction"/>
          </p:cNvPr>
          <p:cNvSpPr txBox="1"/>
          <p:nvPr/>
        </p:nvSpPr>
        <p:spPr>
          <a:xfrm>
            <a:off x="11221667" y="2279765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03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11221667" y="3018664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04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11221667" y="3779063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05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11221667" y="4528713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06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3" name="Google Shape;1783;p26">
            <a:hlinkClick r:id="rId5" action="ppaction://hlinksldjump"/>
          </p:cNvPr>
          <p:cNvSpPr/>
          <p:nvPr/>
        </p:nvSpPr>
        <p:spPr>
          <a:xfrm>
            <a:off x="11297433" y="5829367"/>
            <a:ext cx="591200" cy="39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894384" y="432201"/>
            <a:ext cx="4579916" cy="82293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 GẤP KHÚC</a:t>
            </a:r>
          </a:p>
        </p:txBody>
      </p:sp>
      <p:pic>
        <p:nvPicPr>
          <p:cNvPr id="30" name="Picture 8" descr="1-2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45" y="-88810"/>
            <a:ext cx="2000085" cy="179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/>
          <p:cNvCxnSpPr/>
          <p:nvPr/>
        </p:nvCxnSpPr>
        <p:spPr>
          <a:xfrm flipV="1">
            <a:off x="1878232" y="2857079"/>
            <a:ext cx="1880316" cy="768370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758548" y="2869405"/>
            <a:ext cx="2215167" cy="953037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973715" y="2302734"/>
            <a:ext cx="2640169" cy="1519708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656260" y="2977444"/>
            <a:ext cx="759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59968" y="2278467"/>
            <a:ext cx="991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71268" y="1708682"/>
            <a:ext cx="1223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754709" y="3914514"/>
            <a:ext cx="1223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6" name="Rectangle 5"/>
          <p:cNvSpPr/>
          <p:nvPr/>
        </p:nvSpPr>
        <p:spPr>
          <a:xfrm>
            <a:off x="3226157" y="4867373"/>
            <a:ext cx="5756857" cy="5693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ABCD</a:t>
            </a:r>
          </a:p>
        </p:txBody>
      </p:sp>
    </p:spTree>
    <p:extLst>
      <p:ext uri="{BB962C8B-B14F-4D97-AF65-F5344CB8AC3E}">
        <p14:creationId xmlns:p14="http://schemas.microsoft.com/office/powerpoint/2010/main" val="38586885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  <p:bldP spid="4" grpId="0"/>
      <p:bldP spid="5" grpId="0"/>
      <p:bldP spid="27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1" name="Google Shape;1771;p26"/>
          <p:cNvGrpSpPr/>
          <p:nvPr/>
        </p:nvGrpSpPr>
        <p:grpSpPr>
          <a:xfrm>
            <a:off x="11425718" y="5898485"/>
            <a:ext cx="258695" cy="255316"/>
            <a:chOff x="6232000" y="1435050"/>
            <a:chExt cx="488225" cy="481850"/>
          </a:xfrm>
        </p:grpSpPr>
        <p:sp>
          <p:nvSpPr>
            <p:cNvPr id="1772" name="Google Shape;1772;p26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3" name="Google Shape;1773;p26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4" name="Google Shape;1774;p26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5" name="Google Shape;1775;p26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6" name="Google Shape;1776;p26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11221667" y="809936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01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11221667" y="1562369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02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" action="ppaction://noaction"/>
          </p:cNvPr>
          <p:cNvSpPr txBox="1"/>
          <p:nvPr/>
        </p:nvSpPr>
        <p:spPr>
          <a:xfrm>
            <a:off x="11221667" y="2279765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03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" action="ppaction://noaction"/>
          </p:cNvPr>
          <p:cNvSpPr txBox="1"/>
          <p:nvPr/>
        </p:nvSpPr>
        <p:spPr>
          <a:xfrm>
            <a:off x="11221667" y="3018664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04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" action="ppaction://noaction"/>
          </p:cNvPr>
          <p:cNvSpPr txBox="1"/>
          <p:nvPr/>
        </p:nvSpPr>
        <p:spPr>
          <a:xfrm>
            <a:off x="11221667" y="3779063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05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" action="ppaction://noaction"/>
          </p:cNvPr>
          <p:cNvSpPr txBox="1"/>
          <p:nvPr/>
        </p:nvSpPr>
        <p:spPr>
          <a:xfrm>
            <a:off x="11221667" y="4528713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06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3" name="Google Shape;1783;p26">
            <a:hlinkClick r:id="rId5" action="ppaction://hlinksldjump"/>
          </p:cNvPr>
          <p:cNvSpPr/>
          <p:nvPr/>
        </p:nvSpPr>
        <p:spPr>
          <a:xfrm>
            <a:off x="11297433" y="5829367"/>
            <a:ext cx="591200" cy="39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852167" y="758198"/>
            <a:ext cx="4579916" cy="82293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 GẤP KHÚC</a:t>
            </a:r>
          </a:p>
        </p:txBody>
      </p:sp>
      <p:pic>
        <p:nvPicPr>
          <p:cNvPr id="30" name="Picture 8" descr="1-2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45" y="-88810"/>
            <a:ext cx="2000085" cy="179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/>
          <p:cNvCxnSpPr/>
          <p:nvPr/>
        </p:nvCxnSpPr>
        <p:spPr>
          <a:xfrm flipV="1">
            <a:off x="2772711" y="2936364"/>
            <a:ext cx="415216" cy="1268001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198120" y="2936364"/>
            <a:ext cx="394829" cy="1768393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592949" y="2481696"/>
            <a:ext cx="518437" cy="2256769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517819" y="4259946"/>
            <a:ext cx="759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80319" y="2478198"/>
            <a:ext cx="99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35879" y="1906750"/>
            <a:ext cx="1223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69526" y="4766232"/>
            <a:ext cx="1223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6" name="Rectangle 5"/>
          <p:cNvSpPr/>
          <p:nvPr/>
        </p:nvSpPr>
        <p:spPr>
          <a:xfrm>
            <a:off x="1638278" y="5768669"/>
            <a:ext cx="3909342" cy="5693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MNPQR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111386" y="2481696"/>
            <a:ext cx="481633" cy="2864031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421673" y="5367702"/>
            <a:ext cx="56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7340958" y="2531036"/>
            <a:ext cx="1996225" cy="11243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337183" y="2542279"/>
            <a:ext cx="0" cy="1681984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516425" y="4222620"/>
            <a:ext cx="2820758" cy="12886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197585" y="2016533"/>
            <a:ext cx="798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174814" y="1996088"/>
            <a:ext cx="746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182637" y="4335306"/>
            <a:ext cx="837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52806" y="4339255"/>
            <a:ext cx="941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270477" y="5739831"/>
            <a:ext cx="3909342" cy="5693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EFGH</a:t>
            </a:r>
          </a:p>
        </p:txBody>
      </p:sp>
    </p:spTree>
    <p:extLst>
      <p:ext uri="{BB962C8B-B14F-4D97-AF65-F5344CB8AC3E}">
        <p14:creationId xmlns:p14="http://schemas.microsoft.com/office/powerpoint/2010/main" val="16550085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5B9BD1-4A04-4D61-9F8E-0A370C63FFAB}"/>
              </a:ext>
            </a:extLst>
          </p:cNvPr>
          <p:cNvSpPr txBox="1"/>
          <p:nvPr/>
        </p:nvSpPr>
        <p:spPr>
          <a:xfrm>
            <a:off x="974786" y="383417"/>
            <a:ext cx="9326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b) </a:t>
            </a:r>
            <a:r>
              <a:rPr lang="en-US" sz="2800" dirty="0" err="1">
                <a:solidFill>
                  <a:srgbClr val="002060"/>
                </a:solidFill>
              </a:rPr>
              <a:t>Hình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tứ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giác</a:t>
            </a:r>
            <a:endParaRPr lang="en-US" sz="2800" dirty="0">
              <a:solidFill>
                <a:srgbClr val="00206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7ED48A-404B-444C-8BCD-FA518483E2E8}"/>
              </a:ext>
            </a:extLst>
          </p:cNvPr>
          <p:cNvGrpSpPr/>
          <p:nvPr/>
        </p:nvGrpSpPr>
        <p:grpSpPr>
          <a:xfrm>
            <a:off x="974786" y="805037"/>
            <a:ext cx="10376686" cy="5526298"/>
            <a:chOff x="889726" y="783771"/>
            <a:chExt cx="10376686" cy="5526298"/>
          </a:xfrm>
        </p:grpSpPr>
        <p:pic>
          <p:nvPicPr>
            <p:cNvPr id="4" name="Picture 3" descr="20210409041757_wm_shs-toan-2-tap-1">
              <a:extLst>
                <a:ext uri="{FF2B5EF4-FFF2-40B4-BE49-F238E27FC236}">
                  <a16:creationId xmlns:a16="http://schemas.microsoft.com/office/drawing/2014/main" id="{E25764BE-7ED1-47D7-AE6C-F1EFE5A99D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26" t="64027" r="12090" b="8798"/>
            <a:stretch/>
          </p:blipFill>
          <p:spPr bwMode="auto">
            <a:xfrm>
              <a:off x="889726" y="885371"/>
              <a:ext cx="10376686" cy="5424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B084B20-E5FB-4712-B2AE-E1E3131F20BF}"/>
                </a:ext>
              </a:extLst>
            </p:cNvPr>
            <p:cNvSpPr/>
            <p:nvPr/>
          </p:nvSpPr>
          <p:spPr>
            <a:xfrm>
              <a:off x="889726" y="783771"/>
              <a:ext cx="2362925" cy="4702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7DC25A2-281E-4F78-BE6C-8E52E9D7E21A}"/>
                </a:ext>
              </a:extLst>
            </p:cNvPr>
            <p:cNvSpPr/>
            <p:nvPr/>
          </p:nvSpPr>
          <p:spPr>
            <a:xfrm>
              <a:off x="4336869" y="1110343"/>
              <a:ext cx="2233748" cy="1084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91BB09D-5F9B-4E80-8DA7-DB970CCCDC5B}"/>
                </a:ext>
              </a:extLst>
            </p:cNvPr>
            <p:cNvSpPr/>
            <p:nvPr/>
          </p:nvSpPr>
          <p:spPr>
            <a:xfrm>
              <a:off x="1018903" y="2580267"/>
              <a:ext cx="2233748" cy="1084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842A070-C28C-4FC0-A45A-A98AFE20F489}"/>
                </a:ext>
              </a:extLst>
            </p:cNvPr>
            <p:cNvSpPr/>
            <p:nvPr/>
          </p:nvSpPr>
          <p:spPr>
            <a:xfrm>
              <a:off x="4336869" y="4794069"/>
              <a:ext cx="3866605" cy="104502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834D723-937A-4EBD-839E-F24729DA0620}"/>
              </a:ext>
            </a:extLst>
          </p:cNvPr>
          <p:cNvSpPr txBox="1"/>
          <p:nvPr/>
        </p:nvSpPr>
        <p:spPr>
          <a:xfrm>
            <a:off x="4616419" y="1205966"/>
            <a:ext cx="21423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 err="1"/>
              <a:t>Đây</a:t>
            </a:r>
            <a:r>
              <a:rPr lang="en-US" sz="2600" i="1" dirty="0"/>
              <a:t> </a:t>
            </a:r>
            <a:r>
              <a:rPr lang="en-US" sz="2600" i="1" dirty="0" err="1"/>
              <a:t>cũng</a:t>
            </a:r>
            <a:r>
              <a:rPr lang="en-US" sz="2600" i="1" dirty="0"/>
              <a:t> </a:t>
            </a:r>
            <a:r>
              <a:rPr lang="en-US" sz="2600" i="1" dirty="0" err="1"/>
              <a:t>là</a:t>
            </a:r>
            <a:r>
              <a:rPr lang="en-US" sz="2600" i="1" dirty="0"/>
              <a:t> </a:t>
            </a:r>
            <a:r>
              <a:rPr lang="en-US" sz="2600" i="1" dirty="0" err="1"/>
              <a:t>hình</a:t>
            </a:r>
            <a:r>
              <a:rPr lang="en-US" sz="2600" i="1" dirty="0"/>
              <a:t> </a:t>
            </a:r>
            <a:r>
              <a:rPr lang="en-US" sz="2600" i="1" dirty="0" err="1"/>
              <a:t>tứ</a:t>
            </a:r>
            <a:r>
              <a:rPr lang="en-US" sz="2600" i="1" dirty="0"/>
              <a:t> </a:t>
            </a:r>
            <a:r>
              <a:rPr lang="en-US" sz="2600" i="1" dirty="0" err="1"/>
              <a:t>giác</a:t>
            </a:r>
            <a:r>
              <a:rPr lang="en-US" sz="2600" i="1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CB446E-7193-4082-955B-E67040526B7A}"/>
              </a:ext>
            </a:extLst>
          </p:cNvPr>
          <p:cNvSpPr txBox="1"/>
          <p:nvPr/>
        </p:nvSpPr>
        <p:spPr>
          <a:xfrm>
            <a:off x="1214271" y="2728142"/>
            <a:ext cx="20131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i="1" dirty="0" err="1"/>
              <a:t>Đây</a:t>
            </a:r>
            <a:r>
              <a:rPr lang="en-US" sz="2600" i="1" dirty="0"/>
              <a:t> </a:t>
            </a:r>
            <a:r>
              <a:rPr lang="en-US" sz="2600" i="1" dirty="0" err="1"/>
              <a:t>là</a:t>
            </a:r>
            <a:r>
              <a:rPr lang="en-US" sz="2600" i="1" dirty="0"/>
              <a:t> </a:t>
            </a:r>
            <a:r>
              <a:rPr lang="en-US" sz="2600" i="1" dirty="0" err="1"/>
              <a:t>hình</a:t>
            </a:r>
            <a:r>
              <a:rPr lang="en-US" sz="2600" i="1" dirty="0"/>
              <a:t> </a:t>
            </a:r>
            <a:r>
              <a:rPr lang="en-US" sz="2600" i="1" dirty="0" err="1"/>
              <a:t>tứ</a:t>
            </a:r>
            <a:r>
              <a:rPr lang="en-US" sz="2600" i="1" dirty="0"/>
              <a:t> </a:t>
            </a:r>
            <a:r>
              <a:rPr lang="en-US" sz="2600" i="1" dirty="0" err="1"/>
              <a:t>giác</a:t>
            </a:r>
            <a:r>
              <a:rPr lang="en-US" sz="2600" i="1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C1CD51-70E2-408C-BDEA-35400AAC6D7F}"/>
              </a:ext>
            </a:extLst>
          </p:cNvPr>
          <p:cNvSpPr txBox="1"/>
          <p:nvPr/>
        </p:nvSpPr>
        <p:spPr>
          <a:xfrm>
            <a:off x="4616419" y="4954491"/>
            <a:ext cx="373742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 err="1"/>
              <a:t>Trong</a:t>
            </a:r>
            <a:r>
              <a:rPr lang="en-US" sz="2500" i="1" dirty="0"/>
              <a:t> </a:t>
            </a:r>
            <a:r>
              <a:rPr lang="en-US" sz="2500" i="1" dirty="0" err="1"/>
              <a:t>bức</a:t>
            </a:r>
            <a:r>
              <a:rPr lang="en-US" sz="2500" i="1" dirty="0"/>
              <a:t> </a:t>
            </a:r>
            <a:r>
              <a:rPr lang="en-US" sz="2500" i="1" dirty="0" err="1"/>
              <a:t>tranh</a:t>
            </a:r>
            <a:r>
              <a:rPr lang="en-US" sz="2500" i="1" dirty="0"/>
              <a:t> </a:t>
            </a:r>
            <a:r>
              <a:rPr lang="en-US" sz="2500" i="1" dirty="0" err="1"/>
              <a:t>này</a:t>
            </a:r>
            <a:r>
              <a:rPr lang="en-US" sz="2500" i="1" dirty="0"/>
              <a:t> </a:t>
            </a:r>
            <a:r>
              <a:rPr lang="en-US" sz="2500" i="1" dirty="0" err="1"/>
              <a:t>có</a:t>
            </a:r>
            <a:r>
              <a:rPr lang="en-US" sz="2500" i="1" dirty="0"/>
              <a:t> </a:t>
            </a:r>
            <a:r>
              <a:rPr lang="en-US" sz="2500" i="1" dirty="0" err="1"/>
              <a:t>rất</a:t>
            </a:r>
            <a:r>
              <a:rPr lang="en-US" sz="2500" i="1" dirty="0"/>
              <a:t> </a:t>
            </a:r>
            <a:r>
              <a:rPr lang="en-US" sz="2500" i="1" dirty="0" err="1"/>
              <a:t>nhiều</a:t>
            </a:r>
            <a:r>
              <a:rPr lang="en-US" sz="2500" i="1" dirty="0"/>
              <a:t> </a:t>
            </a:r>
            <a:r>
              <a:rPr lang="en-US" sz="2500" i="1" dirty="0" err="1"/>
              <a:t>hình</a:t>
            </a:r>
            <a:r>
              <a:rPr lang="en-US" sz="2500" i="1" dirty="0"/>
              <a:t> </a:t>
            </a:r>
            <a:r>
              <a:rPr lang="en-US" sz="2500" i="1" dirty="0" err="1"/>
              <a:t>tứ</a:t>
            </a:r>
            <a:r>
              <a:rPr lang="en-US" sz="2500" i="1" dirty="0"/>
              <a:t> </a:t>
            </a:r>
            <a:r>
              <a:rPr lang="en-US" sz="2500" i="1" dirty="0" err="1"/>
              <a:t>giác</a:t>
            </a:r>
            <a:r>
              <a:rPr lang="en-US" sz="2500" i="1" dirty="0"/>
              <a:t>.</a:t>
            </a:r>
          </a:p>
        </p:txBody>
      </p:sp>
      <p:sp>
        <p:nvSpPr>
          <p:cNvPr id="12" name="Rounded Rectangle 12">
            <a:extLst>
              <a:ext uri="{FF2B5EF4-FFF2-40B4-BE49-F238E27FC236}">
                <a16:creationId xmlns:a16="http://schemas.microsoft.com/office/drawing/2014/main" id="{0F3732F5-9847-4596-A759-E08FAC834A74}"/>
              </a:ext>
            </a:extLst>
          </p:cNvPr>
          <p:cNvSpPr/>
          <p:nvPr/>
        </p:nvSpPr>
        <p:spPr>
          <a:xfrm>
            <a:off x="6982248" y="645027"/>
            <a:ext cx="4369223" cy="116585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tứ</a:t>
            </a:r>
            <a:r>
              <a:rPr lang="en-US" sz="2400" dirty="0"/>
              <a:t> </a:t>
            </a:r>
            <a:r>
              <a:rPr lang="en-US" sz="2400" dirty="0" err="1"/>
              <a:t>giác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bởi</a:t>
            </a:r>
            <a:r>
              <a:rPr lang="en-US" sz="2400" dirty="0"/>
              <a:t> 4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dirty="0" err="1"/>
              <a:t>khép</a:t>
            </a:r>
            <a:r>
              <a:rPr lang="en-US" sz="2400" dirty="0"/>
              <a:t> </a:t>
            </a:r>
            <a:r>
              <a:rPr lang="en-US" sz="2400" dirty="0" err="1"/>
              <a:t>kín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843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631842" y="605307"/>
            <a:ext cx="4610636" cy="785611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TỨ GIÁC</a:t>
            </a:r>
          </a:p>
        </p:txBody>
      </p:sp>
      <p:sp>
        <p:nvSpPr>
          <p:cNvPr id="6" name="AutoShape 4" descr="Tứ giác là gì? Những hình tứ giác phổ biến hiện n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891" y="1962121"/>
            <a:ext cx="7193387" cy="3923523"/>
          </a:xfrm>
          <a:prstGeom prst="rect">
            <a:avLst/>
          </a:prstGeom>
        </p:spPr>
      </p:pic>
      <p:pic>
        <p:nvPicPr>
          <p:cNvPr id="9" name="Picture 8" descr="1-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67" y="-144463"/>
            <a:ext cx="2000085" cy="179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37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631842" y="605307"/>
            <a:ext cx="4610636" cy="785611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TỨ GIÁC</a:t>
            </a:r>
          </a:p>
        </p:txBody>
      </p:sp>
      <p:sp>
        <p:nvSpPr>
          <p:cNvPr id="6" name="AutoShape 4" descr="Tứ giác là gì? Những hình tứ giác phổ biến hiện n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 descr="1-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67" y="-144463"/>
            <a:ext cx="2000085" cy="179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ình chữ nhật là gì? Dấu hiệu nhận biết - Blog tổng hợp tin tức định nghĩa  &quot;là gì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178" y="2318196"/>
            <a:ext cx="4133090" cy="288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ạn là hình tròn, vuông, tam giác hay lượn sóng? Câu trả lời tiết lộ nhược  điểm cần khắc phụ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268" y="2543577"/>
            <a:ext cx="3566419" cy="243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83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4C7253-3117-D755-E099-F8F0BB13F1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5436" y="1754530"/>
            <a:ext cx="968128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1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94A3EC-2607-A574-A333-2FED361525BB}"/>
              </a:ext>
            </a:extLst>
          </p:cNvPr>
          <p:cNvCxnSpPr/>
          <p:nvPr/>
        </p:nvCxnSpPr>
        <p:spPr>
          <a:xfrm flipH="1">
            <a:off x="1909826" y="2891003"/>
            <a:ext cx="1393086" cy="110877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7958ACA4-5BAF-1262-8514-C12E105E0BB5}"/>
              </a:ext>
            </a:extLst>
          </p:cNvPr>
          <p:cNvGrpSpPr/>
          <p:nvPr/>
        </p:nvGrpSpPr>
        <p:grpSpPr>
          <a:xfrm>
            <a:off x="1305159" y="1307237"/>
            <a:ext cx="9958959" cy="1431057"/>
            <a:chOff x="857087" y="446662"/>
            <a:chExt cx="9958959" cy="143105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7C366A6-AB8A-102E-91C1-353A838AA5DC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Kể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gấp</a:t>
              </a:r>
              <a:r>
                <a:rPr lang="en-US" sz="2800" dirty="0"/>
                <a:t> </a:t>
              </a:r>
              <a:r>
                <a:rPr lang="en-US" sz="2800" dirty="0" err="1"/>
                <a:t>khúc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mỗi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: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ABEC019-2033-1418-8F29-EDE5F99E6720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1E3EB28-EBDA-1BBA-6453-D8293B709645}"/>
                </a:ext>
              </a:extLst>
            </p:cNvPr>
            <p:cNvSpPr txBox="1"/>
            <p:nvPr/>
          </p:nvSpPr>
          <p:spPr>
            <a:xfrm>
              <a:off x="1349242" y="1139055"/>
              <a:ext cx="934100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a)                                               b)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C41091-24D7-6C90-8562-04D02841BD50}"/>
              </a:ext>
            </a:extLst>
          </p:cNvPr>
          <p:cNvCxnSpPr/>
          <p:nvPr/>
        </p:nvCxnSpPr>
        <p:spPr>
          <a:xfrm flipH="1">
            <a:off x="8076267" y="2419457"/>
            <a:ext cx="230311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6326501-0301-3885-40E3-55CA53EB6407}"/>
              </a:ext>
            </a:extLst>
          </p:cNvPr>
          <p:cNvGrpSpPr/>
          <p:nvPr/>
        </p:nvGrpSpPr>
        <p:grpSpPr>
          <a:xfrm>
            <a:off x="1352962" y="3558466"/>
            <a:ext cx="665403" cy="646331"/>
            <a:chOff x="904890" y="2778718"/>
            <a:chExt cx="665403" cy="64633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05F9A97-CD27-3420-97C9-36432A4522AE}"/>
                </a:ext>
              </a:extLst>
            </p:cNvPr>
            <p:cNvSpPr txBox="1"/>
            <p:nvPr/>
          </p:nvSpPr>
          <p:spPr>
            <a:xfrm>
              <a:off x="1303593" y="277871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003415-1C1B-8163-B2F0-D06053D1D26D}"/>
                </a:ext>
              </a:extLst>
            </p:cNvPr>
            <p:cNvSpPr txBox="1"/>
            <p:nvPr/>
          </p:nvSpPr>
          <p:spPr>
            <a:xfrm>
              <a:off x="904890" y="290182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D4D64C4-328B-414D-2CE1-594D271A705A}"/>
              </a:ext>
            </a:extLst>
          </p:cNvPr>
          <p:cNvCxnSpPr/>
          <p:nvPr/>
        </p:nvCxnSpPr>
        <p:spPr>
          <a:xfrm>
            <a:off x="3302911" y="2891003"/>
            <a:ext cx="1560406" cy="1080759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DDADDB4-E6BC-F6C8-B56D-474F80917C0D}"/>
              </a:ext>
            </a:extLst>
          </p:cNvPr>
          <p:cNvGrpSpPr/>
          <p:nvPr/>
        </p:nvGrpSpPr>
        <p:grpSpPr>
          <a:xfrm>
            <a:off x="3067047" y="2329047"/>
            <a:ext cx="423514" cy="736741"/>
            <a:chOff x="3474126" y="1300240"/>
            <a:chExt cx="423514" cy="7367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8B4A15-8759-6EF2-E137-90D1FCB0DAD3}"/>
                </a:ext>
              </a:extLst>
            </p:cNvPr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AF8BA29-678D-EC6E-A42F-151E24200840}"/>
                </a:ext>
              </a:extLst>
            </p:cNvPr>
            <p:cNvSpPr txBox="1"/>
            <p:nvPr/>
          </p:nvSpPr>
          <p:spPr>
            <a:xfrm>
              <a:off x="3474126" y="130024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95A947-2089-43D3-0D2F-E3BE4699249F}"/>
              </a:ext>
            </a:extLst>
          </p:cNvPr>
          <p:cNvGrpSpPr/>
          <p:nvPr/>
        </p:nvGrpSpPr>
        <p:grpSpPr>
          <a:xfrm>
            <a:off x="4723714" y="3476558"/>
            <a:ext cx="600296" cy="694191"/>
            <a:chOff x="3576640" y="3804008"/>
            <a:chExt cx="600296" cy="69419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64FBAFB-19B8-8318-8EB4-E792A9A89391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444EC89-0A66-7BD7-1B3F-C3E164C03D11}"/>
                </a:ext>
              </a:extLst>
            </p:cNvPr>
            <p:cNvSpPr txBox="1"/>
            <p:nvPr/>
          </p:nvSpPr>
          <p:spPr>
            <a:xfrm>
              <a:off x="3732584" y="380400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BA40184-F6B6-FFD4-8155-23116D24B64D}"/>
              </a:ext>
            </a:extLst>
          </p:cNvPr>
          <p:cNvCxnSpPr/>
          <p:nvPr/>
        </p:nvCxnSpPr>
        <p:spPr>
          <a:xfrm flipH="1">
            <a:off x="7598081" y="3961197"/>
            <a:ext cx="280987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16B4E4E-1B15-5EC7-C633-E88C663EBCA4}"/>
              </a:ext>
            </a:extLst>
          </p:cNvPr>
          <p:cNvCxnSpPr/>
          <p:nvPr/>
        </p:nvCxnSpPr>
        <p:spPr>
          <a:xfrm flipV="1">
            <a:off x="10388906" y="2409932"/>
            <a:ext cx="1" cy="152373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EB0EFF2-5B4D-3175-F89A-2A51AF2680FA}"/>
              </a:ext>
            </a:extLst>
          </p:cNvPr>
          <p:cNvGrpSpPr/>
          <p:nvPr/>
        </p:nvGrpSpPr>
        <p:grpSpPr>
          <a:xfrm>
            <a:off x="7840406" y="1875496"/>
            <a:ext cx="444352" cy="736741"/>
            <a:chOff x="3474126" y="1300240"/>
            <a:chExt cx="444352" cy="73674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F62F73-655A-680A-833C-A8857D49F44A}"/>
                </a:ext>
              </a:extLst>
            </p:cNvPr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5785FE8-4342-D18A-B8ED-396D72677470}"/>
                </a:ext>
              </a:extLst>
            </p:cNvPr>
            <p:cNvSpPr txBox="1"/>
            <p:nvPr/>
          </p:nvSpPr>
          <p:spPr>
            <a:xfrm>
              <a:off x="3474126" y="1300240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D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AA490E0-1697-7983-8D7F-C1BF00A0DE3A}"/>
              </a:ext>
            </a:extLst>
          </p:cNvPr>
          <p:cNvGrpSpPr/>
          <p:nvPr/>
        </p:nvGrpSpPr>
        <p:grpSpPr>
          <a:xfrm>
            <a:off x="10139049" y="1875496"/>
            <a:ext cx="423514" cy="736741"/>
            <a:chOff x="3474126" y="1300240"/>
            <a:chExt cx="423514" cy="73674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0F80B0C-A00A-601A-96FD-EE1B1A56FD9D}"/>
                </a:ext>
              </a:extLst>
            </p:cNvPr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3233658-50BF-39E0-A2C7-DEB9B55E7E22}"/>
                </a:ext>
              </a:extLst>
            </p:cNvPr>
            <p:cNvSpPr txBox="1"/>
            <p:nvPr/>
          </p:nvSpPr>
          <p:spPr>
            <a:xfrm>
              <a:off x="3474126" y="130024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E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A114BD7-F699-4049-698B-C2E7A5E19824}"/>
              </a:ext>
            </a:extLst>
          </p:cNvPr>
          <p:cNvGrpSpPr/>
          <p:nvPr/>
        </p:nvGrpSpPr>
        <p:grpSpPr>
          <a:xfrm>
            <a:off x="10241563" y="3500564"/>
            <a:ext cx="463588" cy="976603"/>
            <a:chOff x="3576640" y="1390650"/>
            <a:chExt cx="463588" cy="976603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96D0A09-2E8D-FD4B-AC7F-EABA92A68BD7}"/>
                </a:ext>
              </a:extLst>
            </p:cNvPr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9AA5E2B-8FD3-4702-7FA3-7DABEA42D5DF}"/>
                </a:ext>
              </a:extLst>
            </p:cNvPr>
            <p:cNvSpPr txBox="1"/>
            <p:nvPr/>
          </p:nvSpPr>
          <p:spPr>
            <a:xfrm>
              <a:off x="3576640" y="1844033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G</a:t>
              </a:r>
            </a:p>
          </p:txBody>
        </p:sp>
      </p:grpSp>
      <p:grpSp>
        <p:nvGrpSpPr>
          <p:cNvPr id="2048" name="Group 2047">
            <a:extLst>
              <a:ext uri="{FF2B5EF4-FFF2-40B4-BE49-F238E27FC236}">
                <a16:creationId xmlns:a16="http://schemas.microsoft.com/office/drawing/2014/main" id="{90CD3639-04AF-FBF3-8A51-788559D1D4DD}"/>
              </a:ext>
            </a:extLst>
          </p:cNvPr>
          <p:cNvGrpSpPr/>
          <p:nvPr/>
        </p:nvGrpSpPr>
        <p:grpSpPr>
          <a:xfrm>
            <a:off x="7463969" y="3500564"/>
            <a:ext cx="444352" cy="976603"/>
            <a:chOff x="3576640" y="1390650"/>
            <a:chExt cx="444352" cy="976603"/>
          </a:xfrm>
        </p:grpSpPr>
        <p:sp>
          <p:nvSpPr>
            <p:cNvPr id="2049" name="TextBox 2048">
              <a:extLst>
                <a:ext uri="{FF2B5EF4-FFF2-40B4-BE49-F238E27FC236}">
                  <a16:creationId xmlns:a16="http://schemas.microsoft.com/office/drawing/2014/main" id="{AF530EFF-6E9F-C5D9-FEED-86EF93ED4A2F}"/>
                </a:ext>
              </a:extLst>
            </p:cNvPr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051" name="TextBox 2050">
              <a:extLst>
                <a:ext uri="{FF2B5EF4-FFF2-40B4-BE49-F238E27FC236}">
                  <a16:creationId xmlns:a16="http://schemas.microsoft.com/office/drawing/2014/main" id="{7DB765C8-EB97-38F6-83B2-6A4D6C7E3A78}"/>
                </a:ext>
              </a:extLst>
            </p:cNvPr>
            <p:cNvSpPr txBox="1"/>
            <p:nvPr/>
          </p:nvSpPr>
          <p:spPr>
            <a:xfrm>
              <a:off x="3576640" y="1844033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H</a:t>
              </a:r>
            </a:p>
          </p:txBody>
        </p:sp>
      </p:grpSp>
      <p:sp>
        <p:nvSpPr>
          <p:cNvPr id="2053" name="TextBox 2052">
            <a:extLst>
              <a:ext uri="{FF2B5EF4-FFF2-40B4-BE49-F238E27FC236}">
                <a16:creationId xmlns:a16="http://schemas.microsoft.com/office/drawing/2014/main" id="{814B4114-2ED4-57DD-B9A8-5973DF331623}"/>
              </a:ext>
            </a:extLst>
          </p:cNvPr>
          <p:cNvSpPr txBox="1"/>
          <p:nvPr/>
        </p:nvSpPr>
        <p:spPr>
          <a:xfrm>
            <a:off x="1400175" y="4516427"/>
            <a:ext cx="3923835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</a:rPr>
              <a:t>Đường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gấp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khúc</a:t>
            </a:r>
            <a:r>
              <a:rPr lang="en-US" sz="2800" b="1" dirty="0">
                <a:solidFill>
                  <a:srgbClr val="FF0000"/>
                </a:solidFill>
              </a:rPr>
              <a:t> ABC</a:t>
            </a:r>
          </a:p>
        </p:txBody>
      </p:sp>
      <p:sp>
        <p:nvSpPr>
          <p:cNvPr id="2054" name="TextBox 2053">
            <a:extLst>
              <a:ext uri="{FF2B5EF4-FFF2-40B4-BE49-F238E27FC236}">
                <a16:creationId xmlns:a16="http://schemas.microsoft.com/office/drawing/2014/main" id="{98873A31-0265-2697-B488-7F7C8A7544AC}"/>
              </a:ext>
            </a:extLst>
          </p:cNvPr>
          <p:cNvSpPr txBox="1"/>
          <p:nvPr/>
        </p:nvSpPr>
        <p:spPr>
          <a:xfrm>
            <a:off x="6911601" y="4516427"/>
            <a:ext cx="4274613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</a:rPr>
              <a:t>Đường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gấp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khúc</a:t>
            </a:r>
            <a:r>
              <a:rPr lang="en-US" sz="2800" b="1" dirty="0">
                <a:solidFill>
                  <a:srgbClr val="FF0000"/>
                </a:solidFill>
              </a:rPr>
              <a:t> DEGH</a:t>
            </a:r>
          </a:p>
        </p:txBody>
      </p:sp>
      <p:pic>
        <p:nvPicPr>
          <p:cNvPr id="2055" name="Picture 2054">
            <a:extLst>
              <a:ext uri="{FF2B5EF4-FFF2-40B4-BE49-F238E27FC236}">
                <a16:creationId xmlns:a16="http://schemas.microsoft.com/office/drawing/2014/main" id="{C1AAC049-ECFA-6C81-CBFD-A8D9CEF36F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94" y="151822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0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  <p:bldP spid="20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8800" b="1" i="0" u="none" strike="noStrike" kern="1200" cap="none" spc="0" normalizeH="0" baseline="0" noProof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5DFDAA3-4D39-E3D4-9A9B-E67810BBC6DE}"/>
              </a:ext>
            </a:extLst>
          </p:cNvPr>
          <p:cNvGrpSpPr/>
          <p:nvPr/>
        </p:nvGrpSpPr>
        <p:grpSpPr>
          <a:xfrm>
            <a:off x="960139" y="612126"/>
            <a:ext cx="9958959" cy="658835"/>
            <a:chOff x="857087" y="446662"/>
            <a:chExt cx="9958959" cy="65883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5FE94CA-1C89-1D86-89FC-15957F7CEDA8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 </a:t>
              </a:r>
              <a:r>
                <a:rPr lang="en-US" sz="2800" dirty="0" err="1"/>
                <a:t>Có</a:t>
              </a:r>
              <a:r>
                <a:rPr lang="en-US" sz="2800" dirty="0"/>
                <a:t> </a:t>
              </a:r>
              <a:r>
                <a:rPr lang="en-US" sz="2800" dirty="0" err="1"/>
                <a:t>mấy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tứ</a:t>
              </a:r>
              <a:r>
                <a:rPr lang="en-US" sz="2800" dirty="0"/>
                <a:t> </a:t>
              </a:r>
              <a:r>
                <a:rPr lang="en-US" sz="2800" dirty="0" err="1"/>
                <a:t>giác</a:t>
              </a:r>
              <a:r>
                <a:rPr lang="en-US" sz="2800" dirty="0"/>
                <a:t> ?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5642F8F-B393-5B70-16E3-259FCF2E23FA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</p:grp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1112653E-CAE7-A5FA-BD97-4ED1B406C8F1}"/>
              </a:ext>
            </a:extLst>
          </p:cNvPr>
          <p:cNvSpPr/>
          <p:nvPr/>
        </p:nvSpPr>
        <p:spPr>
          <a:xfrm>
            <a:off x="1814286" y="1857827"/>
            <a:ext cx="1828800" cy="2046515"/>
          </a:xfrm>
          <a:prstGeom prst="triangle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CE4E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9591D9BE-20C4-C7B7-8A49-FF64E465D6B1}"/>
              </a:ext>
            </a:extLst>
          </p:cNvPr>
          <p:cNvSpPr/>
          <p:nvPr/>
        </p:nvSpPr>
        <p:spPr>
          <a:xfrm>
            <a:off x="4833257" y="1857828"/>
            <a:ext cx="1306286" cy="2046514"/>
          </a:xfrm>
          <a:prstGeom prst="diamond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37340933-7076-C5F3-9AD8-2C773F270281}"/>
              </a:ext>
            </a:extLst>
          </p:cNvPr>
          <p:cNvSpPr/>
          <p:nvPr/>
        </p:nvSpPr>
        <p:spPr>
          <a:xfrm>
            <a:off x="7329714" y="1857828"/>
            <a:ext cx="2743200" cy="2046514"/>
          </a:xfrm>
          <a:prstGeom prst="parallelogram">
            <a:avLst>
              <a:gd name="adj" fmla="val 33800"/>
            </a:avLst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Manual Input 10">
            <a:extLst>
              <a:ext uri="{FF2B5EF4-FFF2-40B4-BE49-F238E27FC236}">
                <a16:creationId xmlns:a16="http://schemas.microsoft.com/office/drawing/2014/main" id="{7CCA2532-662A-FFEA-CBB9-2AFCC8565232}"/>
              </a:ext>
            </a:extLst>
          </p:cNvPr>
          <p:cNvSpPr/>
          <p:nvPr/>
        </p:nvSpPr>
        <p:spPr>
          <a:xfrm rot="5400000">
            <a:off x="2162628" y="4020461"/>
            <a:ext cx="1814286" cy="2510971"/>
          </a:xfrm>
          <a:prstGeom prst="flowChartManualInput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5209CBF-1360-5EC9-99BD-7B6D4F0BDCBF}"/>
              </a:ext>
            </a:extLst>
          </p:cNvPr>
          <p:cNvSpPr/>
          <p:nvPr/>
        </p:nvSpPr>
        <p:spPr>
          <a:xfrm>
            <a:off x="5080000" y="4368801"/>
            <a:ext cx="1814287" cy="1814287"/>
          </a:xfrm>
          <a:prstGeom prst="ellipse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apezoid 12">
            <a:extLst>
              <a:ext uri="{FF2B5EF4-FFF2-40B4-BE49-F238E27FC236}">
                <a16:creationId xmlns:a16="http://schemas.microsoft.com/office/drawing/2014/main" id="{88004BE7-2932-6B07-41E1-3D9DABDD09F9}"/>
              </a:ext>
            </a:extLst>
          </p:cNvPr>
          <p:cNvSpPr/>
          <p:nvPr/>
        </p:nvSpPr>
        <p:spPr>
          <a:xfrm>
            <a:off x="7649030" y="4368801"/>
            <a:ext cx="2264229" cy="1814287"/>
          </a:xfrm>
          <a:prstGeom prst="trapezoid">
            <a:avLst>
              <a:gd name="adj" fmla="val 23200"/>
            </a:avLst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C7B062-62D6-4D52-5373-ADFC5EA812B3}"/>
              </a:ext>
            </a:extLst>
          </p:cNvPr>
          <p:cNvSpPr txBox="1"/>
          <p:nvPr/>
        </p:nvSpPr>
        <p:spPr>
          <a:xfrm>
            <a:off x="5290457" y="261947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0D8AFD-DF09-42C6-33EF-37654CEB314C}"/>
              </a:ext>
            </a:extLst>
          </p:cNvPr>
          <p:cNvSpPr txBox="1"/>
          <p:nvPr/>
        </p:nvSpPr>
        <p:spPr>
          <a:xfrm>
            <a:off x="8505371" y="261947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DEE046-9DFA-FEEA-C98D-EC249CAFFF64}"/>
              </a:ext>
            </a:extLst>
          </p:cNvPr>
          <p:cNvSpPr txBox="1"/>
          <p:nvPr/>
        </p:nvSpPr>
        <p:spPr>
          <a:xfrm>
            <a:off x="2677885" y="501433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FFF8C2-A338-5B51-9017-5244DEAD542D}"/>
              </a:ext>
            </a:extLst>
          </p:cNvPr>
          <p:cNvSpPr txBox="1"/>
          <p:nvPr/>
        </p:nvSpPr>
        <p:spPr>
          <a:xfrm>
            <a:off x="8585201" y="501433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28A99DD-9AE1-62DD-F8AC-DAFA2536F20A}"/>
              </a:ext>
            </a:extLst>
          </p:cNvPr>
          <p:cNvGrpSpPr/>
          <p:nvPr/>
        </p:nvGrpSpPr>
        <p:grpSpPr>
          <a:xfrm>
            <a:off x="5751395" y="661222"/>
            <a:ext cx="994403" cy="994403"/>
            <a:chOff x="5751395" y="464780"/>
            <a:chExt cx="994403" cy="99440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4D9E2B9-91BC-E635-497C-F455BA7432EA}"/>
                </a:ext>
              </a:extLst>
            </p:cNvPr>
            <p:cNvSpPr txBox="1"/>
            <p:nvPr/>
          </p:nvSpPr>
          <p:spPr>
            <a:xfrm>
              <a:off x="6030685" y="608038"/>
              <a:ext cx="3918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accent6">
                      <a:lumMod val="75000"/>
                    </a:schemeClr>
                  </a:solidFill>
                </a:rPr>
                <a:t>4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6245E8A-6ED1-17DA-EB58-568F201A9958}"/>
                </a:ext>
              </a:extLst>
            </p:cNvPr>
            <p:cNvSpPr/>
            <p:nvPr/>
          </p:nvSpPr>
          <p:spPr>
            <a:xfrm>
              <a:off x="5751395" y="464780"/>
              <a:ext cx="994403" cy="994403"/>
            </a:xfrm>
            <a:prstGeom prst="ellipse">
              <a:avLst/>
            </a:prstGeom>
            <a:noFill/>
            <a:ln w="66675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78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3364075-11B3-876E-B543-AFD6AFB61945}"/>
              </a:ext>
            </a:extLst>
          </p:cNvPr>
          <p:cNvGrpSpPr/>
          <p:nvPr/>
        </p:nvGrpSpPr>
        <p:grpSpPr>
          <a:xfrm>
            <a:off x="960139" y="612126"/>
            <a:ext cx="9958959" cy="658835"/>
            <a:chOff x="857087" y="446662"/>
            <a:chExt cx="9958959" cy="65883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C2583E-6D2C-5EBD-CD3F-23E6E34F466A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/>
                <a:t> </a:t>
              </a:r>
              <a:r>
                <a:rPr lang="en-US" sz="2800" b="1" dirty="0" err="1"/>
                <a:t>Tính</a:t>
              </a:r>
              <a:r>
                <a:rPr lang="en-US" sz="2800" b="1" dirty="0"/>
                <a:t> </a:t>
              </a:r>
              <a:r>
                <a:rPr lang="en-US" sz="2800" b="1" dirty="0" err="1"/>
                <a:t>độ</a:t>
              </a:r>
              <a:r>
                <a:rPr lang="en-US" sz="2800" b="1" dirty="0"/>
                <a:t> </a:t>
              </a:r>
              <a:r>
                <a:rPr lang="en-US" sz="2800" b="1" dirty="0" err="1"/>
                <a:t>dài</a:t>
              </a:r>
              <a:r>
                <a:rPr lang="en-US" sz="2800" b="1" dirty="0"/>
                <a:t> </a:t>
              </a:r>
              <a:r>
                <a:rPr lang="en-US" sz="2800" b="1" dirty="0" err="1"/>
                <a:t>đường</a:t>
              </a:r>
              <a:r>
                <a:rPr lang="en-US" sz="2800" b="1" dirty="0"/>
                <a:t> </a:t>
              </a:r>
              <a:r>
                <a:rPr lang="en-US" sz="2800" b="1" dirty="0" err="1"/>
                <a:t>gấp</a:t>
              </a:r>
              <a:r>
                <a:rPr lang="en-US" sz="2800" b="1" dirty="0"/>
                <a:t> </a:t>
              </a:r>
              <a:r>
                <a:rPr lang="en-US" sz="2800" b="1" dirty="0" err="1"/>
                <a:t>khúc</a:t>
              </a:r>
              <a:r>
                <a:rPr lang="en-US" sz="2800" b="1" dirty="0"/>
                <a:t> ABCD.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9840FA5-F188-E6AA-6A85-DBFB1AD0F811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3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41F340F-3448-8F81-71D0-C5EBA8C9ACE4}"/>
              </a:ext>
            </a:extLst>
          </p:cNvPr>
          <p:cNvGrpSpPr/>
          <p:nvPr/>
        </p:nvGrpSpPr>
        <p:grpSpPr>
          <a:xfrm>
            <a:off x="2581578" y="1024675"/>
            <a:ext cx="7570933" cy="2416192"/>
            <a:chOff x="2581578" y="1198843"/>
            <a:chExt cx="7570933" cy="241619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327795F-A893-349B-A447-BF1DDC552466}"/>
                </a:ext>
              </a:extLst>
            </p:cNvPr>
            <p:cNvCxnSpPr/>
            <p:nvPr/>
          </p:nvCxnSpPr>
          <p:spPr>
            <a:xfrm flipH="1">
              <a:off x="3033486" y="3415036"/>
              <a:ext cx="3480692" cy="0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A9DB19E-7831-26CE-B8ED-F15EBB8090D7}"/>
                </a:ext>
              </a:extLst>
            </p:cNvPr>
            <p:cNvCxnSpPr/>
            <p:nvPr/>
          </p:nvCxnSpPr>
          <p:spPr>
            <a:xfrm flipH="1">
              <a:off x="6514177" y="1705569"/>
              <a:ext cx="1588430" cy="1709467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CD0AA39-CAB7-09CE-7FBD-2A098578D086}"/>
                </a:ext>
              </a:extLst>
            </p:cNvPr>
            <p:cNvGrpSpPr/>
            <p:nvPr/>
          </p:nvGrpSpPr>
          <p:grpSpPr>
            <a:xfrm>
              <a:off x="6014155" y="2830180"/>
              <a:ext cx="618859" cy="784855"/>
              <a:chOff x="904890" y="2901829"/>
              <a:chExt cx="618859" cy="784855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1A964D5-EB5C-5EE0-ADCE-9D8CFA7E505C}"/>
                  </a:ext>
                </a:extLst>
              </p:cNvPr>
              <p:cNvSpPr txBox="1"/>
              <p:nvPr/>
            </p:nvSpPr>
            <p:spPr>
              <a:xfrm>
                <a:off x="1257049" y="3040353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A11B61C-B229-9A84-A4AF-22D6C721BBB1}"/>
                  </a:ext>
                </a:extLst>
              </p:cNvPr>
              <p:cNvSpPr txBox="1"/>
              <p:nvPr/>
            </p:nvSpPr>
            <p:spPr>
              <a:xfrm>
                <a:off x="904890" y="2901829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B</a:t>
                </a:r>
              </a:p>
            </p:txBody>
          </p:sp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55B8E3E-0660-8869-7E22-E80DBC92E97E}"/>
                </a:ext>
              </a:extLst>
            </p:cNvPr>
            <p:cNvCxnSpPr/>
            <p:nvPr/>
          </p:nvCxnSpPr>
          <p:spPr>
            <a:xfrm>
              <a:off x="8102607" y="1727146"/>
              <a:ext cx="1603578" cy="1564723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80BC169-13D1-5928-B651-E8ACA4C837B3}"/>
                </a:ext>
              </a:extLst>
            </p:cNvPr>
            <p:cNvGrpSpPr/>
            <p:nvPr/>
          </p:nvGrpSpPr>
          <p:grpSpPr>
            <a:xfrm>
              <a:off x="7855984" y="1198843"/>
              <a:ext cx="444352" cy="736741"/>
              <a:chOff x="3474126" y="1300240"/>
              <a:chExt cx="444352" cy="736741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9181406-D931-26B5-2072-D677B0794DED}"/>
                  </a:ext>
                </a:extLst>
              </p:cNvPr>
              <p:cNvSpPr txBox="1"/>
              <p:nvPr/>
            </p:nvSpPr>
            <p:spPr>
              <a:xfrm>
                <a:off x="3576640" y="1390650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A823888-EB08-B1DE-11A6-BE8EAD06BF1D}"/>
                  </a:ext>
                </a:extLst>
              </p:cNvPr>
              <p:cNvSpPr txBox="1"/>
              <p:nvPr/>
            </p:nvSpPr>
            <p:spPr>
              <a:xfrm>
                <a:off x="3474126" y="1300240"/>
                <a:ext cx="4443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C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D35AFA0-5110-E6D4-7F37-6CE03B03F2FD}"/>
                </a:ext>
              </a:extLst>
            </p:cNvPr>
            <p:cNvGrpSpPr/>
            <p:nvPr/>
          </p:nvGrpSpPr>
          <p:grpSpPr>
            <a:xfrm>
              <a:off x="9552215" y="2801152"/>
              <a:ext cx="600296" cy="694191"/>
              <a:chOff x="3576640" y="3804008"/>
              <a:chExt cx="600296" cy="694191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488CF2A-EC14-27B2-C6B7-9514426E54CD}"/>
                  </a:ext>
                </a:extLst>
              </p:cNvPr>
              <p:cNvSpPr txBox="1"/>
              <p:nvPr/>
            </p:nvSpPr>
            <p:spPr>
              <a:xfrm>
                <a:off x="3576640" y="3851868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935B718-153B-E2BC-F7FC-21FA165DB519}"/>
                  </a:ext>
                </a:extLst>
              </p:cNvPr>
              <p:cNvSpPr txBox="1"/>
              <p:nvPr/>
            </p:nvSpPr>
            <p:spPr>
              <a:xfrm>
                <a:off x="3732584" y="3804008"/>
                <a:ext cx="4443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D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7F5053F-0484-2024-6801-315222407758}"/>
                </a:ext>
              </a:extLst>
            </p:cNvPr>
            <p:cNvGrpSpPr/>
            <p:nvPr/>
          </p:nvGrpSpPr>
          <p:grpSpPr>
            <a:xfrm>
              <a:off x="2581578" y="2830180"/>
              <a:ext cx="618859" cy="784855"/>
              <a:chOff x="904890" y="2901829"/>
              <a:chExt cx="618859" cy="784855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44604D0-12C9-B00B-39DA-9A8E30D047F9}"/>
                  </a:ext>
                </a:extLst>
              </p:cNvPr>
              <p:cNvSpPr txBox="1"/>
              <p:nvPr/>
            </p:nvSpPr>
            <p:spPr>
              <a:xfrm>
                <a:off x="1257049" y="3040353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34CD212-B22A-D4AE-8AE4-F52D3FAFBF64}"/>
                  </a:ext>
                </a:extLst>
              </p:cNvPr>
              <p:cNvSpPr txBox="1"/>
              <p:nvPr/>
            </p:nvSpPr>
            <p:spPr>
              <a:xfrm>
                <a:off x="904890" y="2901829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A</a:t>
                </a: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AF336FA-6547-CE58-91B6-D388816FD450}"/>
              </a:ext>
            </a:extLst>
          </p:cNvPr>
          <p:cNvSpPr txBox="1"/>
          <p:nvPr/>
        </p:nvSpPr>
        <p:spPr>
          <a:xfrm>
            <a:off x="4282150" y="2582511"/>
            <a:ext cx="1229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5cm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194973-63D8-5BC9-16CC-5820A12841FA}"/>
              </a:ext>
            </a:extLst>
          </p:cNvPr>
          <p:cNvSpPr txBox="1"/>
          <p:nvPr/>
        </p:nvSpPr>
        <p:spPr>
          <a:xfrm rot="18839619">
            <a:off x="6557894" y="1799316"/>
            <a:ext cx="12291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4cm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E30466-EBC5-3094-0FFF-49EE09F27627}"/>
              </a:ext>
            </a:extLst>
          </p:cNvPr>
          <p:cNvSpPr txBox="1"/>
          <p:nvPr/>
        </p:nvSpPr>
        <p:spPr>
          <a:xfrm rot="2506754">
            <a:off x="8525662" y="1796747"/>
            <a:ext cx="12291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4cm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CD4D316-344D-87A6-0FCD-70EFABB89086}"/>
              </a:ext>
            </a:extLst>
          </p:cNvPr>
          <p:cNvGrpSpPr/>
          <p:nvPr/>
        </p:nvGrpSpPr>
        <p:grpSpPr>
          <a:xfrm>
            <a:off x="2359604" y="3159412"/>
            <a:ext cx="7244444" cy="3509906"/>
            <a:chOff x="2359604" y="3159412"/>
            <a:chExt cx="7244444" cy="3509906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276A3516-D6DC-01AD-CE3D-86155965FEFF}"/>
                </a:ext>
              </a:extLst>
            </p:cNvPr>
            <p:cNvSpPr/>
            <p:nvPr/>
          </p:nvSpPr>
          <p:spPr>
            <a:xfrm>
              <a:off x="2359604" y="3159412"/>
              <a:ext cx="7244444" cy="3509906"/>
            </a:xfrm>
            <a:prstGeom prst="roundRect">
              <a:avLst>
                <a:gd name="adj" fmla="val 18044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softEdge rad="635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DAF312B-ACF4-6044-ED20-9B2127D6DC97}"/>
                </a:ext>
              </a:extLst>
            </p:cNvPr>
            <p:cNvSpPr txBox="1"/>
            <p:nvPr/>
          </p:nvSpPr>
          <p:spPr>
            <a:xfrm>
              <a:off x="3270289" y="3423944"/>
              <a:ext cx="5646902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/>
                <a:t>Bài</a:t>
              </a:r>
              <a:r>
                <a:rPr lang="en-US" sz="2800" b="1" dirty="0"/>
                <a:t> </a:t>
              </a:r>
              <a:r>
                <a:rPr lang="en-US" sz="2800" b="1" dirty="0" err="1"/>
                <a:t>giải</a:t>
              </a:r>
              <a:r>
                <a:rPr lang="en-US" sz="2800" b="1" dirty="0"/>
                <a:t>: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 err="1"/>
                <a:t>Độ</a:t>
              </a:r>
              <a:r>
                <a:rPr lang="en-US" sz="2800" dirty="0"/>
                <a:t> </a:t>
              </a:r>
              <a:r>
                <a:rPr lang="en-US" sz="2800" dirty="0" err="1"/>
                <a:t>dài</a:t>
              </a:r>
              <a:r>
                <a:rPr lang="en-US" sz="2800" dirty="0"/>
                <a:t>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gấp</a:t>
              </a:r>
              <a:r>
                <a:rPr lang="en-US" sz="2800" dirty="0"/>
                <a:t> </a:t>
              </a:r>
              <a:r>
                <a:rPr lang="en-US" sz="2800" dirty="0" err="1"/>
                <a:t>khúc</a:t>
              </a:r>
              <a:r>
                <a:rPr lang="en-US" sz="2800" dirty="0"/>
                <a:t> ABCD </a:t>
              </a:r>
              <a:r>
                <a:rPr lang="en-US" sz="2800" dirty="0" err="1"/>
                <a:t>là</a:t>
              </a:r>
              <a:r>
                <a:rPr lang="en-US" sz="2800" dirty="0"/>
                <a:t>: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/>
                <a:t>            +       +       =        (cm)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/>
                <a:t>                </a:t>
              </a:r>
              <a:r>
                <a:rPr lang="en-US" sz="2800" dirty="0" err="1"/>
                <a:t>Đáp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:        cm.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89EDFDB0-6B07-B0BA-9A56-2608AC021BCD}"/>
                </a:ext>
              </a:extLst>
            </p:cNvPr>
            <p:cNvSpPr/>
            <p:nvPr/>
          </p:nvSpPr>
          <p:spPr>
            <a:xfrm>
              <a:off x="3794732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6C7C2E5C-7914-B27B-BDDC-6256DEC41CAC}"/>
                </a:ext>
              </a:extLst>
            </p:cNvPr>
            <p:cNvSpPr/>
            <p:nvPr/>
          </p:nvSpPr>
          <p:spPr>
            <a:xfrm>
              <a:off x="4773832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B652080F-DC7B-BA11-6EF6-86C27D966F9D}"/>
                </a:ext>
              </a:extLst>
            </p:cNvPr>
            <p:cNvSpPr/>
            <p:nvPr/>
          </p:nvSpPr>
          <p:spPr>
            <a:xfrm>
              <a:off x="5654727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6C18650F-9B1B-EE1D-7B87-EC89AADD1F85}"/>
                </a:ext>
              </a:extLst>
            </p:cNvPr>
            <p:cNvSpPr/>
            <p:nvPr/>
          </p:nvSpPr>
          <p:spPr>
            <a:xfrm>
              <a:off x="6627093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829ABF8B-F13E-C28D-2F63-EADF1E085A5C}"/>
                </a:ext>
              </a:extLst>
            </p:cNvPr>
            <p:cNvSpPr/>
            <p:nvPr/>
          </p:nvSpPr>
          <p:spPr>
            <a:xfrm>
              <a:off x="6248597" y="5456674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3D4E97C-3727-68DC-3C39-ABA0C04A3A2B}"/>
              </a:ext>
            </a:extLst>
          </p:cNvPr>
          <p:cNvSpPr txBox="1"/>
          <p:nvPr/>
        </p:nvSpPr>
        <p:spPr>
          <a:xfrm>
            <a:off x="3890836" y="4819956"/>
            <a:ext cx="427654" cy="43088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3279E32-1163-96A1-B21F-B0CA803418D7}"/>
              </a:ext>
            </a:extLst>
          </p:cNvPr>
          <p:cNvSpPr txBox="1"/>
          <p:nvPr/>
        </p:nvSpPr>
        <p:spPr>
          <a:xfrm>
            <a:off x="4892148" y="4819956"/>
            <a:ext cx="427654" cy="43088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F4AE5D-AAED-F0EB-C27E-9FF3A6C391D1}"/>
              </a:ext>
            </a:extLst>
          </p:cNvPr>
          <p:cNvSpPr txBox="1"/>
          <p:nvPr/>
        </p:nvSpPr>
        <p:spPr>
          <a:xfrm>
            <a:off x="5788162" y="4819956"/>
            <a:ext cx="427654" cy="43088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A9C1EE5-0732-41CD-543E-D590C173B328}"/>
              </a:ext>
            </a:extLst>
          </p:cNvPr>
          <p:cNvSpPr txBox="1"/>
          <p:nvPr/>
        </p:nvSpPr>
        <p:spPr>
          <a:xfrm>
            <a:off x="6700098" y="4819956"/>
            <a:ext cx="472367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501709-D0C4-8742-EBCC-B97987ED8416}"/>
              </a:ext>
            </a:extLst>
          </p:cNvPr>
          <p:cNvSpPr txBox="1"/>
          <p:nvPr/>
        </p:nvSpPr>
        <p:spPr>
          <a:xfrm>
            <a:off x="6309348" y="5528742"/>
            <a:ext cx="472367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67263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DE6B14-593F-AA00-9DFA-B1AF6E8639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1697" y="1637681"/>
            <a:ext cx="736460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1914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45" y="1224870"/>
            <a:ext cx="1117362" cy="4878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172" y="201376"/>
            <a:ext cx="844235" cy="5352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9559" y="736600"/>
            <a:ext cx="1129744" cy="558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0519" y="1295400"/>
            <a:ext cx="1048563" cy="406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pic>
        <p:nvPicPr>
          <p:cNvPr id="1026" name="Picture 2" descr="Nhịp sống bình yên bên cầu Long Biên mùa cỏ lau- Thông tin du lịch và văn  hóa Việt Na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42" y="2316958"/>
            <a:ext cx="5875669" cy="3190305"/>
          </a:xfrm>
          <a:prstGeom prst="rect">
            <a:avLst/>
          </a:prstGeom>
          <a:ln w="57150" cap="sq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953206" y="-42"/>
            <a:ext cx="2822539" cy="2198918"/>
            <a:chOff x="1953208" y="67717"/>
            <a:chExt cx="2822539" cy="2198918"/>
          </a:xfrm>
        </p:grpSpPr>
        <p:pic>
          <p:nvPicPr>
            <p:cNvPr id="13" name="图片 2">
              <a:extLst>
                <a:ext uri="{FF2B5EF4-FFF2-40B4-BE49-F238E27FC236}">
                  <a16:creationId xmlns:a16="http://schemas.microsoft.com/office/drawing/2014/main" id="{CA2BE855-F9E0-4987-9F1F-4312E7789E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046" t="19088" r="19945" b="18632"/>
            <a:stretch/>
          </p:blipFill>
          <p:spPr>
            <a:xfrm>
              <a:off x="1953208" y="67717"/>
              <a:ext cx="2822539" cy="219891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686971" y="628567"/>
              <a:ext cx="20887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927445" y="5625345"/>
            <a:ext cx="5131567" cy="64698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68324" y="1919756"/>
            <a:ext cx="48753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Thủ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68324" y="3014211"/>
            <a:ext cx="49679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Long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868324" y="4539554"/>
            <a:ext cx="49679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046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046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046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gấp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046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046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046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hòa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006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71" y="4992915"/>
            <a:ext cx="3322293" cy="1964899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5" t="9643" r="19841" b="19224"/>
          <a:stretch/>
        </p:blipFill>
        <p:spPr>
          <a:xfrm>
            <a:off x="2360991" y="2012649"/>
            <a:ext cx="7411963" cy="249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0.97153 3.7037E-6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03230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257544" y="-3148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900555" y="-31750"/>
            <a:ext cx="862393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vẽ dưới đây có mấy điểm?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70350" y="737235"/>
            <a:ext cx="3390900" cy="1874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737995" y="-31750"/>
            <a:ext cx="859472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vẽ dưới đây có mấy điểm?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3</a:t>
            </a: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5</a:t>
            </a: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.2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84905" y="743585"/>
            <a:ext cx="3848100" cy="1882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392139" y="-107837"/>
            <a:ext cx="10108605" cy="1016623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A,H,M</a:t>
            </a: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A,B,M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A,C,M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A,H,C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8" name="Picture 27"/>
          <p:cNvPicPr/>
          <p:nvPr/>
        </p:nvPicPr>
        <p:blipFill>
          <a:blip r:embed="rId14"/>
          <a:stretch>
            <a:fillRect/>
          </a:stretch>
        </p:blipFill>
        <p:spPr>
          <a:xfrm>
            <a:off x="4783605" y="969208"/>
            <a:ext cx="2562895" cy="15746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2092960" y="-31750"/>
            <a:ext cx="839025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vẽ dưới đây có mấy đoạn thẳng?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.5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4994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.4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91050" y="756920"/>
            <a:ext cx="2948940" cy="1609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24994" y="2675528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26: ĐƯỜNG GẤP KHÚC, HÌNH TỨ GIÁC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5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LÀM QUEN VỚI HÌNH PHẲNG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577</Words>
  <Application>Microsoft Office PowerPoint</Application>
  <PresentationFormat>Widescreen</PresentationFormat>
  <Paragraphs>210</Paragraphs>
  <Slides>24</Slides>
  <Notes>6</Notes>
  <HiddenSlides>0</HiddenSlides>
  <MMClips>8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46" baseType="lpstr">
      <vt:lpstr>等线</vt:lpstr>
      <vt:lpstr>Jua</vt:lpstr>
      <vt:lpstr>微软雅黑</vt:lpstr>
      <vt:lpstr>Quicksand</vt:lpstr>
      <vt:lpstr>Quicksand Medium</vt:lpstr>
      <vt:lpstr>#9Slide07 HoneyCream</vt:lpstr>
      <vt:lpstr>.VnBlack</vt:lpstr>
      <vt:lpstr>Arial</vt:lpstr>
      <vt:lpstr>Arial-Rounded</vt:lpstr>
      <vt:lpstr>Calibri</vt:lpstr>
      <vt:lpstr>Calibri Light</vt:lpstr>
      <vt:lpstr>Cambria</vt:lpstr>
      <vt:lpstr>SVN-Newton</vt:lpstr>
      <vt:lpstr>SVN-Ready</vt:lpstr>
      <vt:lpstr>Times New Roman</vt:lpstr>
      <vt:lpstr>Wingdings</vt:lpstr>
      <vt:lpstr>Office Theme</vt:lpstr>
      <vt:lpstr>Office 主题</vt:lpstr>
      <vt:lpstr>包图主题2</vt:lpstr>
      <vt:lpstr>3_Office Theme</vt:lpstr>
      <vt:lpstr>2_Nature Activities Binder by Slidesgo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33</cp:revision>
  <dcterms:created xsi:type="dcterms:W3CDTF">2021-07-24T01:07:49Z</dcterms:created>
  <dcterms:modified xsi:type="dcterms:W3CDTF">2024-10-25T09:01:46Z</dcterms:modified>
</cp:coreProperties>
</file>