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680" autoAdjust="0"/>
  </p:normalViewPr>
  <p:slideViewPr>
    <p:cSldViewPr snapToGrid="0">
      <p:cViewPr>
        <p:scale>
          <a:sx n="33" d="100"/>
          <a:sy n="33" d="100"/>
        </p:scale>
        <p:origin x="2166"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11/08/2024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11/08/2024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11/08/2024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11/08/2024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5DA8C32-EB52-324D-1E92-72981C5241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C0EA286A-BA7C-CA61-3E25-239FD15CF7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FCF385E-D83E-6DA5-4462-DBD562CC15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11/08/2024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3.mp3"/><Relationship Id="rId7" Type="http://schemas.openxmlformats.org/officeDocument/2006/relationships/image" Target="../media/image50.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7.png"/><Relationship Id="rId4" Type="http://schemas.openxmlformats.org/officeDocument/2006/relationships/audio" Target="../media/media3.mp3"/><Relationship Id="rId9" Type="http://schemas.openxmlformats.org/officeDocument/2006/relationships/image" Target="../media/image52.gif"/></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52.gif"/><Relationship Id="rId14" Type="http://schemas.openxmlformats.org/officeDocument/2006/relationships/image" Target="../media/image57.gif"/></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52.gif"/><Relationship Id="rId14" Type="http://schemas.openxmlformats.org/officeDocument/2006/relationships/image" Target="../media/image57.gif"/></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5.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4.png"/><Relationship Id="rId11" Type="http://schemas.openxmlformats.org/officeDocument/2006/relationships/image" Target="../media/image56.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image" Target="../media/image52.gif"/><Relationship Id="rId14" Type="http://schemas.openxmlformats.org/officeDocument/2006/relationships/image" Target="../media/image57.gif"/></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7.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6.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6.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2.gif"/><Relationship Id="rId5" Type="http://schemas.microsoft.com/office/2007/relationships/media" Target="../media/media2.mp3"/><Relationship Id="rId15" Type="http://schemas.openxmlformats.org/officeDocument/2006/relationships/image" Target="../media/image27.png"/><Relationship Id="rId10" Type="http://schemas.openxmlformats.org/officeDocument/2006/relationships/image" Target="../media/image75.png"/><Relationship Id="rId19" Type="http://schemas.openxmlformats.org/officeDocument/2006/relationships/image" Target="../media/image57.gif"/><Relationship Id="rId4" Type="http://schemas.openxmlformats.org/officeDocument/2006/relationships/audio" Target="../media/media5.mp3"/><Relationship Id="rId9" Type="http://schemas.openxmlformats.org/officeDocument/2006/relationships/image" Target="../media/image71.png"/><Relationship Id="rId14" Type="http://schemas.openxmlformats.org/officeDocument/2006/relationships/image" Target="../media/image78.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79.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0.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image" Target="../media/image24.png"/><Relationship Id="rId3" Type="http://schemas.openxmlformats.org/officeDocument/2006/relationships/slideLayout" Target="../slideLayouts/slideLayout1.xml"/><Relationship Id="rId21" Type="http://schemas.openxmlformats.org/officeDocument/2006/relationships/image" Target="../media/image19.png"/><Relationship Id="rId34" Type="http://schemas.openxmlformats.org/officeDocument/2006/relationships/image" Target="../media/image30.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png"/><Relationship Id="rId25" Type="http://schemas.openxmlformats.org/officeDocument/2006/relationships/image" Target="../media/image23.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5.png"/><Relationship Id="rId20" Type="http://schemas.microsoft.com/office/2007/relationships/hdphoto" Target="../media/hdphoto2.wdp"/><Relationship Id="rId29" Type="http://schemas.openxmlformats.org/officeDocument/2006/relationships/image" Target="../media/image26.gif"/><Relationship Id="rId1" Type="http://schemas.microsoft.com/office/2007/relationships/media" Target="../media/media1.wav"/><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2.png"/><Relationship Id="rId32" Type="http://schemas.openxmlformats.org/officeDocument/2006/relationships/image" Target="../media/image29.png"/><Relationship Id="rId5" Type="http://schemas.openxmlformats.org/officeDocument/2006/relationships/image" Target="../media/image5.png"/><Relationship Id="rId15" Type="http://schemas.microsoft.com/office/2007/relationships/hdphoto" Target="../media/hdphoto1.wdp"/><Relationship Id="rId23" Type="http://schemas.openxmlformats.org/officeDocument/2006/relationships/image" Target="../media/image21.png"/><Relationship Id="rId28" Type="http://schemas.microsoft.com/office/2007/relationships/hdphoto" Target="../media/hdphoto3.wdp"/><Relationship Id="rId10" Type="http://schemas.openxmlformats.org/officeDocument/2006/relationships/image" Target="../media/image10.png"/><Relationship Id="rId19" Type="http://schemas.openxmlformats.org/officeDocument/2006/relationships/image" Target="../media/image18.png"/><Relationship Id="rId31"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7.png"/><Relationship Id="rId8"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18" Type="http://schemas.openxmlformats.org/officeDocument/2006/relationships/image" Target="../media/image26.gif"/><Relationship Id="rId26" Type="http://schemas.openxmlformats.org/officeDocument/2006/relationships/image" Target="../media/image35.png"/><Relationship Id="rId3" Type="http://schemas.openxmlformats.org/officeDocument/2006/relationships/image" Target="../media/image31.jpg"/><Relationship Id="rId21" Type="http://schemas.openxmlformats.org/officeDocument/2006/relationships/slide" Target="slide4.xml"/><Relationship Id="rId7" Type="http://schemas.openxmlformats.org/officeDocument/2006/relationships/image" Target="../media/image11.png"/><Relationship Id="rId12" Type="http://schemas.openxmlformats.org/officeDocument/2006/relationships/image" Target="../media/image17.png"/><Relationship Id="rId17" Type="http://schemas.openxmlformats.org/officeDocument/2006/relationships/image" Target="../media/image24.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6.png"/><Relationship Id="rId24" Type="http://schemas.openxmlformats.org/officeDocument/2006/relationships/image" Target="../media/image34.png"/><Relationship Id="rId5" Type="http://schemas.openxmlformats.org/officeDocument/2006/relationships/image" Target="../media/image6.png"/><Relationship Id="rId15" Type="http://schemas.openxmlformats.org/officeDocument/2006/relationships/image" Target="../media/image20.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0.png"/><Relationship Id="rId4" Type="http://schemas.openxmlformats.org/officeDocument/2006/relationships/slide" Target="slide17.xml"/><Relationship Id="rId9" Type="http://schemas.openxmlformats.org/officeDocument/2006/relationships/image" Target="../media/image14.png"/><Relationship Id="rId14" Type="http://schemas.microsoft.com/office/2007/relationships/hdphoto" Target="../media/hdphoto2.wdp"/><Relationship Id="rId22" Type="http://schemas.openxmlformats.org/officeDocument/2006/relationships/image" Target="../media/image33.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1.jpg"/><Relationship Id="rId9" Type="http://schemas.microsoft.com/office/2007/relationships/hdphoto" Target="../media/hdphoto6.wdp"/><Relationship Id="rId14" Type="http://schemas.openxmlformats.org/officeDocument/2006/relationships/image" Target="../media/image26.gif"/></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6.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1.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6.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1.jp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en-VN"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en-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en-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TotalTime>
  <Words>458</Words>
  <Application>Microsoft Office PowerPoint</Application>
  <PresentationFormat>Widescreen</PresentationFormat>
  <Paragraphs>69</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IcielStormtrooper</vt:lpstr>
      <vt:lpstr>Arial</vt:lpstr>
      <vt:lpstr>Bebas Neue</vt:lpstr>
      <vt:lpstr>Calibri</vt:lpstr>
      <vt:lpstr>Calibri Light</vt:lpstr>
      <vt:lpstr>Cambria</vt:lpstr>
      <vt:lpstr>Cambria Math</vt:lpstr>
      <vt:lpstr>Karla</vt:lpstr>
      <vt:lpstr>Love Ya Like A Sister</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18</cp:revision>
  <dcterms:created xsi:type="dcterms:W3CDTF">2024-06-06T08:48:18Z</dcterms:created>
  <dcterms:modified xsi:type="dcterms:W3CDTF">2024-08-11T01:37:50Z</dcterms:modified>
  <cp:category>9Slide.vn</cp:category>
</cp:coreProperties>
</file>