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7" r:id="rId2"/>
    <p:sldMasterId id="2147483713" r:id="rId3"/>
  </p:sldMasterIdLst>
  <p:notesMasterIdLst>
    <p:notesMasterId r:id="rId30"/>
  </p:notesMasterIdLst>
  <p:sldIdLst>
    <p:sldId id="3836" r:id="rId4"/>
    <p:sldId id="11694" r:id="rId5"/>
    <p:sldId id="257" r:id="rId6"/>
    <p:sldId id="258" r:id="rId7"/>
    <p:sldId id="259" r:id="rId8"/>
    <p:sldId id="261" r:id="rId9"/>
    <p:sldId id="301" r:id="rId10"/>
    <p:sldId id="3802" r:id="rId11"/>
    <p:sldId id="3829" r:id="rId12"/>
    <p:sldId id="3835" r:id="rId13"/>
    <p:sldId id="3811" r:id="rId14"/>
    <p:sldId id="11695" r:id="rId15"/>
    <p:sldId id="3831" r:id="rId16"/>
    <p:sldId id="3813" r:id="rId17"/>
    <p:sldId id="271" r:id="rId18"/>
    <p:sldId id="272" r:id="rId19"/>
    <p:sldId id="273" r:id="rId20"/>
    <p:sldId id="274" r:id="rId21"/>
    <p:sldId id="3832" r:id="rId22"/>
    <p:sldId id="3817" r:id="rId23"/>
    <p:sldId id="11696" r:id="rId24"/>
    <p:sldId id="3833" r:id="rId25"/>
    <p:sldId id="11697" r:id="rId26"/>
    <p:sldId id="11693" r:id="rId27"/>
    <p:sldId id="3834" r:id="rId28"/>
    <p:sldId id="28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4B52ED-CAF8-475E-9DF1-0C3E44A544DA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B6BA11-AFF4-4FD6-BEE4-D0373C07E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580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gb706226281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7" name="Google Shape;1277;gb706226281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748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2" name="Google Shape;1722;gb706226281_0_6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3" name="Google Shape;1723;gb706226281_0_6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9396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8988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833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7911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3730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155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4645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7" name="Google Shape;2237;gb6f96fd3f7_0_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8" name="Google Shape;2238;gb6f96fd3f7_0_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8"/>
          <p:cNvGrpSpPr/>
          <p:nvPr/>
        </p:nvGrpSpPr>
        <p:grpSpPr>
          <a:xfrm>
            <a:off x="522883" y="109952"/>
            <a:ext cx="11579843" cy="2797693"/>
            <a:chOff x="335036" y="320140"/>
            <a:chExt cx="9419612" cy="2275781"/>
          </a:xfrm>
        </p:grpSpPr>
        <p:sp>
          <p:nvSpPr>
            <p:cNvPr id="89" name="Google Shape;89;p8"/>
            <p:cNvSpPr/>
            <p:nvPr/>
          </p:nvSpPr>
          <p:spPr>
            <a:xfrm>
              <a:off x="6945841" y="1955107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 rot="-470071">
            <a:off x="2784503" y="2222560"/>
            <a:ext cx="6623020" cy="34256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92" name="Google Shape;92;p8"/>
          <p:cNvGrpSpPr/>
          <p:nvPr/>
        </p:nvGrpSpPr>
        <p:grpSpPr>
          <a:xfrm flipH="1">
            <a:off x="8369927" y="99015"/>
            <a:ext cx="4062439" cy="7247623"/>
            <a:chOff x="3734270" y="74249"/>
            <a:chExt cx="3046829" cy="5435717"/>
          </a:xfrm>
        </p:grpSpPr>
        <p:grpSp>
          <p:nvGrpSpPr>
            <p:cNvPr id="93" name="Google Shape;93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94" name="Google Shape;94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2" name="Google Shape;102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8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104" name="Google Shape;104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05" name="Google Shape;105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3" name="Google Shape;113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" name="Google Shape;114;p8"/>
          <p:cNvSpPr/>
          <p:nvPr/>
        </p:nvSpPr>
        <p:spPr>
          <a:xfrm flipH="1">
            <a:off x="-123" y="6451867"/>
            <a:ext cx="12192240" cy="2580487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8"/>
          <p:cNvSpPr/>
          <p:nvPr/>
        </p:nvSpPr>
        <p:spPr>
          <a:xfrm>
            <a:off x="5308600" y="250467"/>
            <a:ext cx="1574800" cy="1574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8"/>
          <p:cNvSpPr/>
          <p:nvPr/>
        </p:nvSpPr>
        <p:spPr>
          <a:xfrm flipH="1">
            <a:off x="-2623379" y="5625967"/>
            <a:ext cx="6694579" cy="1574956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8"/>
          <p:cNvSpPr/>
          <p:nvPr/>
        </p:nvSpPr>
        <p:spPr>
          <a:xfrm>
            <a:off x="7117517" y="5481133"/>
            <a:ext cx="6694579" cy="1719804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01059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35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79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34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998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6598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5485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337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3816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6937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152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/>
          <p:nvPr/>
        </p:nvSpPr>
        <p:spPr>
          <a:xfrm flipH="1">
            <a:off x="8344860" y="850900"/>
            <a:ext cx="2070000" cy="207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9"/>
          <p:cNvSpPr txBox="1">
            <a:spLocks noGrp="1"/>
          </p:cNvSpPr>
          <p:nvPr>
            <p:ph type="subTitle" idx="1"/>
          </p:nvPr>
        </p:nvSpPr>
        <p:spPr>
          <a:xfrm flipH="1">
            <a:off x="6604827" y="4561733"/>
            <a:ext cx="3708800" cy="7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754C2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 flipH="1">
            <a:off x="4636427" y="3618033"/>
            <a:ext cx="5677200" cy="10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2" name="Google Shape;122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8395460" y="1273500"/>
            <a:ext cx="1968800" cy="12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3" name="Google Shape;123;p9"/>
          <p:cNvSpPr/>
          <p:nvPr/>
        </p:nvSpPr>
        <p:spPr>
          <a:xfrm flipH="1">
            <a:off x="-89045" y="5830300"/>
            <a:ext cx="12382645" cy="1403128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9"/>
          <p:cNvSpPr/>
          <p:nvPr/>
        </p:nvSpPr>
        <p:spPr>
          <a:xfrm>
            <a:off x="4508467" y="6342168"/>
            <a:ext cx="9871436" cy="743605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9"/>
          <p:cNvSpPr/>
          <p:nvPr/>
        </p:nvSpPr>
        <p:spPr>
          <a:xfrm>
            <a:off x="268849" y="5121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6" name="Google Shape;126;p9"/>
          <p:cNvGrpSpPr/>
          <p:nvPr/>
        </p:nvGrpSpPr>
        <p:grpSpPr>
          <a:xfrm flipH="1">
            <a:off x="3081354" y="1041421"/>
            <a:ext cx="9833292" cy="1324321"/>
            <a:chOff x="1068461" y="718690"/>
            <a:chExt cx="7374969" cy="993241"/>
          </a:xfrm>
        </p:grpSpPr>
        <p:sp>
          <p:nvSpPr>
            <p:cNvPr id="127" name="Google Shape;127;p9"/>
            <p:cNvSpPr/>
            <p:nvPr/>
          </p:nvSpPr>
          <p:spPr>
            <a:xfrm>
              <a:off x="5634624" y="1071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9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9"/>
          <p:cNvGrpSpPr/>
          <p:nvPr/>
        </p:nvGrpSpPr>
        <p:grpSpPr>
          <a:xfrm rot="-1325081" flipH="1">
            <a:off x="1192518" y="1611927"/>
            <a:ext cx="972537" cy="515408"/>
            <a:chOff x="2468025" y="734125"/>
            <a:chExt cx="980825" cy="519800"/>
          </a:xfrm>
        </p:grpSpPr>
        <p:sp>
          <p:nvSpPr>
            <p:cNvPr id="130" name="Google Shape;130;p9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9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973018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9495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201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076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59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5240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Thanks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27"/>
          <p:cNvSpPr/>
          <p:nvPr/>
        </p:nvSpPr>
        <p:spPr>
          <a:xfrm>
            <a:off x="216915" y="914753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8" name="Google Shape;718;p27"/>
          <p:cNvGrpSpPr/>
          <p:nvPr/>
        </p:nvGrpSpPr>
        <p:grpSpPr>
          <a:xfrm flipH="1">
            <a:off x="-240" y="3109368"/>
            <a:ext cx="12192240" cy="3840761"/>
            <a:chOff x="-2381112" y="2531375"/>
            <a:chExt cx="9144180" cy="2880571"/>
          </a:xfrm>
        </p:grpSpPr>
        <p:sp>
          <p:nvSpPr>
            <p:cNvPr id="719" name="Google Shape;719;p27"/>
            <p:cNvSpPr/>
            <p:nvPr/>
          </p:nvSpPr>
          <p:spPr>
            <a:xfrm>
              <a:off x="3173475" y="2531375"/>
              <a:ext cx="1196850" cy="1196325"/>
            </a:xfrm>
            <a:custGeom>
              <a:avLst/>
              <a:gdLst/>
              <a:ahLst/>
              <a:cxnLst/>
              <a:rect l="l" t="t" r="r" b="b"/>
              <a:pathLst>
                <a:path w="47874" h="47853" extrusionOk="0">
                  <a:moveTo>
                    <a:pt x="23937" y="0"/>
                  </a:moveTo>
                  <a:cubicBezTo>
                    <a:pt x="10713" y="0"/>
                    <a:pt x="0" y="10713"/>
                    <a:pt x="0" y="23937"/>
                  </a:cubicBezTo>
                  <a:cubicBezTo>
                    <a:pt x="0" y="37140"/>
                    <a:pt x="10713" y="47853"/>
                    <a:pt x="23937" y="47853"/>
                  </a:cubicBezTo>
                  <a:cubicBezTo>
                    <a:pt x="37161" y="47853"/>
                    <a:pt x="47873" y="37140"/>
                    <a:pt x="47873" y="23937"/>
                  </a:cubicBezTo>
                  <a:cubicBezTo>
                    <a:pt x="47873" y="10713"/>
                    <a:pt x="37161" y="0"/>
                    <a:pt x="23937" y="0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1733687" y="3146975"/>
              <a:ext cx="5020934" cy="422875"/>
            </a:xfrm>
            <a:custGeom>
              <a:avLst/>
              <a:gdLst/>
              <a:ahLst/>
              <a:cxnLst/>
              <a:rect l="l" t="t" r="r" b="b"/>
              <a:pathLst>
                <a:path w="150170" h="16915" extrusionOk="0">
                  <a:moveTo>
                    <a:pt x="69788" y="1"/>
                  </a:moveTo>
                  <a:cubicBezTo>
                    <a:pt x="58612" y="1"/>
                    <a:pt x="48908" y="7870"/>
                    <a:pt x="41401" y="7870"/>
                  </a:cubicBezTo>
                  <a:cubicBezTo>
                    <a:pt x="40796" y="7870"/>
                    <a:pt x="40206" y="7819"/>
                    <a:pt x="39630" y="7709"/>
                  </a:cubicBezTo>
                  <a:cubicBezTo>
                    <a:pt x="39094" y="7605"/>
                    <a:pt x="38452" y="7556"/>
                    <a:pt x="37720" y="7556"/>
                  </a:cubicBezTo>
                  <a:cubicBezTo>
                    <a:pt x="27549" y="7556"/>
                    <a:pt x="0" y="16915"/>
                    <a:pt x="0" y="16915"/>
                  </a:cubicBezTo>
                  <a:lnTo>
                    <a:pt x="150169" y="14153"/>
                  </a:lnTo>
                  <a:lnTo>
                    <a:pt x="150169" y="9759"/>
                  </a:lnTo>
                  <a:cubicBezTo>
                    <a:pt x="150169" y="9759"/>
                    <a:pt x="132133" y="7918"/>
                    <a:pt x="120625" y="7541"/>
                  </a:cubicBezTo>
                  <a:cubicBezTo>
                    <a:pt x="101271" y="6934"/>
                    <a:pt x="83548" y="636"/>
                    <a:pt x="70952" y="30"/>
                  </a:cubicBezTo>
                  <a:cubicBezTo>
                    <a:pt x="70562" y="10"/>
                    <a:pt x="70174" y="1"/>
                    <a:pt x="69788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-2381112" y="3407550"/>
              <a:ext cx="9144180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2267088" y="3391181"/>
              <a:ext cx="3188459" cy="2020765"/>
            </a:xfrm>
            <a:custGeom>
              <a:avLst/>
              <a:gdLst/>
              <a:ahLst/>
              <a:cxnLst/>
              <a:rect l="l" t="t" r="r" b="b"/>
              <a:pathLst>
                <a:path w="97798" h="67982" extrusionOk="0">
                  <a:moveTo>
                    <a:pt x="27326" y="0"/>
                  </a:moveTo>
                  <a:cubicBezTo>
                    <a:pt x="27138" y="565"/>
                    <a:pt x="26699" y="984"/>
                    <a:pt x="26134" y="1151"/>
                  </a:cubicBezTo>
                  <a:lnTo>
                    <a:pt x="26092" y="1151"/>
                  </a:lnTo>
                  <a:cubicBezTo>
                    <a:pt x="25548" y="1067"/>
                    <a:pt x="25046" y="816"/>
                    <a:pt x="24648" y="419"/>
                  </a:cubicBezTo>
                  <a:cubicBezTo>
                    <a:pt x="24397" y="523"/>
                    <a:pt x="24251" y="628"/>
                    <a:pt x="24251" y="754"/>
                  </a:cubicBezTo>
                  <a:cubicBezTo>
                    <a:pt x="23979" y="2637"/>
                    <a:pt x="43165" y="1528"/>
                    <a:pt x="43207" y="3348"/>
                  </a:cubicBezTo>
                  <a:cubicBezTo>
                    <a:pt x="43228" y="5148"/>
                    <a:pt x="23916" y="5210"/>
                    <a:pt x="24146" y="7365"/>
                  </a:cubicBezTo>
                  <a:cubicBezTo>
                    <a:pt x="24231" y="8129"/>
                    <a:pt x="26580" y="8335"/>
                    <a:pt x="29751" y="8335"/>
                  </a:cubicBezTo>
                  <a:cubicBezTo>
                    <a:pt x="33491" y="8335"/>
                    <a:pt x="38374" y="8048"/>
                    <a:pt x="42041" y="8048"/>
                  </a:cubicBezTo>
                  <a:cubicBezTo>
                    <a:pt x="45152" y="8048"/>
                    <a:pt x="47387" y="8255"/>
                    <a:pt x="47308" y="9018"/>
                  </a:cubicBezTo>
                  <a:cubicBezTo>
                    <a:pt x="47036" y="11446"/>
                    <a:pt x="20401" y="9521"/>
                    <a:pt x="20401" y="12471"/>
                  </a:cubicBezTo>
                  <a:cubicBezTo>
                    <a:pt x="20401" y="13416"/>
                    <a:pt x="22547" y="13672"/>
                    <a:pt x="25456" y="13672"/>
                  </a:cubicBezTo>
                  <a:cubicBezTo>
                    <a:pt x="28894" y="13672"/>
                    <a:pt x="33395" y="13314"/>
                    <a:pt x="36679" y="13314"/>
                  </a:cubicBezTo>
                  <a:cubicBezTo>
                    <a:pt x="39293" y="13314"/>
                    <a:pt x="41134" y="13541"/>
                    <a:pt x="41052" y="14354"/>
                  </a:cubicBezTo>
                  <a:cubicBezTo>
                    <a:pt x="40801" y="17032"/>
                    <a:pt x="26301" y="14605"/>
                    <a:pt x="26301" y="17032"/>
                  </a:cubicBezTo>
                  <a:cubicBezTo>
                    <a:pt x="26301" y="17721"/>
                    <a:pt x="28000" y="17924"/>
                    <a:pt x="30434" y="17924"/>
                  </a:cubicBezTo>
                  <a:cubicBezTo>
                    <a:pt x="33957" y="17924"/>
                    <a:pt x="39019" y="17498"/>
                    <a:pt x="42699" y="17498"/>
                  </a:cubicBezTo>
                  <a:cubicBezTo>
                    <a:pt x="45439" y="17498"/>
                    <a:pt x="47413" y="17734"/>
                    <a:pt x="47413" y="18560"/>
                  </a:cubicBezTo>
                  <a:cubicBezTo>
                    <a:pt x="47413" y="19395"/>
                    <a:pt x="44543" y="19612"/>
                    <a:pt x="40604" y="19612"/>
                  </a:cubicBezTo>
                  <a:cubicBezTo>
                    <a:pt x="36377" y="19612"/>
                    <a:pt x="30920" y="19363"/>
                    <a:pt x="26452" y="19363"/>
                  </a:cubicBezTo>
                  <a:cubicBezTo>
                    <a:pt x="21740" y="19363"/>
                    <a:pt x="18128" y="19640"/>
                    <a:pt x="18225" y="20777"/>
                  </a:cubicBezTo>
                  <a:cubicBezTo>
                    <a:pt x="18346" y="22220"/>
                    <a:pt x="22772" y="22421"/>
                    <a:pt x="27622" y="22421"/>
                  </a:cubicBezTo>
                  <a:cubicBezTo>
                    <a:pt x="29498" y="22421"/>
                    <a:pt x="31437" y="22391"/>
                    <a:pt x="33216" y="22391"/>
                  </a:cubicBezTo>
                  <a:cubicBezTo>
                    <a:pt x="37111" y="22391"/>
                    <a:pt x="40236" y="22535"/>
                    <a:pt x="40236" y="23456"/>
                  </a:cubicBezTo>
                  <a:cubicBezTo>
                    <a:pt x="40236" y="25883"/>
                    <a:pt x="24146" y="25360"/>
                    <a:pt x="24146" y="27222"/>
                  </a:cubicBezTo>
                  <a:cubicBezTo>
                    <a:pt x="24146" y="27890"/>
                    <a:pt x="27209" y="27998"/>
                    <a:pt x="31112" y="27998"/>
                  </a:cubicBezTo>
                  <a:cubicBezTo>
                    <a:pt x="32980" y="27998"/>
                    <a:pt x="35040" y="27973"/>
                    <a:pt x="37049" y="27973"/>
                  </a:cubicBezTo>
                  <a:cubicBezTo>
                    <a:pt x="42549" y="27973"/>
                    <a:pt x="47669" y="28159"/>
                    <a:pt x="47413" y="29544"/>
                  </a:cubicBezTo>
                  <a:cubicBezTo>
                    <a:pt x="47242" y="30470"/>
                    <a:pt x="44144" y="30692"/>
                    <a:pt x="39957" y="30692"/>
                  </a:cubicBezTo>
                  <a:cubicBezTo>
                    <a:pt x="36133" y="30692"/>
                    <a:pt x="31401" y="30507"/>
                    <a:pt x="27160" y="30507"/>
                  </a:cubicBezTo>
                  <a:cubicBezTo>
                    <a:pt x="21252" y="30507"/>
                    <a:pt x="16299" y="30865"/>
                    <a:pt x="16090" y="32578"/>
                  </a:cubicBezTo>
                  <a:cubicBezTo>
                    <a:pt x="15894" y="34138"/>
                    <a:pt x="18895" y="34536"/>
                    <a:pt x="22793" y="34536"/>
                  </a:cubicBezTo>
                  <a:cubicBezTo>
                    <a:pt x="26865" y="34536"/>
                    <a:pt x="31915" y="34102"/>
                    <a:pt x="35322" y="34102"/>
                  </a:cubicBezTo>
                  <a:cubicBezTo>
                    <a:pt x="37671" y="34102"/>
                    <a:pt x="39240" y="34308"/>
                    <a:pt x="39169" y="35006"/>
                  </a:cubicBezTo>
                  <a:cubicBezTo>
                    <a:pt x="38897" y="37684"/>
                    <a:pt x="12052" y="35257"/>
                    <a:pt x="11801" y="39295"/>
                  </a:cubicBezTo>
                  <a:cubicBezTo>
                    <a:pt x="11749" y="40045"/>
                    <a:pt x="12885" y="40332"/>
                    <a:pt x="14751" y="40332"/>
                  </a:cubicBezTo>
                  <a:cubicBezTo>
                    <a:pt x="20813" y="40332"/>
                    <a:pt x="34577" y="37303"/>
                    <a:pt x="40283" y="37303"/>
                  </a:cubicBezTo>
                  <a:cubicBezTo>
                    <a:pt x="41931" y="37303"/>
                    <a:pt x="42906" y="37556"/>
                    <a:pt x="42831" y="38207"/>
                  </a:cubicBezTo>
                  <a:cubicBezTo>
                    <a:pt x="42433" y="41806"/>
                    <a:pt x="6947" y="41806"/>
                    <a:pt x="6424" y="45739"/>
                  </a:cubicBezTo>
                  <a:cubicBezTo>
                    <a:pt x="6292" y="46715"/>
                    <a:pt x="8727" y="47059"/>
                    <a:pt x="12480" y="47059"/>
                  </a:cubicBezTo>
                  <a:cubicBezTo>
                    <a:pt x="21440" y="47059"/>
                    <a:pt x="37908" y="45099"/>
                    <a:pt x="44851" y="45099"/>
                  </a:cubicBezTo>
                  <a:cubicBezTo>
                    <a:pt x="46974" y="45099"/>
                    <a:pt x="48206" y="45282"/>
                    <a:pt x="48062" y="45760"/>
                  </a:cubicBezTo>
                  <a:cubicBezTo>
                    <a:pt x="47267" y="48438"/>
                    <a:pt x="13412" y="48690"/>
                    <a:pt x="13412" y="51368"/>
                  </a:cubicBezTo>
                  <a:cubicBezTo>
                    <a:pt x="13412" y="51832"/>
                    <a:pt x="14275" y="52015"/>
                    <a:pt x="15699" y="52015"/>
                  </a:cubicBezTo>
                  <a:cubicBezTo>
                    <a:pt x="20951" y="52015"/>
                    <a:pt x="33843" y="49533"/>
                    <a:pt x="39321" y="49533"/>
                  </a:cubicBezTo>
                  <a:cubicBezTo>
                    <a:pt x="40929" y="49533"/>
                    <a:pt x="41898" y="49747"/>
                    <a:pt x="41847" y="50301"/>
                  </a:cubicBezTo>
                  <a:cubicBezTo>
                    <a:pt x="41596" y="53251"/>
                    <a:pt x="0" y="52435"/>
                    <a:pt x="0" y="56201"/>
                  </a:cubicBezTo>
                  <a:cubicBezTo>
                    <a:pt x="0" y="57055"/>
                    <a:pt x="2093" y="57366"/>
                    <a:pt x="5318" y="57366"/>
                  </a:cubicBezTo>
                  <a:cubicBezTo>
                    <a:pt x="13981" y="57366"/>
                    <a:pt x="30813" y="55121"/>
                    <a:pt x="37189" y="55121"/>
                  </a:cubicBezTo>
                  <a:cubicBezTo>
                    <a:pt x="38849" y="55121"/>
                    <a:pt x="39800" y="55273"/>
                    <a:pt x="39713" y="55657"/>
                  </a:cubicBezTo>
                  <a:cubicBezTo>
                    <a:pt x="39190" y="58084"/>
                    <a:pt x="5921" y="58084"/>
                    <a:pt x="6173" y="59946"/>
                  </a:cubicBezTo>
                  <a:cubicBezTo>
                    <a:pt x="6277" y="60672"/>
                    <a:pt x="12403" y="60758"/>
                    <a:pt x="19897" y="60758"/>
                  </a:cubicBezTo>
                  <a:cubicBezTo>
                    <a:pt x="22223" y="60758"/>
                    <a:pt x="24681" y="60749"/>
                    <a:pt x="27132" y="60749"/>
                  </a:cubicBezTo>
                  <a:cubicBezTo>
                    <a:pt x="37284" y="60749"/>
                    <a:pt x="47308" y="60891"/>
                    <a:pt x="47308" y="62353"/>
                  </a:cubicBezTo>
                  <a:cubicBezTo>
                    <a:pt x="47308" y="65324"/>
                    <a:pt x="251" y="64257"/>
                    <a:pt x="251" y="67458"/>
                  </a:cubicBezTo>
                  <a:cubicBezTo>
                    <a:pt x="251" y="67667"/>
                    <a:pt x="419" y="67856"/>
                    <a:pt x="732" y="67981"/>
                  </a:cubicBezTo>
                  <a:lnTo>
                    <a:pt x="70262" y="67981"/>
                  </a:lnTo>
                  <a:cubicBezTo>
                    <a:pt x="63064" y="67500"/>
                    <a:pt x="57289" y="66872"/>
                    <a:pt x="57289" y="65763"/>
                  </a:cubicBezTo>
                  <a:cubicBezTo>
                    <a:pt x="57289" y="64623"/>
                    <a:pt x="62311" y="64358"/>
                    <a:pt x="68514" y="64358"/>
                  </a:cubicBezTo>
                  <a:cubicBezTo>
                    <a:pt x="73896" y="64358"/>
                    <a:pt x="80168" y="64557"/>
                    <a:pt x="84818" y="64557"/>
                  </a:cubicBezTo>
                  <a:cubicBezTo>
                    <a:pt x="88771" y="64557"/>
                    <a:pt x="91554" y="64413"/>
                    <a:pt x="91625" y="63880"/>
                  </a:cubicBezTo>
                  <a:cubicBezTo>
                    <a:pt x="91897" y="61997"/>
                    <a:pt x="58628" y="61997"/>
                    <a:pt x="58084" y="59591"/>
                  </a:cubicBezTo>
                  <a:cubicBezTo>
                    <a:pt x="58000" y="59202"/>
                    <a:pt x="58964" y="59048"/>
                    <a:pt x="60641" y="59048"/>
                  </a:cubicBezTo>
                  <a:cubicBezTo>
                    <a:pt x="67036" y="59048"/>
                    <a:pt x="83805" y="61288"/>
                    <a:pt x="92460" y="61288"/>
                  </a:cubicBezTo>
                  <a:cubicBezTo>
                    <a:pt x="95696" y="61288"/>
                    <a:pt x="97797" y="60975"/>
                    <a:pt x="97797" y="60114"/>
                  </a:cubicBezTo>
                  <a:cubicBezTo>
                    <a:pt x="97797" y="56369"/>
                    <a:pt x="48334" y="56682"/>
                    <a:pt x="48062" y="53732"/>
                  </a:cubicBezTo>
                  <a:cubicBezTo>
                    <a:pt x="48014" y="53213"/>
                    <a:pt x="49106" y="53008"/>
                    <a:pt x="50940" y="53008"/>
                  </a:cubicBezTo>
                  <a:cubicBezTo>
                    <a:pt x="57839" y="53008"/>
                    <a:pt x="75226" y="55911"/>
                    <a:pt x="81807" y="55911"/>
                  </a:cubicBezTo>
                  <a:cubicBezTo>
                    <a:pt x="83421" y="55911"/>
                    <a:pt x="84385" y="55736"/>
                    <a:pt x="84385" y="55301"/>
                  </a:cubicBezTo>
                  <a:cubicBezTo>
                    <a:pt x="84385" y="52623"/>
                    <a:pt x="56473" y="51807"/>
                    <a:pt x="55678" y="49129"/>
                  </a:cubicBezTo>
                  <a:cubicBezTo>
                    <a:pt x="55544" y="48691"/>
                    <a:pt x="56424" y="48518"/>
                    <a:pt x="57987" y="48518"/>
                  </a:cubicBezTo>
                  <a:cubicBezTo>
                    <a:pt x="63800" y="48518"/>
                    <a:pt x="79060" y="50907"/>
                    <a:pt x="86766" y="50907"/>
                  </a:cubicBezTo>
                  <a:cubicBezTo>
                    <a:pt x="89650" y="50907"/>
                    <a:pt x="91477" y="50572"/>
                    <a:pt x="91353" y="49652"/>
                  </a:cubicBezTo>
                  <a:cubicBezTo>
                    <a:pt x="90829" y="45677"/>
                    <a:pt x="55929" y="45635"/>
                    <a:pt x="54883" y="42517"/>
                  </a:cubicBezTo>
                  <a:lnTo>
                    <a:pt x="54883" y="42224"/>
                  </a:lnTo>
                  <a:cubicBezTo>
                    <a:pt x="55043" y="41802"/>
                    <a:pt x="55922" y="41632"/>
                    <a:pt x="57290" y="41632"/>
                  </a:cubicBezTo>
                  <a:cubicBezTo>
                    <a:pt x="62791" y="41632"/>
                    <a:pt x="76193" y="44369"/>
                    <a:pt x="82547" y="44369"/>
                  </a:cubicBezTo>
                  <a:cubicBezTo>
                    <a:pt x="84705" y="44369"/>
                    <a:pt x="86050" y="44053"/>
                    <a:pt x="85996" y="43208"/>
                  </a:cubicBezTo>
                  <a:cubicBezTo>
                    <a:pt x="85724" y="39190"/>
                    <a:pt x="49233" y="41115"/>
                    <a:pt x="48961" y="38437"/>
                  </a:cubicBezTo>
                  <a:cubicBezTo>
                    <a:pt x="48902" y="37804"/>
                    <a:pt x="50700" y="37598"/>
                    <a:pt x="53479" y="37598"/>
                  </a:cubicBezTo>
                  <a:cubicBezTo>
                    <a:pt x="58674" y="37598"/>
                    <a:pt x="67300" y="38318"/>
                    <a:pt x="73649" y="38318"/>
                  </a:cubicBezTo>
                  <a:cubicBezTo>
                    <a:pt x="78392" y="38318"/>
                    <a:pt x="81864" y="37916"/>
                    <a:pt x="81686" y="36512"/>
                  </a:cubicBezTo>
                  <a:cubicBezTo>
                    <a:pt x="81465" y="34704"/>
                    <a:pt x="76852" y="34372"/>
                    <a:pt x="71550" y="34372"/>
                  </a:cubicBezTo>
                  <a:cubicBezTo>
                    <a:pt x="68477" y="34372"/>
                    <a:pt x="65172" y="34483"/>
                    <a:pt x="62357" y="34483"/>
                  </a:cubicBezTo>
                  <a:cubicBezTo>
                    <a:pt x="58511" y="34483"/>
                    <a:pt x="55580" y="34275"/>
                    <a:pt x="55406" y="33290"/>
                  </a:cubicBezTo>
                  <a:cubicBezTo>
                    <a:pt x="55175" y="32036"/>
                    <a:pt x="58436" y="31802"/>
                    <a:pt x="62263" y="31802"/>
                  </a:cubicBezTo>
                  <a:cubicBezTo>
                    <a:pt x="64532" y="31802"/>
                    <a:pt x="66999" y="31884"/>
                    <a:pt x="69055" y="31884"/>
                  </a:cubicBezTo>
                  <a:cubicBezTo>
                    <a:pt x="71691" y="31884"/>
                    <a:pt x="73651" y="31750"/>
                    <a:pt x="73651" y="31135"/>
                  </a:cubicBezTo>
                  <a:cubicBezTo>
                    <a:pt x="73651" y="29252"/>
                    <a:pt x="57540" y="29796"/>
                    <a:pt x="57540" y="27389"/>
                  </a:cubicBezTo>
                  <a:cubicBezTo>
                    <a:pt x="57540" y="26461"/>
                    <a:pt x="60722" y="26319"/>
                    <a:pt x="64667" y="26319"/>
                  </a:cubicBezTo>
                  <a:cubicBezTo>
                    <a:pt x="66396" y="26319"/>
                    <a:pt x="68270" y="26346"/>
                    <a:pt x="70088" y="26346"/>
                  </a:cubicBezTo>
                  <a:cubicBezTo>
                    <a:pt x="74964" y="26346"/>
                    <a:pt x="79429" y="26151"/>
                    <a:pt x="79552" y="24711"/>
                  </a:cubicBezTo>
                  <a:cubicBezTo>
                    <a:pt x="79639" y="23681"/>
                    <a:pt x="76653" y="23395"/>
                    <a:pt x="72549" y="23395"/>
                  </a:cubicBezTo>
                  <a:cubicBezTo>
                    <a:pt x="67417" y="23395"/>
                    <a:pt x="60537" y="23843"/>
                    <a:pt x="55733" y="23843"/>
                  </a:cubicBezTo>
                  <a:cubicBezTo>
                    <a:pt x="52358" y="23843"/>
                    <a:pt x="50008" y="23622"/>
                    <a:pt x="50008" y="22870"/>
                  </a:cubicBezTo>
                  <a:cubicBezTo>
                    <a:pt x="50008" y="21945"/>
                    <a:pt x="52567" y="21719"/>
                    <a:pt x="55920" y="21719"/>
                  </a:cubicBezTo>
                  <a:cubicBezTo>
                    <a:pt x="59141" y="21719"/>
                    <a:pt x="63094" y="21928"/>
                    <a:pt x="66212" y="21928"/>
                  </a:cubicBezTo>
                  <a:cubicBezTo>
                    <a:pt x="69251" y="21928"/>
                    <a:pt x="71496" y="21729"/>
                    <a:pt x="71496" y="20945"/>
                  </a:cubicBezTo>
                  <a:cubicBezTo>
                    <a:pt x="71496" y="18539"/>
                    <a:pt x="57017" y="20945"/>
                    <a:pt x="56745" y="18267"/>
                  </a:cubicBezTo>
                  <a:cubicBezTo>
                    <a:pt x="56663" y="17461"/>
                    <a:pt x="58501" y="17236"/>
                    <a:pt x="61111" y="17236"/>
                  </a:cubicBezTo>
                  <a:cubicBezTo>
                    <a:pt x="64383" y="17236"/>
                    <a:pt x="68868" y="17589"/>
                    <a:pt x="72302" y="17589"/>
                  </a:cubicBezTo>
                  <a:cubicBezTo>
                    <a:pt x="75231" y="17589"/>
                    <a:pt x="77397" y="17333"/>
                    <a:pt x="77397" y="16384"/>
                  </a:cubicBezTo>
                  <a:cubicBezTo>
                    <a:pt x="77397" y="13433"/>
                    <a:pt x="50824" y="15337"/>
                    <a:pt x="50552" y="12931"/>
                  </a:cubicBezTo>
                  <a:cubicBezTo>
                    <a:pt x="50473" y="12168"/>
                    <a:pt x="52702" y="11961"/>
                    <a:pt x="55804" y="11961"/>
                  </a:cubicBezTo>
                  <a:cubicBezTo>
                    <a:pt x="59461" y="11961"/>
                    <a:pt x="64331" y="12248"/>
                    <a:pt x="68060" y="12248"/>
                  </a:cubicBezTo>
                  <a:cubicBezTo>
                    <a:pt x="71223" y="12248"/>
                    <a:pt x="73566" y="12042"/>
                    <a:pt x="73651" y="11278"/>
                  </a:cubicBezTo>
                  <a:cubicBezTo>
                    <a:pt x="73902" y="9102"/>
                    <a:pt x="58189" y="9102"/>
                    <a:pt x="55113" y="7763"/>
                  </a:cubicBezTo>
                  <a:lnTo>
                    <a:pt x="55113" y="6780"/>
                  </a:lnTo>
                  <a:cubicBezTo>
                    <a:pt x="58189" y="5587"/>
                    <a:pt x="73798" y="6361"/>
                    <a:pt x="73568" y="4666"/>
                  </a:cubicBezTo>
                  <a:cubicBezTo>
                    <a:pt x="73528" y="4419"/>
                    <a:pt x="72467" y="4343"/>
                    <a:pt x="70873" y="4343"/>
                  </a:cubicBezTo>
                  <a:cubicBezTo>
                    <a:pt x="68407" y="4343"/>
                    <a:pt x="64665" y="4523"/>
                    <a:pt x="61451" y="4523"/>
                  </a:cubicBezTo>
                  <a:cubicBezTo>
                    <a:pt x="57968" y="4523"/>
                    <a:pt x="55105" y="4312"/>
                    <a:pt x="55155" y="3432"/>
                  </a:cubicBezTo>
                  <a:cubicBezTo>
                    <a:pt x="55259" y="1193"/>
                    <a:pt x="68504" y="2951"/>
                    <a:pt x="68860" y="1298"/>
                  </a:cubicBezTo>
                  <a:cubicBezTo>
                    <a:pt x="68922" y="1026"/>
                    <a:pt x="68609" y="795"/>
                    <a:pt x="68023" y="607"/>
                  </a:cubicBezTo>
                  <a:cubicBezTo>
                    <a:pt x="67793" y="858"/>
                    <a:pt x="67500" y="1047"/>
                    <a:pt x="67186" y="1151"/>
                  </a:cubicBezTo>
                  <a:lnTo>
                    <a:pt x="67144" y="1151"/>
                  </a:lnTo>
                  <a:cubicBezTo>
                    <a:pt x="66621" y="1047"/>
                    <a:pt x="65805" y="775"/>
                    <a:pt x="65491" y="126"/>
                  </a:cubicBezTo>
                  <a:lnTo>
                    <a:pt x="65386" y="126"/>
                  </a:lnTo>
                  <a:cubicBezTo>
                    <a:pt x="65177" y="628"/>
                    <a:pt x="64759" y="1005"/>
                    <a:pt x="64256" y="1151"/>
                  </a:cubicBezTo>
                  <a:lnTo>
                    <a:pt x="64215" y="1151"/>
                  </a:lnTo>
                  <a:cubicBezTo>
                    <a:pt x="63650" y="1047"/>
                    <a:pt x="62771" y="733"/>
                    <a:pt x="62499" y="0"/>
                  </a:cubicBezTo>
                  <a:cubicBezTo>
                    <a:pt x="62311" y="565"/>
                    <a:pt x="61871" y="984"/>
                    <a:pt x="61327" y="1151"/>
                  </a:cubicBezTo>
                  <a:lnTo>
                    <a:pt x="61285" y="1151"/>
                  </a:lnTo>
                  <a:cubicBezTo>
                    <a:pt x="60720" y="1047"/>
                    <a:pt x="59821" y="733"/>
                    <a:pt x="59570" y="0"/>
                  </a:cubicBezTo>
                  <a:cubicBezTo>
                    <a:pt x="59381" y="565"/>
                    <a:pt x="58942" y="984"/>
                    <a:pt x="58398" y="1151"/>
                  </a:cubicBezTo>
                  <a:lnTo>
                    <a:pt x="58335" y="1151"/>
                  </a:lnTo>
                  <a:cubicBezTo>
                    <a:pt x="57791" y="1047"/>
                    <a:pt x="56891" y="733"/>
                    <a:pt x="56640" y="0"/>
                  </a:cubicBezTo>
                  <a:cubicBezTo>
                    <a:pt x="56452" y="565"/>
                    <a:pt x="56013" y="984"/>
                    <a:pt x="55448" y="1151"/>
                  </a:cubicBezTo>
                  <a:lnTo>
                    <a:pt x="55406" y="1151"/>
                  </a:lnTo>
                  <a:cubicBezTo>
                    <a:pt x="54862" y="1047"/>
                    <a:pt x="53962" y="733"/>
                    <a:pt x="53711" y="0"/>
                  </a:cubicBezTo>
                  <a:cubicBezTo>
                    <a:pt x="53523" y="565"/>
                    <a:pt x="53083" y="984"/>
                    <a:pt x="52518" y="1151"/>
                  </a:cubicBezTo>
                  <a:lnTo>
                    <a:pt x="52476" y="1151"/>
                  </a:lnTo>
                  <a:cubicBezTo>
                    <a:pt x="51932" y="1047"/>
                    <a:pt x="51033" y="733"/>
                    <a:pt x="50782" y="0"/>
                  </a:cubicBezTo>
                  <a:cubicBezTo>
                    <a:pt x="50593" y="565"/>
                    <a:pt x="50154" y="984"/>
                    <a:pt x="49589" y="1151"/>
                  </a:cubicBezTo>
                  <a:lnTo>
                    <a:pt x="49547" y="1151"/>
                  </a:lnTo>
                  <a:cubicBezTo>
                    <a:pt x="48982" y="1047"/>
                    <a:pt x="48103" y="733"/>
                    <a:pt x="47852" y="0"/>
                  </a:cubicBezTo>
                  <a:cubicBezTo>
                    <a:pt x="47664" y="565"/>
                    <a:pt x="47225" y="984"/>
                    <a:pt x="46660" y="1151"/>
                  </a:cubicBezTo>
                  <a:lnTo>
                    <a:pt x="46618" y="1151"/>
                  </a:lnTo>
                  <a:cubicBezTo>
                    <a:pt x="46053" y="1047"/>
                    <a:pt x="45174" y="733"/>
                    <a:pt x="44923" y="0"/>
                  </a:cubicBezTo>
                  <a:cubicBezTo>
                    <a:pt x="44735" y="565"/>
                    <a:pt x="44295" y="984"/>
                    <a:pt x="43730" y="1151"/>
                  </a:cubicBezTo>
                  <a:lnTo>
                    <a:pt x="43689" y="1151"/>
                  </a:lnTo>
                  <a:cubicBezTo>
                    <a:pt x="43124" y="1047"/>
                    <a:pt x="42245" y="733"/>
                    <a:pt x="41973" y="0"/>
                  </a:cubicBezTo>
                  <a:cubicBezTo>
                    <a:pt x="41785" y="565"/>
                    <a:pt x="41345" y="984"/>
                    <a:pt x="40801" y="1151"/>
                  </a:cubicBezTo>
                  <a:lnTo>
                    <a:pt x="40759" y="1151"/>
                  </a:lnTo>
                  <a:cubicBezTo>
                    <a:pt x="40194" y="1047"/>
                    <a:pt x="39295" y="733"/>
                    <a:pt x="39044" y="0"/>
                  </a:cubicBezTo>
                  <a:cubicBezTo>
                    <a:pt x="38855" y="565"/>
                    <a:pt x="38416" y="984"/>
                    <a:pt x="37872" y="1151"/>
                  </a:cubicBezTo>
                  <a:lnTo>
                    <a:pt x="37809" y="1151"/>
                  </a:lnTo>
                  <a:cubicBezTo>
                    <a:pt x="37265" y="1047"/>
                    <a:pt x="36365" y="733"/>
                    <a:pt x="36114" y="0"/>
                  </a:cubicBezTo>
                  <a:cubicBezTo>
                    <a:pt x="35926" y="565"/>
                    <a:pt x="35487" y="984"/>
                    <a:pt x="34922" y="1151"/>
                  </a:cubicBezTo>
                  <a:lnTo>
                    <a:pt x="34880" y="1151"/>
                  </a:lnTo>
                  <a:cubicBezTo>
                    <a:pt x="34336" y="1047"/>
                    <a:pt x="33436" y="733"/>
                    <a:pt x="33185" y="0"/>
                  </a:cubicBezTo>
                  <a:cubicBezTo>
                    <a:pt x="32997" y="565"/>
                    <a:pt x="32557" y="984"/>
                    <a:pt x="31992" y="1151"/>
                  </a:cubicBezTo>
                  <a:lnTo>
                    <a:pt x="31950" y="1151"/>
                  </a:lnTo>
                  <a:cubicBezTo>
                    <a:pt x="31406" y="1047"/>
                    <a:pt x="30507" y="733"/>
                    <a:pt x="30256" y="0"/>
                  </a:cubicBezTo>
                  <a:cubicBezTo>
                    <a:pt x="30067" y="565"/>
                    <a:pt x="29628" y="984"/>
                    <a:pt x="29063" y="1151"/>
                  </a:cubicBezTo>
                  <a:lnTo>
                    <a:pt x="29021" y="1151"/>
                  </a:lnTo>
                  <a:cubicBezTo>
                    <a:pt x="28456" y="1047"/>
                    <a:pt x="27577" y="733"/>
                    <a:pt x="27326" y="0"/>
                  </a:cubicBezTo>
                  <a:close/>
                </a:path>
              </a:pathLst>
            </a:custGeom>
            <a:solidFill>
              <a:srgbClr val="B3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7"/>
          <p:cNvGrpSpPr/>
          <p:nvPr/>
        </p:nvGrpSpPr>
        <p:grpSpPr>
          <a:xfrm flipH="1">
            <a:off x="13" y="1041446"/>
            <a:ext cx="4304383" cy="6265549"/>
            <a:chOff x="5925256" y="467618"/>
            <a:chExt cx="1701157" cy="2476241"/>
          </a:xfrm>
        </p:grpSpPr>
        <p:sp>
          <p:nvSpPr>
            <p:cNvPr id="724" name="Google Shape;724;p27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7"/>
          <p:cNvSpPr txBox="1">
            <a:spLocks noGrp="1"/>
          </p:cNvSpPr>
          <p:nvPr>
            <p:ph type="ctrTitle"/>
          </p:nvPr>
        </p:nvSpPr>
        <p:spPr>
          <a:xfrm rot="-248774">
            <a:off x="5357763" y="785881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1453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734" name="Google Shape;734;p27"/>
          <p:cNvSpPr txBox="1">
            <a:spLocks noGrp="1"/>
          </p:cNvSpPr>
          <p:nvPr>
            <p:ph type="subTitle" idx="1"/>
          </p:nvPr>
        </p:nvSpPr>
        <p:spPr>
          <a:xfrm>
            <a:off x="6310367" y="2534233"/>
            <a:ext cx="4434000" cy="1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35" name="Google Shape;735;p27"/>
          <p:cNvSpPr txBox="1"/>
          <p:nvPr/>
        </p:nvSpPr>
        <p:spPr>
          <a:xfrm>
            <a:off x="6310367" y="4575200"/>
            <a:ext cx="4304400" cy="13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CREDITS: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This presentation template was created by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including icons from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infographics &amp; images by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sz="1467" b="1" u="sng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  <p:extLst>
      <p:ext uri="{BB962C8B-B14F-4D97-AF65-F5344CB8AC3E}">
        <p14:creationId xmlns:p14="http://schemas.microsoft.com/office/powerpoint/2010/main" val="926663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"/>
          <p:cNvSpPr/>
          <p:nvPr/>
        </p:nvSpPr>
        <p:spPr>
          <a:xfrm flipH="1">
            <a:off x="468688" y="718367"/>
            <a:ext cx="1478400" cy="1478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8" name="Google Shape;738;p28"/>
          <p:cNvGrpSpPr/>
          <p:nvPr/>
        </p:nvGrpSpPr>
        <p:grpSpPr>
          <a:xfrm flipH="1">
            <a:off x="662973" y="245266"/>
            <a:ext cx="4062439" cy="7247623"/>
            <a:chOff x="3734270" y="74249"/>
            <a:chExt cx="3046829" cy="5435717"/>
          </a:xfrm>
        </p:grpSpPr>
        <p:grpSp>
          <p:nvGrpSpPr>
            <p:cNvPr id="739" name="Google Shape;739;p2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40" name="Google Shape;740;p2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8" name="Google Shape;748;p2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9" name="Google Shape;749;p28"/>
          <p:cNvGrpSpPr/>
          <p:nvPr/>
        </p:nvGrpSpPr>
        <p:grpSpPr>
          <a:xfrm rot="1325081">
            <a:off x="8196901" y="409193"/>
            <a:ext cx="972537" cy="515408"/>
            <a:chOff x="2468025" y="734125"/>
            <a:chExt cx="980825" cy="519800"/>
          </a:xfrm>
        </p:grpSpPr>
        <p:sp>
          <p:nvSpPr>
            <p:cNvPr id="750" name="Google Shape;750;p2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3" name="Google Shape;753;p28"/>
          <p:cNvSpPr/>
          <p:nvPr/>
        </p:nvSpPr>
        <p:spPr>
          <a:xfrm>
            <a:off x="-1206490" y="27765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4" name="Google Shape;754;p28"/>
          <p:cNvSpPr/>
          <p:nvPr/>
        </p:nvSpPr>
        <p:spPr>
          <a:xfrm>
            <a:off x="-1517307" y="5521300"/>
            <a:ext cx="13599387" cy="1675133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755" name="Google Shape;755;p28"/>
          <p:cNvSpPr/>
          <p:nvPr/>
        </p:nvSpPr>
        <p:spPr>
          <a:xfrm>
            <a:off x="9563110" y="4524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40275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9"/>
          <p:cNvSpPr/>
          <p:nvPr/>
        </p:nvSpPr>
        <p:spPr>
          <a:xfrm rot="10800000">
            <a:off x="9531200" y="5132667"/>
            <a:ext cx="2203600" cy="19684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29"/>
          <p:cNvSpPr/>
          <p:nvPr/>
        </p:nvSpPr>
        <p:spPr>
          <a:xfrm flipH="1">
            <a:off x="-152107" y="5600701"/>
            <a:ext cx="12420308" cy="3187753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29"/>
          <p:cNvSpPr/>
          <p:nvPr/>
        </p:nvSpPr>
        <p:spPr>
          <a:xfrm>
            <a:off x="-73996" y="2083821"/>
            <a:ext cx="1785159" cy="456225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29"/>
          <p:cNvGrpSpPr/>
          <p:nvPr/>
        </p:nvGrpSpPr>
        <p:grpSpPr>
          <a:xfrm>
            <a:off x="10307799" y="4025907"/>
            <a:ext cx="907807" cy="1321423"/>
            <a:chOff x="7730849" y="1571630"/>
            <a:chExt cx="680855" cy="991067"/>
          </a:xfrm>
        </p:grpSpPr>
        <p:sp>
          <p:nvSpPr>
            <p:cNvPr id="761" name="Google Shape;761;p29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9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9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9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9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9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9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9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9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70" name="Google Shape;770;p29"/>
          <p:cNvSpPr/>
          <p:nvPr/>
        </p:nvSpPr>
        <p:spPr>
          <a:xfrm>
            <a:off x="10471644" y="5264893"/>
            <a:ext cx="268333" cy="1328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771" name="Google Shape;771;p29"/>
          <p:cNvGrpSpPr/>
          <p:nvPr/>
        </p:nvGrpSpPr>
        <p:grpSpPr>
          <a:xfrm>
            <a:off x="8934283" y="571524"/>
            <a:ext cx="4090357" cy="1645200"/>
            <a:chOff x="6691187" y="447693"/>
            <a:chExt cx="3067768" cy="1233900"/>
          </a:xfrm>
        </p:grpSpPr>
        <p:sp>
          <p:nvSpPr>
            <p:cNvPr id="772" name="Google Shape;772;p29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3" name="Google Shape;773;p29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774" name="Google Shape;774;p29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29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29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1237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30"/>
          <p:cNvGrpSpPr/>
          <p:nvPr/>
        </p:nvGrpSpPr>
        <p:grpSpPr>
          <a:xfrm>
            <a:off x="-44515" y="3873767"/>
            <a:ext cx="12281033" cy="2984168"/>
            <a:chOff x="-100" y="2905325"/>
            <a:chExt cx="9210775" cy="2238126"/>
          </a:xfrm>
        </p:grpSpPr>
        <p:sp>
          <p:nvSpPr>
            <p:cNvPr id="779" name="Google Shape;779;p30"/>
            <p:cNvSpPr/>
            <p:nvPr/>
          </p:nvSpPr>
          <p:spPr>
            <a:xfrm flipH="1">
              <a:off x="62" y="2905325"/>
              <a:ext cx="9210613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-100" y="3067050"/>
              <a:ext cx="9210731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1" name="Google Shape;781;p30"/>
          <p:cNvGrpSpPr/>
          <p:nvPr/>
        </p:nvGrpSpPr>
        <p:grpSpPr>
          <a:xfrm>
            <a:off x="522883" y="109952"/>
            <a:ext cx="11579843" cy="2289693"/>
            <a:chOff x="335036" y="320140"/>
            <a:chExt cx="9419612" cy="1862548"/>
          </a:xfrm>
        </p:grpSpPr>
        <p:sp>
          <p:nvSpPr>
            <p:cNvPr id="782" name="Google Shape;782;p30"/>
            <p:cNvSpPr/>
            <p:nvPr/>
          </p:nvSpPr>
          <p:spPr>
            <a:xfrm>
              <a:off x="6945841" y="1541875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4" name="Google Shape;784;p30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785" name="Google Shape;785;p30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86" name="Google Shape;786;p30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4" name="Google Shape;794;p30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20006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80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31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0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500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800"/>
              <a:buFont typeface="Public Sans"/>
              <a:buChar char="●"/>
              <a:defRPr sz="1800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09916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0746E64-BA38-7722-784D-4DBD1E8471A8}"/>
              </a:ext>
            </a:extLst>
          </p:cNvPr>
          <p:cNvSpPr txBox="1"/>
          <p:nvPr userDrawn="1"/>
        </p:nvSpPr>
        <p:spPr>
          <a:xfrm>
            <a:off x="0" y="-26426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363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762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microsoft.com/office/2007/relationships/hdphoto" Target="../media/hdphoto5.wdp"/><Relationship Id="rId2" Type="http://schemas.openxmlformats.org/officeDocument/2006/relationships/notesSlide" Target="../notesSlides/notesSlide6.xml"/><Relationship Id="rId16" Type="http://schemas.microsoft.com/office/2007/relationships/hdphoto" Target="../media/hdphoto7.wdp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5" Type="http://schemas.openxmlformats.org/officeDocument/2006/relationships/image" Target="../media/image34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31.png"/><Relationship Id="rId14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microsoft.com/office/2007/relationships/hdphoto" Target="../media/hdphoto8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7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1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10.png"/><Relationship Id="rId5" Type="http://schemas.microsoft.com/office/2007/relationships/media" Target="../media/media4.mp4"/><Relationship Id="rId10" Type="http://schemas.openxmlformats.org/officeDocument/2006/relationships/image" Target="../media/image9.png"/><Relationship Id="rId4" Type="http://schemas.microsoft.com/office/2007/relationships/media" Target="../media/media3.m4a"/><Relationship Id="rId9" Type="http://schemas.openxmlformats.org/officeDocument/2006/relationships/slideLayout" Target="../slideLayouts/slideLayout8.xml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7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1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10.png"/><Relationship Id="rId5" Type="http://schemas.microsoft.com/office/2007/relationships/media" Target="../media/media4.mp4"/><Relationship Id="rId10" Type="http://schemas.openxmlformats.org/officeDocument/2006/relationships/image" Target="../media/image9.png"/><Relationship Id="rId4" Type="http://schemas.microsoft.com/office/2007/relationships/media" Target="../media/media3.m4a"/><Relationship Id="rId9" Type="http://schemas.openxmlformats.org/officeDocument/2006/relationships/slideLayout" Target="../slideLayouts/slideLayout8.xml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7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1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10.png"/><Relationship Id="rId5" Type="http://schemas.microsoft.com/office/2007/relationships/media" Target="../media/media4.mp4"/><Relationship Id="rId10" Type="http://schemas.openxmlformats.org/officeDocument/2006/relationships/image" Target="../media/image9.png"/><Relationship Id="rId4" Type="http://schemas.microsoft.com/office/2007/relationships/media" Target="../media/media3.m4a"/><Relationship Id="rId9" Type="http://schemas.openxmlformats.org/officeDocument/2006/relationships/slideLayout" Target="../slideLayouts/slideLayout8.xml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jpeg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40"/>
          <p:cNvGrpSpPr/>
          <p:nvPr/>
        </p:nvGrpSpPr>
        <p:grpSpPr>
          <a:xfrm>
            <a:off x="-1099959" y="2410532"/>
            <a:ext cx="6811280" cy="5984872"/>
            <a:chOff x="-765075" y="1979771"/>
            <a:chExt cx="5108460" cy="4488654"/>
          </a:xfrm>
        </p:grpSpPr>
        <p:grpSp>
          <p:nvGrpSpPr>
            <p:cNvPr id="1284" name="Google Shape;1284;p40"/>
            <p:cNvGrpSpPr/>
            <p:nvPr/>
          </p:nvGrpSpPr>
          <p:grpSpPr>
            <a:xfrm>
              <a:off x="-496776" y="1979771"/>
              <a:ext cx="4443300" cy="4488654"/>
              <a:chOff x="-496776" y="1979771"/>
              <a:chExt cx="4443300" cy="4488654"/>
            </a:xfrm>
          </p:grpSpPr>
          <p:grpSp>
            <p:nvGrpSpPr>
              <p:cNvPr id="1285" name="Google Shape;1285;p40"/>
              <p:cNvGrpSpPr/>
              <p:nvPr/>
            </p:nvGrpSpPr>
            <p:grpSpPr>
              <a:xfrm rot="534401">
                <a:off x="1827188" y="2417586"/>
                <a:ext cx="1476261" cy="2149086"/>
                <a:chOff x="7730849" y="1571630"/>
                <a:chExt cx="680855" cy="991067"/>
              </a:xfrm>
            </p:grpSpPr>
            <p:sp>
              <p:nvSpPr>
                <p:cNvPr id="1286" name="Google Shape;1286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87" name="Google Shape;1287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88" name="Google Shape;1288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89" name="Google Shape;1289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0" name="Google Shape;1290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1" name="Google Shape;1291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2" name="Google Shape;1292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3" name="Google Shape;1293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4" name="Google Shape;1294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95" name="Google Shape;1295;p40"/>
              <p:cNvSpPr/>
              <p:nvPr/>
            </p:nvSpPr>
            <p:spPr>
              <a:xfrm rot="10800000">
                <a:off x="-496776" y="3861125"/>
                <a:ext cx="4443300" cy="2607300"/>
              </a:xfrm>
              <a:prstGeom prst="pie">
                <a:avLst>
                  <a:gd name="adj1" fmla="val 100680"/>
                  <a:gd name="adj2" fmla="val 10721538"/>
                </a:avLst>
              </a:prstGeom>
              <a:solidFill>
                <a:srgbClr val="FBE5B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296" name="Google Shape;1296;p40"/>
              <p:cNvGrpSpPr/>
              <p:nvPr/>
            </p:nvGrpSpPr>
            <p:grpSpPr>
              <a:xfrm flipH="1">
                <a:off x="502088" y="1979771"/>
                <a:ext cx="1723789" cy="2509579"/>
                <a:chOff x="7730849" y="1571630"/>
                <a:chExt cx="680855" cy="991067"/>
              </a:xfrm>
            </p:grpSpPr>
            <p:sp>
              <p:nvSpPr>
                <p:cNvPr id="1297" name="Google Shape;1297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8" name="Google Shape;1298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99" name="Google Shape;1299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0" name="Google Shape;1300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1" name="Google Shape;1301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2" name="Google Shape;1302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3" name="Google Shape;1303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4" name="Google Shape;1304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05" name="Google Shape;1305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06" name="Google Shape;1306;p40"/>
              <p:cNvSpPr/>
              <p:nvPr/>
            </p:nvSpPr>
            <p:spPr>
              <a:xfrm flipH="1">
                <a:off x="1405354" y="4332697"/>
                <a:ext cx="509525" cy="252207"/>
              </a:xfrm>
              <a:custGeom>
                <a:avLst/>
                <a:gdLst/>
                <a:ahLst/>
                <a:cxnLst/>
                <a:rect l="l" t="t" r="r" b="b"/>
                <a:pathLst>
                  <a:path w="8050" h="3984" extrusionOk="0">
                    <a:moveTo>
                      <a:pt x="748" y="73"/>
                    </a:moveTo>
                    <a:cubicBezTo>
                      <a:pt x="1097" y="-229"/>
                      <a:pt x="1533" y="549"/>
                      <a:pt x="2176" y="692"/>
                    </a:cubicBezTo>
                    <a:cubicBezTo>
                      <a:pt x="2819" y="835"/>
                      <a:pt x="3907" y="946"/>
                      <a:pt x="4605" y="930"/>
                    </a:cubicBezTo>
                    <a:cubicBezTo>
                      <a:pt x="5304" y="914"/>
                      <a:pt x="5907" y="692"/>
                      <a:pt x="6367" y="597"/>
                    </a:cubicBezTo>
                    <a:cubicBezTo>
                      <a:pt x="6827" y="502"/>
                      <a:pt x="7089" y="192"/>
                      <a:pt x="7367" y="359"/>
                    </a:cubicBezTo>
                    <a:cubicBezTo>
                      <a:pt x="7645" y="526"/>
                      <a:pt x="8098" y="1081"/>
                      <a:pt x="8034" y="1597"/>
                    </a:cubicBezTo>
                    <a:cubicBezTo>
                      <a:pt x="7971" y="2113"/>
                      <a:pt x="7907" y="3065"/>
                      <a:pt x="6986" y="3454"/>
                    </a:cubicBezTo>
                    <a:cubicBezTo>
                      <a:pt x="6065" y="3843"/>
                      <a:pt x="3661" y="4089"/>
                      <a:pt x="2510" y="3930"/>
                    </a:cubicBezTo>
                    <a:cubicBezTo>
                      <a:pt x="1359" y="3771"/>
                      <a:pt x="375" y="3145"/>
                      <a:pt x="81" y="2502"/>
                    </a:cubicBezTo>
                    <a:cubicBezTo>
                      <a:pt x="-213" y="1859"/>
                      <a:pt x="399" y="375"/>
                      <a:pt x="748" y="73"/>
                    </a:cubicBezTo>
                    <a:close/>
                  </a:path>
                </a:pathLst>
              </a:custGeom>
              <a:solidFill>
                <a:srgbClr val="FBE5BB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07" name="Google Shape;1307;p40"/>
            <p:cNvSpPr/>
            <p:nvPr/>
          </p:nvSpPr>
          <p:spPr>
            <a:xfrm>
              <a:off x="-765075" y="4542515"/>
              <a:ext cx="5108460" cy="718239"/>
            </a:xfrm>
            <a:custGeom>
              <a:avLst/>
              <a:gdLst/>
              <a:ahLst/>
              <a:cxnLst/>
              <a:rect l="l" t="t" r="r" b="b"/>
              <a:pathLst>
                <a:path w="180495" h="22015" extrusionOk="0">
                  <a:moveTo>
                    <a:pt x="12315" y="218"/>
                  </a:moveTo>
                  <a:cubicBezTo>
                    <a:pt x="16697" y="-99"/>
                    <a:pt x="22856" y="7013"/>
                    <a:pt x="27936" y="8600"/>
                  </a:cubicBezTo>
                  <a:cubicBezTo>
                    <a:pt x="33016" y="10188"/>
                    <a:pt x="35747" y="9616"/>
                    <a:pt x="42795" y="9743"/>
                  </a:cubicBezTo>
                  <a:cubicBezTo>
                    <a:pt x="49844" y="9870"/>
                    <a:pt x="61274" y="9235"/>
                    <a:pt x="70227" y="9362"/>
                  </a:cubicBezTo>
                  <a:cubicBezTo>
                    <a:pt x="79181" y="9489"/>
                    <a:pt x="87182" y="10442"/>
                    <a:pt x="96516" y="10505"/>
                  </a:cubicBezTo>
                  <a:cubicBezTo>
                    <a:pt x="105851" y="10569"/>
                    <a:pt x="117471" y="10251"/>
                    <a:pt x="126234" y="9743"/>
                  </a:cubicBezTo>
                  <a:cubicBezTo>
                    <a:pt x="134997" y="9235"/>
                    <a:pt x="143951" y="8664"/>
                    <a:pt x="149094" y="7457"/>
                  </a:cubicBezTo>
                  <a:cubicBezTo>
                    <a:pt x="154238" y="6251"/>
                    <a:pt x="155254" y="3711"/>
                    <a:pt x="157095" y="2504"/>
                  </a:cubicBezTo>
                  <a:cubicBezTo>
                    <a:pt x="158937" y="1298"/>
                    <a:pt x="156397" y="-544"/>
                    <a:pt x="160143" y="218"/>
                  </a:cubicBezTo>
                  <a:cubicBezTo>
                    <a:pt x="163890" y="980"/>
                    <a:pt x="177352" y="4028"/>
                    <a:pt x="179574" y="7076"/>
                  </a:cubicBezTo>
                  <a:cubicBezTo>
                    <a:pt x="181797" y="10124"/>
                    <a:pt x="179892" y="16093"/>
                    <a:pt x="173478" y="18506"/>
                  </a:cubicBezTo>
                  <a:cubicBezTo>
                    <a:pt x="167065" y="20919"/>
                    <a:pt x="162112" y="20983"/>
                    <a:pt x="141093" y="21554"/>
                  </a:cubicBezTo>
                  <a:cubicBezTo>
                    <a:pt x="120075" y="22126"/>
                    <a:pt x="68703" y="21999"/>
                    <a:pt x="47367" y="21935"/>
                  </a:cubicBezTo>
                  <a:cubicBezTo>
                    <a:pt x="26031" y="21872"/>
                    <a:pt x="20761" y="21681"/>
                    <a:pt x="13077" y="21173"/>
                  </a:cubicBezTo>
                  <a:cubicBezTo>
                    <a:pt x="5394" y="20665"/>
                    <a:pt x="3171" y="20665"/>
                    <a:pt x="1266" y="18887"/>
                  </a:cubicBezTo>
                  <a:cubicBezTo>
                    <a:pt x="-639" y="17109"/>
                    <a:pt x="-194" y="13617"/>
                    <a:pt x="1647" y="10505"/>
                  </a:cubicBezTo>
                  <a:cubicBezTo>
                    <a:pt x="3489" y="7394"/>
                    <a:pt x="7934" y="536"/>
                    <a:pt x="12315" y="21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BD8C2766-B7E6-206C-B885-F6EA9C7A92A9}"/>
              </a:ext>
            </a:extLst>
          </p:cNvPr>
          <p:cNvSpPr/>
          <p:nvPr/>
        </p:nvSpPr>
        <p:spPr>
          <a:xfrm>
            <a:off x="7298267" y="508000"/>
            <a:ext cx="3539067" cy="3376243"/>
          </a:xfrm>
          <a:prstGeom prst="ellipse">
            <a:avLst/>
          </a:prstGeom>
          <a:solidFill>
            <a:srgbClr val="94E9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7B00A702-E9F4-8A5E-2C48-48FA56595B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216" b="46565"/>
          <a:stretch/>
        </p:blipFill>
        <p:spPr>
          <a:xfrm>
            <a:off x="9229137" y="-358317"/>
            <a:ext cx="3095468" cy="260004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120399D-3E3F-14F1-1FBC-DCBD66A3F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AF9C53-123F-D2A4-F05C-854CFA85D4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0298" y="171408"/>
            <a:ext cx="8248603" cy="4785775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5500860-1352-3DA6-D6B4-A8953D0010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3625" y="0"/>
            <a:ext cx="1670800" cy="167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9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644225" y="500857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984003" y="1711945"/>
            <a:ext cx="2237712" cy="1771320"/>
            <a:chOff x="1488002" y="1234446"/>
            <a:chExt cx="1678284" cy="1328490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328490"/>
              <a:chOff x="1280474" y="1105736"/>
              <a:chExt cx="1678284" cy="1328490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06654" y="2149484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88759"/>
              <a:ext cx="69937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TRẠM 1</a:t>
              </a:r>
              <a:endParaRPr kumimoji="0" lang="vi-VN" sz="1067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D58F4A4-F77D-F317-E3BD-927E0C76B830}"/>
              </a:ext>
            </a:extLst>
          </p:cNvPr>
          <p:cNvGrpSpPr/>
          <p:nvPr/>
        </p:nvGrpSpPr>
        <p:grpSpPr>
          <a:xfrm>
            <a:off x="5554623" y="3990343"/>
            <a:ext cx="2779739" cy="1777135"/>
            <a:chOff x="4228161" y="2911846"/>
            <a:chExt cx="2084804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0401466-B54E-1CCC-E831-A8B3F6CF2457}"/>
                </a:ext>
              </a:extLst>
            </p:cNvPr>
            <p:cNvGrpSpPr/>
            <p:nvPr/>
          </p:nvGrpSpPr>
          <p:grpSpPr>
            <a:xfrm>
              <a:off x="4228161" y="2911846"/>
              <a:ext cx="2084804" cy="1332851"/>
              <a:chOff x="3991142" y="2972172"/>
              <a:chExt cx="2084804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A82C810-999A-4B47-A715-4442AEA08F78}"/>
                  </a:ext>
                </a:extLst>
              </p:cNvPr>
              <p:cNvSpPr txBox="1"/>
              <p:nvPr/>
            </p:nvSpPr>
            <p:spPr>
              <a:xfrm rot="19389726">
                <a:off x="3991142" y="3027385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TRẠM </a:t>
              </a:r>
              <a:r>
                <a:rPr kumimoji="0" lang="vi-VN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1FD855-E95D-4CC0-1DE0-E287AAD47C9F}"/>
              </a:ext>
            </a:extLst>
          </p:cNvPr>
          <p:cNvGrpSpPr/>
          <p:nvPr/>
        </p:nvGrpSpPr>
        <p:grpSpPr>
          <a:xfrm>
            <a:off x="3390130" y="2843514"/>
            <a:ext cx="2605284" cy="2570676"/>
            <a:chOff x="5690349" y="1091013"/>
            <a:chExt cx="2170708" cy="2026913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75015"/>
              <a:ext cx="699370" cy="18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9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TRẠM 2</a:t>
              </a:r>
              <a:endParaRPr kumimoji="0" lang="vi-VN" sz="933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2474943" y="823225"/>
            <a:ext cx="68609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400" b="1" i="0" u="none" strike="noStrike" kern="0" cap="none" spc="0" normalizeH="0" baseline="0" noProof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SƠ ĐỒ KHO BÁU</a:t>
            </a:r>
            <a:endParaRPr kumimoji="0" lang="en-US" sz="6400" b="1" i="0" u="none" strike="noStrike" kern="0" cap="none" spc="0" normalizeH="0" baseline="0" noProof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2437227" y="3357669"/>
            <a:ext cx="874944" cy="882554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48" name="Nhóm 47">
            <a:extLst>
              <a:ext uri="{FF2B5EF4-FFF2-40B4-BE49-F238E27FC236}">
                <a16:creationId xmlns:a16="http://schemas.microsoft.com/office/drawing/2014/main" id="{ABD73FBB-7BF7-714A-AF6E-A5B527049809}"/>
              </a:ext>
            </a:extLst>
          </p:cNvPr>
          <p:cNvGrpSpPr/>
          <p:nvPr/>
        </p:nvGrpSpPr>
        <p:grpSpPr>
          <a:xfrm>
            <a:off x="2437227" y="3450676"/>
            <a:ext cx="809493" cy="770065"/>
            <a:chOff x="4234875" y="1979179"/>
            <a:chExt cx="607120" cy="577549"/>
          </a:xfrm>
        </p:grpSpPr>
        <p:grpSp>
          <p:nvGrpSpPr>
            <p:cNvPr id="49" name="Nhóm 48">
              <a:extLst>
                <a:ext uri="{FF2B5EF4-FFF2-40B4-BE49-F238E27FC236}">
                  <a16:creationId xmlns:a16="http://schemas.microsoft.com/office/drawing/2014/main" id="{1DB6E70F-D58C-3959-A28D-C8533E532EAD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51" name="Hình Bầu dục 50">
                <a:extLst>
                  <a:ext uri="{FF2B5EF4-FFF2-40B4-BE49-F238E27FC236}">
                    <a16:creationId xmlns:a16="http://schemas.microsoft.com/office/drawing/2014/main" id="{01BB5B6B-B072-6B7E-FE09-F09230DD1BCC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2" name="Hình Bầu dục 51">
                <a:extLst>
                  <a:ext uri="{FF2B5EF4-FFF2-40B4-BE49-F238E27FC236}">
                    <a16:creationId xmlns:a16="http://schemas.microsoft.com/office/drawing/2014/main" id="{177B4C41-AAD9-2F93-D73B-02D72F71552B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50" name="Hộp Văn bản 49">
              <a:extLst>
                <a:ext uri="{FF2B5EF4-FFF2-40B4-BE49-F238E27FC236}">
                  <a16:creationId xmlns:a16="http://schemas.microsoft.com/office/drawing/2014/main" id="{6EEA103D-5E5A-EAC9-8388-51AEA697B8C2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+mj-lt"/>
                  <a:ea typeface="+mn-ea"/>
                  <a:cs typeface="Arial"/>
                  <a:sym typeface="Arial"/>
                </a:rPr>
                <a:t>1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3" name="Nhóm 52">
            <a:extLst>
              <a:ext uri="{FF2B5EF4-FFF2-40B4-BE49-F238E27FC236}">
                <a16:creationId xmlns:a16="http://schemas.microsoft.com/office/drawing/2014/main" id="{69FB7D71-07F4-FCF7-B272-5351EF3F5BDD}"/>
              </a:ext>
            </a:extLst>
          </p:cNvPr>
          <p:cNvGrpSpPr/>
          <p:nvPr/>
        </p:nvGrpSpPr>
        <p:grpSpPr>
          <a:xfrm>
            <a:off x="4189826" y="5315570"/>
            <a:ext cx="809493" cy="770065"/>
            <a:chOff x="4234875" y="1979179"/>
            <a:chExt cx="607120" cy="577549"/>
          </a:xfrm>
        </p:grpSpPr>
        <p:grpSp>
          <p:nvGrpSpPr>
            <p:cNvPr id="54" name="Nhóm 53">
              <a:extLst>
                <a:ext uri="{FF2B5EF4-FFF2-40B4-BE49-F238E27FC236}">
                  <a16:creationId xmlns:a16="http://schemas.microsoft.com/office/drawing/2014/main" id="{2258A7EA-A975-29DD-9389-157845F70E8D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56" name="Hình Bầu dục 55">
                <a:extLst>
                  <a:ext uri="{FF2B5EF4-FFF2-40B4-BE49-F238E27FC236}">
                    <a16:creationId xmlns:a16="http://schemas.microsoft.com/office/drawing/2014/main" id="{DB6301FE-79BD-5968-16D5-FAF5DCE4A93A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7" name="Hình Bầu dục 56">
                <a:extLst>
                  <a:ext uri="{FF2B5EF4-FFF2-40B4-BE49-F238E27FC236}">
                    <a16:creationId xmlns:a16="http://schemas.microsoft.com/office/drawing/2014/main" id="{445C4508-6ED6-B45F-E452-08DB68EAFC21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55" name="Hộp Văn bản 54">
              <a:extLst>
                <a:ext uri="{FF2B5EF4-FFF2-40B4-BE49-F238E27FC236}">
                  <a16:creationId xmlns:a16="http://schemas.microsoft.com/office/drawing/2014/main" id="{B5E17188-0AEA-EC71-D420-99413ECC0D6C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2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8" name="Nhóm 57">
            <a:extLst>
              <a:ext uri="{FF2B5EF4-FFF2-40B4-BE49-F238E27FC236}">
                <a16:creationId xmlns:a16="http://schemas.microsoft.com/office/drawing/2014/main" id="{960D9190-9730-D86B-7F72-02C7A0AAD763}"/>
              </a:ext>
            </a:extLst>
          </p:cNvPr>
          <p:cNvGrpSpPr/>
          <p:nvPr/>
        </p:nvGrpSpPr>
        <p:grpSpPr>
          <a:xfrm rot="21171908">
            <a:off x="5896683" y="3330016"/>
            <a:ext cx="809493" cy="770066"/>
            <a:chOff x="4234875" y="1979179"/>
            <a:chExt cx="607120" cy="577549"/>
          </a:xfrm>
        </p:grpSpPr>
        <p:grpSp>
          <p:nvGrpSpPr>
            <p:cNvPr id="59" name="Nhóm 58">
              <a:extLst>
                <a:ext uri="{FF2B5EF4-FFF2-40B4-BE49-F238E27FC236}">
                  <a16:creationId xmlns:a16="http://schemas.microsoft.com/office/drawing/2014/main" id="{94786AC9-D81B-1D66-645E-02CD74F4CD93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1" name="Hình Bầu dục 60">
                <a:extLst>
                  <a:ext uri="{FF2B5EF4-FFF2-40B4-BE49-F238E27FC236}">
                    <a16:creationId xmlns:a16="http://schemas.microsoft.com/office/drawing/2014/main" id="{C85FBEA4-9111-50B8-A4A0-7D3A09AEC84D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2" name="Hình Bầu dục 61">
                <a:extLst>
                  <a:ext uri="{FF2B5EF4-FFF2-40B4-BE49-F238E27FC236}">
                    <a16:creationId xmlns:a16="http://schemas.microsoft.com/office/drawing/2014/main" id="{4D0B66AE-7981-DB2B-0199-7CCFD8C135AF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60" name="Hộp Văn bản 59">
              <a:extLst>
                <a:ext uri="{FF2B5EF4-FFF2-40B4-BE49-F238E27FC236}">
                  <a16:creationId xmlns:a16="http://schemas.microsoft.com/office/drawing/2014/main" id="{5C09510D-E2E8-0B9E-E05A-588AF8CE2168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3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DE00397-FD4B-133A-34FD-39335439AE05}"/>
              </a:ext>
            </a:extLst>
          </p:cNvPr>
          <p:cNvGrpSpPr/>
          <p:nvPr/>
        </p:nvGrpSpPr>
        <p:grpSpPr>
          <a:xfrm rot="21171908">
            <a:off x="7943836" y="3257217"/>
            <a:ext cx="809493" cy="770066"/>
            <a:chOff x="4234875" y="1979179"/>
            <a:chExt cx="607120" cy="577549"/>
          </a:xfrm>
        </p:grpSpPr>
        <p:grpSp>
          <p:nvGrpSpPr>
            <p:cNvPr id="64" name="Nhóm 63">
              <a:extLst>
                <a:ext uri="{FF2B5EF4-FFF2-40B4-BE49-F238E27FC236}">
                  <a16:creationId xmlns:a16="http://schemas.microsoft.com/office/drawing/2014/main" id="{8EFB542B-31B8-51C9-958F-21D93A97C9F6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6" name="Hình Bầu dục 65">
                <a:extLst>
                  <a:ext uri="{FF2B5EF4-FFF2-40B4-BE49-F238E27FC236}">
                    <a16:creationId xmlns:a16="http://schemas.microsoft.com/office/drawing/2014/main" id="{8C202838-289D-11DC-5B8A-AC7DD046BF5E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7" name="Hình Bầu dục 66">
                <a:extLst>
                  <a:ext uri="{FF2B5EF4-FFF2-40B4-BE49-F238E27FC236}">
                    <a16:creationId xmlns:a16="http://schemas.microsoft.com/office/drawing/2014/main" id="{20396DBF-989C-443E-71C2-3D046C4C8A9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65" name="Hộp Văn bản 64">
              <a:extLst>
                <a:ext uri="{FF2B5EF4-FFF2-40B4-BE49-F238E27FC236}">
                  <a16:creationId xmlns:a16="http://schemas.microsoft.com/office/drawing/2014/main" id="{3EBDDB5A-B513-BDF4-B0CA-7DAC896162C3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4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28E0AECD-4527-1189-96A3-AA367A28C106}"/>
              </a:ext>
            </a:extLst>
          </p:cNvPr>
          <p:cNvGrpSpPr/>
          <p:nvPr/>
        </p:nvGrpSpPr>
        <p:grpSpPr>
          <a:xfrm>
            <a:off x="6794083" y="1468699"/>
            <a:ext cx="2843827" cy="1811935"/>
            <a:chOff x="5126861" y="1058966"/>
            <a:chExt cx="2132870" cy="1358951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1A4EC5A0-CA4C-B276-D650-7885B49343E0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6" name="Hình ảnh 5">
                <a:extLst>
                  <a:ext uri="{FF2B5EF4-FFF2-40B4-BE49-F238E27FC236}">
                    <a16:creationId xmlns:a16="http://schemas.microsoft.com/office/drawing/2014/main" id="{6F591474-3CD9-FC82-9CB2-1A92AC958E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1697C76A-7B77-D884-F52D-82DAC1CCBD7B}"/>
                  </a:ext>
                </a:extLst>
              </p:cNvPr>
              <p:cNvSpPr txBox="1"/>
              <p:nvPr/>
            </p:nvSpPr>
            <p:spPr>
              <a:xfrm rot="647062">
                <a:off x="523728" y="3598314"/>
                <a:ext cx="1135495" cy="257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0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A5C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TRẠM 4</a:t>
                </a:r>
                <a:endParaRPr kumimoji="0" lang="vi-VN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A397EEAE-81C2-A170-B68F-613AAB22F7D4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671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5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5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504825" y="285750"/>
            <a:ext cx="11182350" cy="6404023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8" name="Rounded Rectangle 15">
            <a:extLst>
              <a:ext uri="{FF2B5EF4-FFF2-40B4-BE49-F238E27FC236}">
                <a16:creationId xmlns:a16="http://schemas.microsoft.com/office/drawing/2014/main" id="{E82D6855-53E0-14C7-BA41-EB0468C49D84}"/>
              </a:ext>
            </a:extLst>
          </p:cNvPr>
          <p:cNvSpPr/>
          <p:nvPr/>
        </p:nvSpPr>
        <p:spPr>
          <a:xfrm>
            <a:off x="1491098" y="1366134"/>
            <a:ext cx="4604902" cy="2194419"/>
          </a:xfrm>
          <a:solidFill>
            <a:srgbClr val="FDE59B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E422135-D905-4245-4A25-0C9F9DFEEE05}"/>
              </a:ext>
            </a:extLst>
          </p:cNvPr>
          <p:cNvGrpSpPr/>
          <p:nvPr/>
        </p:nvGrpSpPr>
        <p:grpSpPr>
          <a:xfrm>
            <a:off x="885272" y="492504"/>
            <a:ext cx="605826" cy="830997"/>
            <a:chOff x="3174278" y="237323"/>
            <a:chExt cx="605826" cy="83099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2C3D021-C17E-D316-C061-B65F3B6131D5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74972F7-E734-5D63-F9FF-0ECAE4293F01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ACC5A485-B7BC-8153-6507-367A0BDD6985}"/>
              </a:ext>
            </a:extLst>
          </p:cNvPr>
          <p:cNvSpPr txBox="1"/>
          <p:nvPr/>
        </p:nvSpPr>
        <p:spPr>
          <a:xfrm>
            <a:off x="1545467" y="717613"/>
            <a:ext cx="5878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 nhẩm (theo mẫu):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8D00981-0E57-65B0-4C9C-7879245F7F97}"/>
              </a:ext>
            </a:extLst>
          </p:cNvPr>
          <p:cNvSpPr/>
          <p:nvPr/>
        </p:nvSpPr>
        <p:spPr>
          <a:xfrm>
            <a:off x="6411935" y="1377931"/>
            <a:ext cx="4597957" cy="2170826"/>
          </a:xfrm>
          <a:prstGeom prst="rect">
            <a:avLst/>
          </a:prstGeom>
          <a:solidFill>
            <a:srgbClr val="D8F3F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04BE680-B116-A0A4-CB57-8B2C6C934E33}"/>
              </a:ext>
            </a:extLst>
          </p:cNvPr>
          <p:cNvSpPr txBox="1"/>
          <p:nvPr/>
        </p:nvSpPr>
        <p:spPr>
          <a:xfrm>
            <a:off x="939641" y="1323501"/>
            <a:ext cx="862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6B3D917-5340-69C2-9590-5BA79A4872DF}"/>
              </a:ext>
            </a:extLst>
          </p:cNvPr>
          <p:cNvSpPr txBox="1"/>
          <p:nvPr/>
        </p:nvSpPr>
        <p:spPr>
          <a:xfrm>
            <a:off x="1675002" y="1406169"/>
            <a:ext cx="4468422" cy="1951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60 + 40 = 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+ 4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60 + 40 = 100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240CF71-6AF3-6A2A-3741-CC4165D4628F}"/>
              </a:ext>
            </a:extLst>
          </p:cNvPr>
          <p:cNvSpPr/>
          <p:nvPr/>
        </p:nvSpPr>
        <p:spPr>
          <a:xfrm>
            <a:off x="1457353" y="3714093"/>
            <a:ext cx="4597957" cy="2170826"/>
          </a:xfrm>
          <a:prstGeom prst="rect">
            <a:avLst/>
          </a:prstGeom>
          <a:solidFill>
            <a:srgbClr val="F2D6C6">
              <a:alpha val="6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7006A76-33D4-D822-5776-8275574918D3}"/>
              </a:ext>
            </a:extLst>
          </p:cNvPr>
          <p:cNvSpPr/>
          <p:nvPr/>
        </p:nvSpPr>
        <p:spPr>
          <a:xfrm>
            <a:off x="6371245" y="3714093"/>
            <a:ext cx="4597957" cy="2170826"/>
          </a:xfrm>
          <a:prstGeom prst="rect">
            <a:avLst/>
          </a:prstGeom>
          <a:solidFill>
            <a:srgbClr val="92D050">
              <a:alpha val="55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0588E15-DD31-0CAD-035C-23140DB3DDC4}"/>
              </a:ext>
            </a:extLst>
          </p:cNvPr>
          <p:cNvSpPr txBox="1"/>
          <p:nvPr/>
        </p:nvSpPr>
        <p:spPr>
          <a:xfrm>
            <a:off x="6541470" y="1467136"/>
            <a:ext cx="4468422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50 + 50 = ?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9467E5A-E15E-07DD-D9D5-DFCF80AEE218}"/>
              </a:ext>
            </a:extLst>
          </p:cNvPr>
          <p:cNvSpPr/>
          <p:nvPr/>
        </p:nvSpPr>
        <p:spPr>
          <a:xfrm>
            <a:off x="6517800" y="2012730"/>
            <a:ext cx="4604902" cy="1305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+ 5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50 + 50 = 100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C3A95AA-C544-34AA-ECD6-6E4055EA4A7E}"/>
              </a:ext>
            </a:extLst>
          </p:cNvPr>
          <p:cNvSpPr txBox="1"/>
          <p:nvPr/>
        </p:nvSpPr>
        <p:spPr>
          <a:xfrm>
            <a:off x="1610558" y="3796007"/>
            <a:ext cx="4468422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70 + 30 = ?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B8344D6-D9F2-0970-44AA-DB1B86B430C2}"/>
              </a:ext>
            </a:extLst>
          </p:cNvPr>
          <p:cNvSpPr/>
          <p:nvPr/>
        </p:nvSpPr>
        <p:spPr>
          <a:xfrm>
            <a:off x="1596963" y="4427636"/>
            <a:ext cx="4604902" cy="1305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+ 3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70 + 30 = 100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1C676E0-DE91-CF1A-89A0-869B8760F554}"/>
              </a:ext>
            </a:extLst>
          </p:cNvPr>
          <p:cNvSpPr txBox="1"/>
          <p:nvPr/>
        </p:nvSpPr>
        <p:spPr>
          <a:xfrm>
            <a:off x="6517800" y="3790109"/>
            <a:ext cx="4468422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20 + 80 = ?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3E9B94F-953B-DDF7-A8DA-1E8C6A3B23DD}"/>
              </a:ext>
            </a:extLst>
          </p:cNvPr>
          <p:cNvSpPr/>
          <p:nvPr/>
        </p:nvSpPr>
        <p:spPr>
          <a:xfrm>
            <a:off x="6500780" y="4427636"/>
            <a:ext cx="4604902" cy="1305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+ 8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20 + 80 = 100</a:t>
            </a:r>
          </a:p>
        </p:txBody>
      </p:sp>
    </p:spTree>
    <p:extLst>
      <p:ext uri="{BB962C8B-B14F-4D97-AF65-F5344CB8AC3E}">
        <p14:creationId xmlns:p14="http://schemas.microsoft.com/office/powerpoint/2010/main" val="414179381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7" grpId="0"/>
      <p:bldP spid="28" grpId="0" animBg="1"/>
      <p:bldP spid="29" grpId="0"/>
      <p:bldP spid="30" grpId="0" build="p"/>
      <p:bldP spid="31" grpId="0" animBg="1"/>
      <p:bldP spid="45" grpId="0" animBg="1"/>
      <p:bldP spid="46" grpId="0"/>
      <p:bldP spid="47" grpId="0" build="p"/>
      <p:bldP spid="48" grpId="0"/>
      <p:bldP spid="49" grpId="0" build="p"/>
      <p:bldP spid="50" grpId="0"/>
      <p:bldP spid="51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504825" y="285750"/>
            <a:ext cx="11182350" cy="6404023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3" name="Rounded Rectangle 15">
            <a:extLst>
              <a:ext uri="{FF2B5EF4-FFF2-40B4-BE49-F238E27FC236}">
                <a16:creationId xmlns:a16="http://schemas.microsoft.com/office/drawing/2014/main" id="{CFAEACBA-B552-2DB7-7998-18BE830124C0}"/>
              </a:ext>
            </a:extLst>
          </p:cNvPr>
          <p:cNvSpPr/>
          <p:nvPr/>
        </p:nvSpPr>
        <p:spPr>
          <a:xfrm>
            <a:off x="1467428" y="1376766"/>
            <a:ext cx="4604902" cy="2194419"/>
          </a:xfrm>
          <a:solidFill>
            <a:srgbClr val="D8F3FC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D164DB8-EFC4-225A-39BE-2907714B2FA7}"/>
              </a:ext>
            </a:extLst>
          </p:cNvPr>
          <p:cNvGrpSpPr/>
          <p:nvPr/>
        </p:nvGrpSpPr>
        <p:grpSpPr>
          <a:xfrm>
            <a:off x="861602" y="503136"/>
            <a:ext cx="605826" cy="830997"/>
            <a:chOff x="3174278" y="237323"/>
            <a:chExt cx="605826" cy="83099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26103A5-7FF8-FA38-F4BF-C87F7B29EFF5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F81B5EB-44CC-A3FC-63C2-61B96C46BB14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6482C34-3DD0-1D96-1DA7-B1247F85877C}"/>
              </a:ext>
            </a:extLst>
          </p:cNvPr>
          <p:cNvSpPr txBox="1"/>
          <p:nvPr/>
        </p:nvSpPr>
        <p:spPr>
          <a:xfrm>
            <a:off x="1521797" y="728245"/>
            <a:ext cx="5878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 nhẩm (theo mẫu):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51E0EC-1341-8511-BA64-CBE22AD0C96A}"/>
              </a:ext>
            </a:extLst>
          </p:cNvPr>
          <p:cNvSpPr/>
          <p:nvPr/>
        </p:nvSpPr>
        <p:spPr>
          <a:xfrm>
            <a:off x="6225535" y="1411160"/>
            <a:ext cx="4597957" cy="217082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138A28-DA77-6EE7-07B4-13500EAD74DE}"/>
              </a:ext>
            </a:extLst>
          </p:cNvPr>
          <p:cNvSpPr txBox="1"/>
          <p:nvPr/>
        </p:nvSpPr>
        <p:spPr>
          <a:xfrm>
            <a:off x="915971" y="1334133"/>
            <a:ext cx="862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D31C6E-9071-1DF6-D09D-0340B7F12F78}"/>
              </a:ext>
            </a:extLst>
          </p:cNvPr>
          <p:cNvSpPr txBox="1"/>
          <p:nvPr/>
        </p:nvSpPr>
        <p:spPr>
          <a:xfrm>
            <a:off x="1651332" y="1416801"/>
            <a:ext cx="4468422" cy="1951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100 - 20 = 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- 2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100 - 20 = 80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C8D0DA-8C37-76F5-5C05-195597DBD0E7}"/>
              </a:ext>
            </a:extLst>
          </p:cNvPr>
          <p:cNvSpPr/>
          <p:nvPr/>
        </p:nvSpPr>
        <p:spPr>
          <a:xfrm>
            <a:off x="1467428" y="3788787"/>
            <a:ext cx="4597957" cy="2170826"/>
          </a:xfrm>
          <a:prstGeom prst="rect">
            <a:avLst/>
          </a:prstGeom>
          <a:solidFill>
            <a:schemeClr val="accent6">
              <a:lumMod val="40000"/>
              <a:lumOff val="60000"/>
              <a:alpha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8B7E914-D092-958B-631C-139738048311}"/>
              </a:ext>
            </a:extLst>
          </p:cNvPr>
          <p:cNvSpPr/>
          <p:nvPr/>
        </p:nvSpPr>
        <p:spPr>
          <a:xfrm>
            <a:off x="6225535" y="3788787"/>
            <a:ext cx="4597957" cy="2170826"/>
          </a:xfrm>
          <a:prstGeom prst="rect">
            <a:avLst/>
          </a:prstGeom>
          <a:solidFill>
            <a:srgbClr val="FFF89A">
              <a:alpha val="85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0241D2-C39B-AA12-F867-1E7EC2684CC0}"/>
              </a:ext>
            </a:extLst>
          </p:cNvPr>
          <p:cNvSpPr txBox="1"/>
          <p:nvPr/>
        </p:nvSpPr>
        <p:spPr>
          <a:xfrm>
            <a:off x="6517800" y="1477768"/>
            <a:ext cx="4468422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100 - 30 = 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4754750-06DF-0AE4-A0BD-7539DD41601E}"/>
              </a:ext>
            </a:extLst>
          </p:cNvPr>
          <p:cNvSpPr/>
          <p:nvPr/>
        </p:nvSpPr>
        <p:spPr>
          <a:xfrm>
            <a:off x="6494130" y="2023362"/>
            <a:ext cx="4604902" cy="1305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- 3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100 - 30 = 70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0F0C8B-4207-0B85-BF13-95265359727B}"/>
              </a:ext>
            </a:extLst>
          </p:cNvPr>
          <p:cNvSpPr txBox="1"/>
          <p:nvPr/>
        </p:nvSpPr>
        <p:spPr>
          <a:xfrm>
            <a:off x="1620633" y="3870701"/>
            <a:ext cx="4468422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100 - 50 = 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EDB2FE6-0588-0FD6-F98D-BDF5283EF432}"/>
              </a:ext>
            </a:extLst>
          </p:cNvPr>
          <p:cNvSpPr/>
          <p:nvPr/>
        </p:nvSpPr>
        <p:spPr>
          <a:xfrm>
            <a:off x="1607038" y="4502330"/>
            <a:ext cx="4604902" cy="1305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- 5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100 - 50 = 50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2CE3890-7452-69C8-6F5B-2B42FB8EC708}"/>
              </a:ext>
            </a:extLst>
          </p:cNvPr>
          <p:cNvSpPr txBox="1"/>
          <p:nvPr/>
        </p:nvSpPr>
        <p:spPr>
          <a:xfrm>
            <a:off x="6527875" y="3864803"/>
            <a:ext cx="4468422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100 - 90 = 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4962317-00CC-52C2-FAB2-4D508D51974F}"/>
              </a:ext>
            </a:extLst>
          </p:cNvPr>
          <p:cNvSpPr/>
          <p:nvPr/>
        </p:nvSpPr>
        <p:spPr>
          <a:xfrm>
            <a:off x="6510855" y="4502330"/>
            <a:ext cx="4604902" cy="1305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- 9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100 - 90 = 10</a:t>
            </a:r>
          </a:p>
        </p:txBody>
      </p:sp>
    </p:spTree>
    <p:extLst>
      <p:ext uri="{BB962C8B-B14F-4D97-AF65-F5344CB8AC3E}">
        <p14:creationId xmlns:p14="http://schemas.microsoft.com/office/powerpoint/2010/main" val="267425468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2" grpId="0"/>
      <p:bldP spid="13" grpId="0" build="p"/>
      <p:bldP spid="14" grpId="0" animBg="1"/>
      <p:bldP spid="15" grpId="0" animBg="1"/>
      <p:bldP spid="16" grpId="0"/>
      <p:bldP spid="17" grpId="0" build="p"/>
      <p:bldP spid="18" grpId="0"/>
      <p:bldP spid="19" grpId="0" build="p"/>
      <p:bldP spid="20" grpId="0"/>
      <p:bldP spid="21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644225" y="500857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984003" y="1711946"/>
            <a:ext cx="2237712" cy="1720772"/>
            <a:chOff x="1488002" y="1234446"/>
            <a:chExt cx="1678284" cy="1290579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290579"/>
              <a:chOff x="1280474" y="1105736"/>
              <a:chExt cx="1678284" cy="1290579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99019" y="2111573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88760"/>
              <a:ext cx="69937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TRẠM 1</a:t>
              </a:r>
              <a:endParaRPr kumimoji="0" lang="vi-VN" sz="1067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D58F4A4-F77D-F317-E3BD-927E0C76B830}"/>
              </a:ext>
            </a:extLst>
          </p:cNvPr>
          <p:cNvGrpSpPr/>
          <p:nvPr/>
        </p:nvGrpSpPr>
        <p:grpSpPr>
          <a:xfrm>
            <a:off x="5676251" y="3990343"/>
            <a:ext cx="2658111" cy="1777135"/>
            <a:chOff x="4319382" y="2911846"/>
            <a:chExt cx="1993583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0401466-B54E-1CCC-E831-A8B3F6CF2457}"/>
                </a:ext>
              </a:extLst>
            </p:cNvPr>
            <p:cNvGrpSpPr/>
            <p:nvPr/>
          </p:nvGrpSpPr>
          <p:grpSpPr>
            <a:xfrm>
              <a:off x="4319382" y="2911846"/>
              <a:ext cx="1993583" cy="1332851"/>
              <a:chOff x="4082363" y="2972172"/>
              <a:chExt cx="1993583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A82C810-999A-4B47-A715-4442AEA08F78}"/>
                  </a:ext>
                </a:extLst>
              </p:cNvPr>
              <p:cNvSpPr txBox="1"/>
              <p:nvPr/>
            </p:nvSpPr>
            <p:spPr>
              <a:xfrm>
                <a:off x="4082363" y="3031651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TRẠM </a:t>
              </a:r>
              <a:r>
                <a:rPr kumimoji="0" lang="vi-VN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+mj-lt"/>
                  <a:ea typeface="+mn-ea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1FD855-E95D-4CC0-1DE0-E287AAD47C9F}"/>
              </a:ext>
            </a:extLst>
          </p:cNvPr>
          <p:cNvGrpSpPr/>
          <p:nvPr/>
        </p:nvGrpSpPr>
        <p:grpSpPr>
          <a:xfrm>
            <a:off x="3390130" y="2843514"/>
            <a:ext cx="2605284" cy="2570676"/>
            <a:chOff x="5690349" y="1091013"/>
            <a:chExt cx="2170708" cy="2026913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75015"/>
              <a:ext cx="699370" cy="18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9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TRẠM 2</a:t>
              </a:r>
              <a:endParaRPr kumimoji="0" lang="vi-VN" sz="933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2474943" y="678084"/>
            <a:ext cx="6860971" cy="10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533" b="1" i="0" u="none" strike="noStrike" kern="0" cap="none" spc="0" normalizeH="0" baseline="0" noProof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+mj-lt"/>
                <a:ea typeface="+mn-ea"/>
                <a:cs typeface="Arial"/>
                <a:sym typeface="Arial"/>
              </a:rPr>
              <a:t>SƠ ĐỒ KHO BÁU</a:t>
            </a:r>
            <a:endParaRPr kumimoji="0" lang="en-US" sz="6533" b="1" i="0" u="none" strike="noStrike" kern="0" cap="none" spc="0" normalizeH="0" baseline="0" noProof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uLnTx/>
              <a:uFillTx/>
              <a:latin typeface="SVN-Poky's"/>
              <a:ea typeface="+mn-ea"/>
              <a:cs typeface="Arial"/>
              <a:sym typeface="Arial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2437227" y="3357669"/>
            <a:ext cx="874944" cy="882554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8" name="Nhóm 57">
            <a:extLst>
              <a:ext uri="{FF2B5EF4-FFF2-40B4-BE49-F238E27FC236}">
                <a16:creationId xmlns:a16="http://schemas.microsoft.com/office/drawing/2014/main" id="{960D9190-9730-D86B-7F72-02C7A0AAD763}"/>
              </a:ext>
            </a:extLst>
          </p:cNvPr>
          <p:cNvGrpSpPr/>
          <p:nvPr/>
        </p:nvGrpSpPr>
        <p:grpSpPr>
          <a:xfrm rot="21171908">
            <a:off x="5896683" y="3330016"/>
            <a:ext cx="809493" cy="770066"/>
            <a:chOff x="4234875" y="1979179"/>
            <a:chExt cx="607120" cy="577549"/>
          </a:xfrm>
        </p:grpSpPr>
        <p:grpSp>
          <p:nvGrpSpPr>
            <p:cNvPr id="59" name="Nhóm 58">
              <a:extLst>
                <a:ext uri="{FF2B5EF4-FFF2-40B4-BE49-F238E27FC236}">
                  <a16:creationId xmlns:a16="http://schemas.microsoft.com/office/drawing/2014/main" id="{94786AC9-D81B-1D66-645E-02CD74F4CD93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1" name="Hình Bầu dục 60">
                <a:extLst>
                  <a:ext uri="{FF2B5EF4-FFF2-40B4-BE49-F238E27FC236}">
                    <a16:creationId xmlns:a16="http://schemas.microsoft.com/office/drawing/2014/main" id="{C85FBEA4-9111-50B8-A4A0-7D3A09AEC84D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2" name="Hình Bầu dục 61">
                <a:extLst>
                  <a:ext uri="{FF2B5EF4-FFF2-40B4-BE49-F238E27FC236}">
                    <a16:creationId xmlns:a16="http://schemas.microsoft.com/office/drawing/2014/main" id="{4D0B66AE-7981-DB2B-0199-7CCFD8C135AF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60" name="Hộp Văn bản 59">
              <a:extLst>
                <a:ext uri="{FF2B5EF4-FFF2-40B4-BE49-F238E27FC236}">
                  <a16:creationId xmlns:a16="http://schemas.microsoft.com/office/drawing/2014/main" id="{5C09510D-E2E8-0B9E-E05A-588AF8CE2168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3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DE00397-FD4B-133A-34FD-39335439AE05}"/>
              </a:ext>
            </a:extLst>
          </p:cNvPr>
          <p:cNvGrpSpPr/>
          <p:nvPr/>
        </p:nvGrpSpPr>
        <p:grpSpPr>
          <a:xfrm rot="21171908">
            <a:off x="8113961" y="3269221"/>
            <a:ext cx="809493" cy="770066"/>
            <a:chOff x="4234875" y="1979179"/>
            <a:chExt cx="607120" cy="577549"/>
          </a:xfrm>
        </p:grpSpPr>
        <p:grpSp>
          <p:nvGrpSpPr>
            <p:cNvPr id="64" name="Nhóm 63">
              <a:extLst>
                <a:ext uri="{FF2B5EF4-FFF2-40B4-BE49-F238E27FC236}">
                  <a16:creationId xmlns:a16="http://schemas.microsoft.com/office/drawing/2014/main" id="{8EFB542B-31B8-51C9-958F-21D93A97C9F6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6" name="Hình Bầu dục 65">
                <a:extLst>
                  <a:ext uri="{FF2B5EF4-FFF2-40B4-BE49-F238E27FC236}">
                    <a16:creationId xmlns:a16="http://schemas.microsoft.com/office/drawing/2014/main" id="{8C202838-289D-11DC-5B8A-AC7DD046BF5E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7" name="Hình Bầu dục 66">
                <a:extLst>
                  <a:ext uri="{FF2B5EF4-FFF2-40B4-BE49-F238E27FC236}">
                    <a16:creationId xmlns:a16="http://schemas.microsoft.com/office/drawing/2014/main" id="{20396DBF-989C-443E-71C2-3D046C4C8A9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65" name="Hộp Văn bản 64">
              <a:extLst>
                <a:ext uri="{FF2B5EF4-FFF2-40B4-BE49-F238E27FC236}">
                  <a16:creationId xmlns:a16="http://schemas.microsoft.com/office/drawing/2014/main" id="{3EBDDB5A-B513-BDF4-B0CA-7DAC896162C3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4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17C2BD34-A8D3-CCFB-6A34-BA2DD28BEA07}"/>
              </a:ext>
            </a:extLst>
          </p:cNvPr>
          <p:cNvGrpSpPr/>
          <p:nvPr/>
        </p:nvGrpSpPr>
        <p:grpSpPr>
          <a:xfrm>
            <a:off x="4367156" y="5166229"/>
            <a:ext cx="874944" cy="882554"/>
            <a:chOff x="5560414" y="1935075"/>
            <a:chExt cx="656208" cy="661916"/>
          </a:xfrm>
        </p:grpSpPr>
        <p:grpSp>
          <p:nvGrpSpPr>
            <p:cNvPr id="69" name="Nhóm 68">
              <a:extLst>
                <a:ext uri="{FF2B5EF4-FFF2-40B4-BE49-F238E27FC236}">
                  <a16:creationId xmlns:a16="http://schemas.microsoft.com/office/drawing/2014/main" id="{16B9B620-1F99-0631-FE8F-8480EB6A8FA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71" name="Nhóm 70">
                <a:extLst>
                  <a:ext uri="{FF2B5EF4-FFF2-40B4-BE49-F238E27FC236}">
                    <a16:creationId xmlns:a16="http://schemas.microsoft.com/office/drawing/2014/main" id="{358127AE-4C98-6359-FA87-916D80BE3A5E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3" name="Hình Bầu dục 72">
                  <a:extLst>
                    <a:ext uri="{FF2B5EF4-FFF2-40B4-BE49-F238E27FC236}">
                      <a16:creationId xmlns:a16="http://schemas.microsoft.com/office/drawing/2014/main" id="{600DD0AD-06FD-AED5-C08F-7242878CB13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74" name="Hình Bầu dục 73">
                  <a:extLst>
                    <a:ext uri="{FF2B5EF4-FFF2-40B4-BE49-F238E27FC236}">
                      <a16:creationId xmlns:a16="http://schemas.microsoft.com/office/drawing/2014/main" id="{9BA2F558-34DB-7F3C-4757-21F0085BF07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1166336D-32CB-6602-2F5D-200F21419651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70" name="Hình ảnh 69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377915FB-A3FD-38F2-EE77-0E1690355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4C3B5BB4-4BA4-7FA9-EEAD-166091F9127E}"/>
              </a:ext>
            </a:extLst>
          </p:cNvPr>
          <p:cNvGrpSpPr/>
          <p:nvPr/>
        </p:nvGrpSpPr>
        <p:grpSpPr>
          <a:xfrm>
            <a:off x="4361619" y="5277195"/>
            <a:ext cx="809493" cy="770065"/>
            <a:chOff x="4234875" y="1979179"/>
            <a:chExt cx="607120" cy="577549"/>
          </a:xfrm>
        </p:grpSpPr>
        <p:grpSp>
          <p:nvGrpSpPr>
            <p:cNvPr id="76" name="Nhóm 75">
              <a:extLst>
                <a:ext uri="{FF2B5EF4-FFF2-40B4-BE49-F238E27FC236}">
                  <a16:creationId xmlns:a16="http://schemas.microsoft.com/office/drawing/2014/main" id="{7B903FD2-70BC-CE82-B02D-5B9E56C461A5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78" name="Hình Bầu dục 77">
                <a:extLst>
                  <a:ext uri="{FF2B5EF4-FFF2-40B4-BE49-F238E27FC236}">
                    <a16:creationId xmlns:a16="http://schemas.microsoft.com/office/drawing/2014/main" id="{82F7859F-D835-8927-E99A-D91AA8E1E50C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79" name="Hình Bầu dục 78">
                <a:extLst>
                  <a:ext uri="{FF2B5EF4-FFF2-40B4-BE49-F238E27FC236}">
                    <a16:creationId xmlns:a16="http://schemas.microsoft.com/office/drawing/2014/main" id="{94EF0113-E262-9E8E-BD5A-D6CACD409964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77" name="Hộp Văn bản 76">
              <a:extLst>
                <a:ext uri="{FF2B5EF4-FFF2-40B4-BE49-F238E27FC236}">
                  <a16:creationId xmlns:a16="http://schemas.microsoft.com/office/drawing/2014/main" id="{A1EB98EE-51EF-8CDF-7D4B-0E14FC47E8F2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2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0" name="Nhóm 79">
            <a:extLst>
              <a:ext uri="{FF2B5EF4-FFF2-40B4-BE49-F238E27FC236}">
                <a16:creationId xmlns:a16="http://schemas.microsoft.com/office/drawing/2014/main" id="{44C5BF64-00C9-FB27-FDB7-C922B8BBDEFC}"/>
              </a:ext>
            </a:extLst>
          </p:cNvPr>
          <p:cNvGrpSpPr/>
          <p:nvPr/>
        </p:nvGrpSpPr>
        <p:grpSpPr>
          <a:xfrm>
            <a:off x="6794083" y="1425155"/>
            <a:ext cx="2843827" cy="1811935"/>
            <a:chOff x="5126861" y="1058966"/>
            <a:chExt cx="2132870" cy="1358951"/>
          </a:xfrm>
        </p:grpSpPr>
        <p:grpSp>
          <p:nvGrpSpPr>
            <p:cNvPr id="81" name="Nhóm 80">
              <a:extLst>
                <a:ext uri="{FF2B5EF4-FFF2-40B4-BE49-F238E27FC236}">
                  <a16:creationId xmlns:a16="http://schemas.microsoft.com/office/drawing/2014/main" id="{647F61A8-7E19-4DA2-82D3-7EBF2B2E7165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83" name="Hình ảnh 82">
                <a:extLst>
                  <a:ext uri="{FF2B5EF4-FFF2-40B4-BE49-F238E27FC236}">
                    <a16:creationId xmlns:a16="http://schemas.microsoft.com/office/drawing/2014/main" id="{3DBBFE59-06BA-A9B4-776D-AA515CB031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84" name="Hộp Văn bản 83">
                <a:extLst>
                  <a:ext uri="{FF2B5EF4-FFF2-40B4-BE49-F238E27FC236}">
                    <a16:creationId xmlns:a16="http://schemas.microsoft.com/office/drawing/2014/main" id="{473E0CBB-3097-B801-CC9D-E57BCF7451CE}"/>
                  </a:ext>
                </a:extLst>
              </p:cNvPr>
              <p:cNvSpPr txBox="1"/>
              <p:nvPr/>
            </p:nvSpPr>
            <p:spPr>
              <a:xfrm rot="647062">
                <a:off x="523728" y="3598314"/>
                <a:ext cx="1135495" cy="257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0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A5CA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TRẠM 4</a:t>
                </a:r>
                <a:endParaRPr kumimoji="0" lang="vi-VN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+mj-lt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82" name="Hộp Văn bản 81">
              <a:extLst>
                <a:ext uri="{FF2B5EF4-FFF2-40B4-BE49-F238E27FC236}">
                  <a16:creationId xmlns:a16="http://schemas.microsoft.com/office/drawing/2014/main" id="{C6EA5C27-BAE7-E6B6-E43F-4446ED6FBFCC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141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266701" y="171450"/>
            <a:ext cx="11509224" cy="6084971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B7A0666-567F-0688-076C-66BA70D2AB67}"/>
              </a:ext>
            </a:extLst>
          </p:cNvPr>
          <p:cNvGrpSpPr/>
          <p:nvPr/>
        </p:nvGrpSpPr>
        <p:grpSpPr>
          <a:xfrm>
            <a:off x="1015254" y="1230684"/>
            <a:ext cx="605826" cy="830997"/>
            <a:chOff x="3174278" y="237323"/>
            <a:chExt cx="605826" cy="830997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0EC6CB8-69F5-D1AD-D273-66149CB5E073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3C534D8-6FD5-B64A-443E-A3A9C69D7CC8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D59B59E-308A-0FDF-4027-D010C311D5F5}"/>
              </a:ext>
            </a:extLst>
          </p:cNvPr>
          <p:cNvSpPr txBox="1"/>
          <p:nvPr/>
        </p:nvSpPr>
        <p:spPr>
          <a:xfrm>
            <a:off x="1833062" y="1292419"/>
            <a:ext cx="58782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Đặt tính rồi tính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48BD04-F78E-C55A-78F8-0CE69915BEF1}"/>
              </a:ext>
            </a:extLst>
          </p:cNvPr>
          <p:cNvSpPr/>
          <p:nvPr/>
        </p:nvSpPr>
        <p:spPr>
          <a:xfrm>
            <a:off x="1232408" y="2381574"/>
            <a:ext cx="2085162" cy="830997"/>
          </a:xfrm>
          <a:prstGeom prst="rect">
            <a:avLst/>
          </a:prstGeom>
          <a:solidFill>
            <a:srgbClr val="92D050">
              <a:alpha val="55000"/>
            </a:srgb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35 + 4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37FAE02-C2EF-FA22-79B4-9CCFBEB454D6}"/>
              </a:ext>
            </a:extLst>
          </p:cNvPr>
          <p:cNvSpPr/>
          <p:nvPr/>
        </p:nvSpPr>
        <p:spPr>
          <a:xfrm>
            <a:off x="3789164" y="2381574"/>
            <a:ext cx="2085162" cy="830997"/>
          </a:xfrm>
          <a:prstGeom prst="rect">
            <a:avLst/>
          </a:prstGeom>
          <a:solidFill>
            <a:srgbClr val="92D050">
              <a:alpha val="55000"/>
            </a:srgb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52 + 37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D66FDD8-34F8-AFE3-B3E0-E5C625F2B1F2}"/>
              </a:ext>
            </a:extLst>
          </p:cNvPr>
          <p:cNvSpPr/>
          <p:nvPr/>
        </p:nvSpPr>
        <p:spPr>
          <a:xfrm>
            <a:off x="6648446" y="2381574"/>
            <a:ext cx="2085162" cy="830997"/>
          </a:xfrm>
          <a:prstGeom prst="rect">
            <a:avLst/>
          </a:prstGeom>
          <a:solidFill>
            <a:srgbClr val="92D050">
              <a:alpha val="55000"/>
            </a:srgb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68 - 6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DD840C9-CC2C-4375-CC30-A6C1C879050A}"/>
              </a:ext>
            </a:extLst>
          </p:cNvPr>
          <p:cNvSpPr/>
          <p:nvPr/>
        </p:nvSpPr>
        <p:spPr>
          <a:xfrm>
            <a:off x="9157572" y="2381574"/>
            <a:ext cx="2085162" cy="830997"/>
          </a:xfrm>
          <a:prstGeom prst="rect">
            <a:avLst/>
          </a:prstGeom>
          <a:solidFill>
            <a:srgbClr val="92D050">
              <a:alpha val="55000"/>
            </a:srgb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79 - 55</a:t>
            </a:r>
          </a:p>
        </p:txBody>
      </p:sp>
      <p:pic>
        <p:nvPicPr>
          <p:cNvPr id="20" name="Picture 19" descr="C:\Users\TUAN\Downloads\Luyện tập 1.png">
            <a:extLst>
              <a:ext uri="{FF2B5EF4-FFF2-40B4-BE49-F238E27FC236}">
                <a16:creationId xmlns:a16="http://schemas.microsoft.com/office/drawing/2014/main" id="{21043538-9BD9-24BE-D245-BFBA2CD0D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97426"/>
            <a:ext cx="2834086" cy="10935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159581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338745" y="0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35 + 4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161766" y="1529808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820519" y="1598499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35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11528" y="2837796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4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625062" y="3045499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06858" y="4242928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03973" y="4082590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626397" y="409619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451876" y="3051137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5400000">
            <a:off x="4639253" y="3036960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753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21" grpId="0"/>
      <p:bldP spid="23" grpId="0"/>
      <p:bldP spid="25" grpId="0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532909" y="8009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52 + 37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355930" y="160990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014683" y="167859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52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05692" y="291788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37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819226" y="312559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901022" y="432302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43897" y="4157185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821200" y="4160655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5400000">
            <a:off x="4833417" y="311705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592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21" grpId="0"/>
      <p:bldP spid="23" grpId="0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653705" y="0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68 - 6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476726" y="1529808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135479" y="1598499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68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26488" y="2837796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6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940022" y="3045499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021818" y="4242928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18933" y="4082590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941451" y="406084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694578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21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734985" y="8009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79 – 55 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558006" y="160990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216759" y="167859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79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07768" y="291788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55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021302" y="312559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103098" y="432302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00213" y="416268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022731" y="4140936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67235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21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644225" y="355710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984003" y="1711946"/>
            <a:ext cx="2237712" cy="1720772"/>
            <a:chOff x="1488002" y="1234446"/>
            <a:chExt cx="1678284" cy="1290579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290579"/>
              <a:chOff x="1280474" y="1105736"/>
              <a:chExt cx="1678284" cy="1290579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99019" y="2111573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88759"/>
              <a:ext cx="69937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TRẠM 1</a:t>
              </a:r>
              <a:endParaRPr kumimoji="0" lang="vi-VN" sz="1067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D58F4A4-F77D-F317-E3BD-927E0C76B830}"/>
              </a:ext>
            </a:extLst>
          </p:cNvPr>
          <p:cNvGrpSpPr/>
          <p:nvPr/>
        </p:nvGrpSpPr>
        <p:grpSpPr>
          <a:xfrm>
            <a:off x="5676251" y="3990343"/>
            <a:ext cx="2658111" cy="1777135"/>
            <a:chOff x="4319382" y="2911846"/>
            <a:chExt cx="1993583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0401466-B54E-1CCC-E831-A8B3F6CF2457}"/>
                </a:ext>
              </a:extLst>
            </p:cNvPr>
            <p:cNvGrpSpPr/>
            <p:nvPr/>
          </p:nvGrpSpPr>
          <p:grpSpPr>
            <a:xfrm>
              <a:off x="4319382" y="2911846"/>
              <a:ext cx="1993583" cy="1332851"/>
              <a:chOff x="4082363" y="2972172"/>
              <a:chExt cx="1993583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A82C810-999A-4B47-A715-4442AEA08F78}"/>
                  </a:ext>
                </a:extLst>
              </p:cNvPr>
              <p:cNvSpPr txBox="1"/>
              <p:nvPr/>
            </p:nvSpPr>
            <p:spPr>
              <a:xfrm>
                <a:off x="4082363" y="3031651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TRẠM </a:t>
              </a:r>
              <a:r>
                <a:rPr kumimoji="0" lang="vi-VN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1FD855-E95D-4CC0-1DE0-E287AAD47C9F}"/>
              </a:ext>
            </a:extLst>
          </p:cNvPr>
          <p:cNvGrpSpPr/>
          <p:nvPr/>
        </p:nvGrpSpPr>
        <p:grpSpPr>
          <a:xfrm>
            <a:off x="3390130" y="2843514"/>
            <a:ext cx="2605284" cy="2570676"/>
            <a:chOff x="5690349" y="1091013"/>
            <a:chExt cx="2170708" cy="2026913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75015"/>
              <a:ext cx="699370" cy="18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9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TRẠM 2</a:t>
              </a:r>
              <a:endParaRPr kumimoji="0" lang="vi-VN" sz="933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2474943" y="649057"/>
            <a:ext cx="68609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400" b="1" i="0" u="none" strike="noStrike" kern="0" cap="none" spc="0" normalizeH="0" baseline="0" noProof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SƠ ĐỒ KHO BÁU</a:t>
            </a:r>
            <a:endParaRPr kumimoji="0" lang="en-US" sz="6400" b="1" i="0" u="none" strike="noStrike" kern="0" cap="none" spc="0" normalizeH="0" baseline="0" noProof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2437227" y="3357669"/>
            <a:ext cx="874944" cy="882554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DE00397-FD4B-133A-34FD-39335439AE05}"/>
              </a:ext>
            </a:extLst>
          </p:cNvPr>
          <p:cNvGrpSpPr/>
          <p:nvPr/>
        </p:nvGrpSpPr>
        <p:grpSpPr>
          <a:xfrm rot="21171908">
            <a:off x="8140285" y="3225421"/>
            <a:ext cx="809493" cy="770066"/>
            <a:chOff x="4234875" y="1979179"/>
            <a:chExt cx="607120" cy="577549"/>
          </a:xfrm>
        </p:grpSpPr>
        <p:grpSp>
          <p:nvGrpSpPr>
            <p:cNvPr id="64" name="Nhóm 63">
              <a:extLst>
                <a:ext uri="{FF2B5EF4-FFF2-40B4-BE49-F238E27FC236}">
                  <a16:creationId xmlns:a16="http://schemas.microsoft.com/office/drawing/2014/main" id="{8EFB542B-31B8-51C9-958F-21D93A97C9F6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66" name="Hình Bầu dục 65">
                <a:extLst>
                  <a:ext uri="{FF2B5EF4-FFF2-40B4-BE49-F238E27FC236}">
                    <a16:creationId xmlns:a16="http://schemas.microsoft.com/office/drawing/2014/main" id="{8C202838-289D-11DC-5B8A-AC7DD046BF5E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7" name="Hình Bầu dục 66">
                <a:extLst>
                  <a:ext uri="{FF2B5EF4-FFF2-40B4-BE49-F238E27FC236}">
                    <a16:creationId xmlns:a16="http://schemas.microsoft.com/office/drawing/2014/main" id="{20396DBF-989C-443E-71C2-3D046C4C8A9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65" name="Hộp Văn bản 64">
              <a:extLst>
                <a:ext uri="{FF2B5EF4-FFF2-40B4-BE49-F238E27FC236}">
                  <a16:creationId xmlns:a16="http://schemas.microsoft.com/office/drawing/2014/main" id="{3EBDDB5A-B513-BDF4-B0CA-7DAC896162C3}"/>
                </a:ext>
              </a:extLst>
            </p:cNvPr>
            <p:cNvSpPr txBox="1"/>
            <p:nvPr/>
          </p:nvSpPr>
          <p:spPr>
            <a:xfrm flipH="1">
              <a:off x="4452344" y="2058464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4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17C2BD34-A8D3-CCFB-6A34-BA2DD28BEA07}"/>
              </a:ext>
            </a:extLst>
          </p:cNvPr>
          <p:cNvGrpSpPr/>
          <p:nvPr/>
        </p:nvGrpSpPr>
        <p:grpSpPr>
          <a:xfrm>
            <a:off x="4116165" y="5203368"/>
            <a:ext cx="874944" cy="882554"/>
            <a:chOff x="5560414" y="1935075"/>
            <a:chExt cx="656208" cy="661916"/>
          </a:xfrm>
        </p:grpSpPr>
        <p:grpSp>
          <p:nvGrpSpPr>
            <p:cNvPr id="69" name="Nhóm 68">
              <a:extLst>
                <a:ext uri="{FF2B5EF4-FFF2-40B4-BE49-F238E27FC236}">
                  <a16:creationId xmlns:a16="http://schemas.microsoft.com/office/drawing/2014/main" id="{16B9B620-1F99-0631-FE8F-8480EB6A8FA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71" name="Nhóm 70">
                <a:extLst>
                  <a:ext uri="{FF2B5EF4-FFF2-40B4-BE49-F238E27FC236}">
                    <a16:creationId xmlns:a16="http://schemas.microsoft.com/office/drawing/2014/main" id="{358127AE-4C98-6359-FA87-916D80BE3A5E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3" name="Hình Bầu dục 72">
                  <a:extLst>
                    <a:ext uri="{FF2B5EF4-FFF2-40B4-BE49-F238E27FC236}">
                      <a16:creationId xmlns:a16="http://schemas.microsoft.com/office/drawing/2014/main" id="{600DD0AD-06FD-AED5-C08F-7242878CB13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74" name="Hình Bầu dục 73">
                  <a:extLst>
                    <a:ext uri="{FF2B5EF4-FFF2-40B4-BE49-F238E27FC236}">
                      <a16:creationId xmlns:a16="http://schemas.microsoft.com/office/drawing/2014/main" id="{9BA2F558-34DB-7F3C-4757-21F0085BF07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1166336D-32CB-6602-2F5D-200F21419651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70" name="Hình ảnh 69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377915FB-A3FD-38F2-EE77-0E1690355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2FDFAB35-E8DF-55CD-FB69-039BF5CCBF79}"/>
              </a:ext>
            </a:extLst>
          </p:cNvPr>
          <p:cNvGrpSpPr/>
          <p:nvPr/>
        </p:nvGrpSpPr>
        <p:grpSpPr>
          <a:xfrm>
            <a:off x="5807608" y="3301408"/>
            <a:ext cx="874944" cy="882554"/>
            <a:chOff x="5560414" y="1935075"/>
            <a:chExt cx="656208" cy="661916"/>
          </a:xfrm>
        </p:grpSpPr>
        <p:grpSp>
          <p:nvGrpSpPr>
            <p:cNvPr id="80" name="Nhóm 79">
              <a:extLst>
                <a:ext uri="{FF2B5EF4-FFF2-40B4-BE49-F238E27FC236}">
                  <a16:creationId xmlns:a16="http://schemas.microsoft.com/office/drawing/2014/main" id="{568A6583-E4A2-5E5E-B6C1-275D070D8865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82" name="Nhóm 81">
                <a:extLst>
                  <a:ext uri="{FF2B5EF4-FFF2-40B4-BE49-F238E27FC236}">
                    <a16:creationId xmlns:a16="http://schemas.microsoft.com/office/drawing/2014/main" id="{B634476D-CCE4-4FD3-99E0-3D2F01612223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84" name="Hình Bầu dục 83">
                  <a:extLst>
                    <a:ext uri="{FF2B5EF4-FFF2-40B4-BE49-F238E27FC236}">
                      <a16:creationId xmlns:a16="http://schemas.microsoft.com/office/drawing/2014/main" id="{85F62A09-039A-0D3F-3483-F1263D7D035C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85" name="Hình Bầu dục 84">
                  <a:extLst>
                    <a:ext uri="{FF2B5EF4-FFF2-40B4-BE49-F238E27FC236}">
                      <a16:creationId xmlns:a16="http://schemas.microsoft.com/office/drawing/2014/main" id="{942BBE9D-F855-B1D3-784E-6A93A0BD471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id="{D27B8EBD-9857-E607-53AD-21C0E6F3FD7E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81" name="Hình ảnh 80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04185671-519C-D70D-5CD7-F1D610E185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86" name="Nhóm 85">
            <a:extLst>
              <a:ext uri="{FF2B5EF4-FFF2-40B4-BE49-F238E27FC236}">
                <a16:creationId xmlns:a16="http://schemas.microsoft.com/office/drawing/2014/main" id="{6B4C64A8-EA4D-1932-CC8D-C38431D2F07F}"/>
              </a:ext>
            </a:extLst>
          </p:cNvPr>
          <p:cNvGrpSpPr/>
          <p:nvPr/>
        </p:nvGrpSpPr>
        <p:grpSpPr>
          <a:xfrm>
            <a:off x="5803768" y="3437158"/>
            <a:ext cx="809493" cy="770065"/>
            <a:chOff x="4234875" y="1979179"/>
            <a:chExt cx="607120" cy="577549"/>
          </a:xfrm>
        </p:grpSpPr>
        <p:grpSp>
          <p:nvGrpSpPr>
            <p:cNvPr id="87" name="Nhóm 86">
              <a:extLst>
                <a:ext uri="{FF2B5EF4-FFF2-40B4-BE49-F238E27FC236}">
                  <a16:creationId xmlns:a16="http://schemas.microsoft.com/office/drawing/2014/main" id="{4EB0A422-7CAC-6FE3-31CD-26DCBAB503DB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89" name="Hình Bầu dục 88">
                <a:extLst>
                  <a:ext uri="{FF2B5EF4-FFF2-40B4-BE49-F238E27FC236}">
                    <a16:creationId xmlns:a16="http://schemas.microsoft.com/office/drawing/2014/main" id="{D34B825B-D630-182B-D5F4-31A9A4164965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90" name="Hình Bầu dục 89">
                <a:extLst>
                  <a:ext uri="{FF2B5EF4-FFF2-40B4-BE49-F238E27FC236}">
                    <a16:creationId xmlns:a16="http://schemas.microsoft.com/office/drawing/2014/main" id="{6999F205-E889-BA87-8A4F-E6ADC439781D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88" name="Hộp Văn bản 87">
              <a:extLst>
                <a:ext uri="{FF2B5EF4-FFF2-40B4-BE49-F238E27FC236}">
                  <a16:creationId xmlns:a16="http://schemas.microsoft.com/office/drawing/2014/main" id="{BE1D386E-8172-CE6C-115E-1159E349531E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3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" name="Nhóm 90">
            <a:extLst>
              <a:ext uri="{FF2B5EF4-FFF2-40B4-BE49-F238E27FC236}">
                <a16:creationId xmlns:a16="http://schemas.microsoft.com/office/drawing/2014/main" id="{2945C1D6-C74C-18DB-2BCF-FA6F407F2460}"/>
              </a:ext>
            </a:extLst>
          </p:cNvPr>
          <p:cNvGrpSpPr/>
          <p:nvPr/>
        </p:nvGrpSpPr>
        <p:grpSpPr>
          <a:xfrm>
            <a:off x="6794083" y="1425155"/>
            <a:ext cx="2843827" cy="1811935"/>
            <a:chOff x="5126861" y="1058966"/>
            <a:chExt cx="2132870" cy="1358951"/>
          </a:xfrm>
        </p:grpSpPr>
        <p:grpSp>
          <p:nvGrpSpPr>
            <p:cNvPr id="92" name="Nhóm 91">
              <a:extLst>
                <a:ext uri="{FF2B5EF4-FFF2-40B4-BE49-F238E27FC236}">
                  <a16:creationId xmlns:a16="http://schemas.microsoft.com/office/drawing/2014/main" id="{C2C8EDBB-4A66-07EC-4B3B-CC786A6B9B5D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94" name="Hình ảnh 93">
                <a:extLst>
                  <a:ext uri="{FF2B5EF4-FFF2-40B4-BE49-F238E27FC236}">
                    <a16:creationId xmlns:a16="http://schemas.microsoft.com/office/drawing/2014/main" id="{D1C88699-D585-B1E6-B71A-6FF81CD35E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95" name="Hộp Văn bản 94">
                <a:extLst>
                  <a:ext uri="{FF2B5EF4-FFF2-40B4-BE49-F238E27FC236}">
                    <a16:creationId xmlns:a16="http://schemas.microsoft.com/office/drawing/2014/main" id="{32287117-A110-4208-C456-CF6E2882B1E2}"/>
                  </a:ext>
                </a:extLst>
              </p:cNvPr>
              <p:cNvSpPr txBox="1"/>
              <p:nvPr/>
            </p:nvSpPr>
            <p:spPr>
              <a:xfrm rot="647062">
                <a:off x="523728" y="3598314"/>
                <a:ext cx="1135495" cy="257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0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A5CA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TRẠM 4</a:t>
                </a:r>
                <a:endParaRPr kumimoji="0" lang="vi-VN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93" name="Hộp Văn bản 92">
              <a:extLst>
                <a:ext uri="{FF2B5EF4-FFF2-40B4-BE49-F238E27FC236}">
                  <a16:creationId xmlns:a16="http://schemas.microsoft.com/office/drawing/2014/main" id="{AF33AB91-88F2-866C-32E6-181756614F53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999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409E34-7EA8-0974-ED92-B7DC0A6916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0010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E075CFF-3111-0F68-D0DF-F9756A2EA8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25218" y="-2743200"/>
            <a:ext cx="7941564" cy="8229600"/>
          </a:xfrm>
          <a:prstGeom prst="rect">
            <a:avLst/>
          </a:prstGeom>
        </p:spPr>
      </p:pic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79031F4D-12A0-F51C-5E6C-F5ED5C3BA1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B33154E-3E6F-32DF-F02F-8FAB4B30E9EB}"/>
              </a:ext>
            </a:extLst>
          </p:cNvPr>
          <p:cNvSpPr/>
          <p:nvPr/>
        </p:nvSpPr>
        <p:spPr>
          <a:xfrm>
            <a:off x="5151120" y="2672080"/>
            <a:ext cx="4846320" cy="3881120"/>
          </a:xfrm>
          <a:custGeom>
            <a:avLst/>
            <a:gdLst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40080 w 4846320"/>
              <a:gd name="connsiteY16" fmla="*/ 96520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720090 w 4846320"/>
              <a:gd name="connsiteY16" fmla="*/ 93853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4902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720090 w 4846320"/>
              <a:gd name="connsiteY15" fmla="*/ 70358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5532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846320" h="3881120">
                <a:moveTo>
                  <a:pt x="3068320" y="3881120"/>
                </a:moveTo>
                <a:lnTo>
                  <a:pt x="4439920" y="3119120"/>
                </a:lnTo>
                <a:lnTo>
                  <a:pt x="4846320" y="2397760"/>
                </a:lnTo>
                <a:lnTo>
                  <a:pt x="4683760" y="1991360"/>
                </a:lnTo>
                <a:lnTo>
                  <a:pt x="3870960" y="1554480"/>
                </a:lnTo>
                <a:lnTo>
                  <a:pt x="3434080" y="1026160"/>
                </a:lnTo>
                <a:lnTo>
                  <a:pt x="3586480" y="477520"/>
                </a:lnTo>
                <a:lnTo>
                  <a:pt x="3545840" y="71120"/>
                </a:lnTo>
                <a:lnTo>
                  <a:pt x="3139440" y="0"/>
                </a:lnTo>
                <a:lnTo>
                  <a:pt x="2804160" y="20320"/>
                </a:lnTo>
                <a:lnTo>
                  <a:pt x="2113280" y="416560"/>
                </a:lnTo>
                <a:lnTo>
                  <a:pt x="1656080" y="426720"/>
                </a:lnTo>
                <a:lnTo>
                  <a:pt x="1371600" y="243840"/>
                </a:lnTo>
                <a:lnTo>
                  <a:pt x="1036320" y="172720"/>
                </a:lnTo>
                <a:lnTo>
                  <a:pt x="650240" y="243840"/>
                </a:lnTo>
                <a:lnTo>
                  <a:pt x="693420" y="695960"/>
                </a:lnTo>
                <a:lnTo>
                  <a:pt x="655320" y="980440"/>
                </a:lnTo>
                <a:cubicBezTo>
                  <a:pt x="707813" y="1010920"/>
                  <a:pt x="775547" y="1014730"/>
                  <a:pt x="820420" y="1060450"/>
                </a:cubicBezTo>
                <a:lnTo>
                  <a:pt x="863600" y="1463040"/>
                </a:lnTo>
                <a:lnTo>
                  <a:pt x="741680" y="2021840"/>
                </a:lnTo>
                <a:lnTo>
                  <a:pt x="223520" y="2316480"/>
                </a:lnTo>
                <a:lnTo>
                  <a:pt x="0" y="2794000"/>
                </a:lnTo>
                <a:lnTo>
                  <a:pt x="132080" y="3190240"/>
                </a:lnTo>
                <a:lnTo>
                  <a:pt x="1249680" y="3616960"/>
                </a:lnTo>
                <a:lnTo>
                  <a:pt x="2357120" y="3881120"/>
                </a:lnTo>
                <a:lnTo>
                  <a:pt x="3139440" y="3830320"/>
                </a:lnTo>
              </a:path>
            </a:pathLst>
          </a:custGeom>
          <a:gradFill flip="none" rotWithShape="1">
            <a:gsLst>
              <a:gs pos="0">
                <a:srgbClr val="101B39"/>
              </a:gs>
              <a:gs pos="100000">
                <a:srgbClr val="132B57"/>
              </a:gs>
            </a:gsLst>
            <a:lin ang="189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94E975A-9D35-8CEB-6B3D-648A4CE39A04}"/>
              </a:ext>
            </a:extLst>
          </p:cNvPr>
          <p:cNvSpPr/>
          <p:nvPr/>
        </p:nvSpPr>
        <p:spPr>
          <a:xfrm>
            <a:off x="5775325" y="3616501"/>
            <a:ext cx="76200" cy="60496"/>
          </a:xfrm>
          <a:prstGeom prst="ellipse">
            <a:avLst/>
          </a:prstGeom>
          <a:solidFill>
            <a:srgbClr val="FAD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46F98F1-4D52-DA5D-47D3-3145D75C8E5E}"/>
              </a:ext>
            </a:extLst>
          </p:cNvPr>
          <p:cNvSpPr/>
          <p:nvPr/>
        </p:nvSpPr>
        <p:spPr>
          <a:xfrm>
            <a:off x="5741514" y="3494598"/>
            <a:ext cx="191340" cy="283033"/>
          </a:xfrm>
          <a:custGeom>
            <a:avLst/>
            <a:gdLst>
              <a:gd name="connsiteX0" fmla="*/ 190656 w 191340"/>
              <a:gd name="connsiteY0" fmla="*/ 281112 h 283033"/>
              <a:gd name="connsiteX1" fmla="*/ 167796 w 191340"/>
              <a:gd name="connsiteY1" fmla="*/ 163002 h 283033"/>
              <a:gd name="connsiteX2" fmla="*/ 106836 w 191340"/>
              <a:gd name="connsiteY2" fmla="*/ 41082 h 283033"/>
              <a:gd name="connsiteX3" fmla="*/ 23016 w 191340"/>
              <a:gd name="connsiteY3" fmla="*/ 2982 h 283033"/>
              <a:gd name="connsiteX4" fmla="*/ 156 w 191340"/>
              <a:gd name="connsiteY4" fmla="*/ 6792 h 283033"/>
              <a:gd name="connsiteX5" fmla="*/ 30636 w 191340"/>
              <a:gd name="connsiteY5" fmla="*/ 41082 h 283033"/>
              <a:gd name="connsiteX6" fmla="*/ 76356 w 191340"/>
              <a:gd name="connsiteY6" fmla="*/ 86802 h 283033"/>
              <a:gd name="connsiteX7" fmla="*/ 144936 w 191340"/>
              <a:gd name="connsiteY7" fmla="*/ 223962 h 283033"/>
              <a:gd name="connsiteX8" fmla="*/ 190656 w 191340"/>
              <a:gd name="connsiteY8" fmla="*/ 281112 h 28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340" h="283033">
                <a:moveTo>
                  <a:pt x="190656" y="281112"/>
                </a:moveTo>
                <a:cubicBezTo>
                  <a:pt x="194466" y="270952"/>
                  <a:pt x="181766" y="203007"/>
                  <a:pt x="167796" y="163002"/>
                </a:cubicBezTo>
                <a:cubicBezTo>
                  <a:pt x="153826" y="122997"/>
                  <a:pt x="130966" y="67752"/>
                  <a:pt x="106836" y="41082"/>
                </a:cubicBezTo>
                <a:cubicBezTo>
                  <a:pt x="82706" y="14412"/>
                  <a:pt x="40796" y="8697"/>
                  <a:pt x="23016" y="2982"/>
                </a:cubicBezTo>
                <a:cubicBezTo>
                  <a:pt x="5236" y="-2733"/>
                  <a:pt x="-1114" y="442"/>
                  <a:pt x="156" y="6792"/>
                </a:cubicBezTo>
                <a:cubicBezTo>
                  <a:pt x="1426" y="13142"/>
                  <a:pt x="17936" y="27747"/>
                  <a:pt x="30636" y="41082"/>
                </a:cubicBezTo>
                <a:cubicBezTo>
                  <a:pt x="43336" y="54417"/>
                  <a:pt x="57306" y="56322"/>
                  <a:pt x="76356" y="86802"/>
                </a:cubicBezTo>
                <a:cubicBezTo>
                  <a:pt x="95406" y="117282"/>
                  <a:pt x="129696" y="188402"/>
                  <a:pt x="144936" y="223962"/>
                </a:cubicBezTo>
                <a:cubicBezTo>
                  <a:pt x="160176" y="259522"/>
                  <a:pt x="186846" y="291272"/>
                  <a:pt x="190656" y="281112"/>
                </a:cubicBezTo>
                <a:close/>
              </a:path>
            </a:pathLst>
          </a:custGeom>
          <a:solidFill>
            <a:srgbClr val="F6C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7DB9D-599D-F4AA-A915-931778669F54}"/>
              </a:ext>
            </a:extLst>
          </p:cNvPr>
          <p:cNvSpPr/>
          <p:nvPr/>
        </p:nvSpPr>
        <p:spPr>
          <a:xfrm>
            <a:off x="5784766" y="3562564"/>
            <a:ext cx="98077" cy="165024"/>
          </a:xfrm>
          <a:custGeom>
            <a:avLst/>
            <a:gdLst>
              <a:gd name="connsiteX0" fmla="*/ 97874 w 98077"/>
              <a:gd name="connsiteY0" fmla="*/ 163616 h 165024"/>
              <a:gd name="connsiteX1" fmla="*/ 73109 w 98077"/>
              <a:gd name="connsiteY1" fmla="*/ 85511 h 165024"/>
              <a:gd name="connsiteX2" fmla="*/ 35009 w 98077"/>
              <a:gd name="connsiteY2" fmla="*/ 9311 h 165024"/>
              <a:gd name="connsiteX3" fmla="*/ 10244 w 98077"/>
              <a:gd name="connsiteY3" fmla="*/ 1691 h 165024"/>
              <a:gd name="connsiteX4" fmla="*/ 719 w 98077"/>
              <a:gd name="connsiteY4" fmla="*/ 13121 h 165024"/>
              <a:gd name="connsiteX5" fmla="*/ 4529 w 98077"/>
              <a:gd name="connsiteY5" fmla="*/ 32171 h 165024"/>
              <a:gd name="connsiteX6" fmla="*/ 35009 w 98077"/>
              <a:gd name="connsiteY6" fmla="*/ 72176 h 165024"/>
              <a:gd name="connsiteX7" fmla="*/ 59774 w 98077"/>
              <a:gd name="connsiteY7" fmla="*/ 131231 h 165024"/>
              <a:gd name="connsiteX8" fmla="*/ 97874 w 98077"/>
              <a:gd name="connsiteY8" fmla="*/ 163616 h 165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077" h="165024">
                <a:moveTo>
                  <a:pt x="97874" y="163616"/>
                </a:moveTo>
                <a:cubicBezTo>
                  <a:pt x="100096" y="155996"/>
                  <a:pt x="83586" y="111228"/>
                  <a:pt x="73109" y="85511"/>
                </a:cubicBezTo>
                <a:cubicBezTo>
                  <a:pt x="62632" y="59794"/>
                  <a:pt x="45486" y="23281"/>
                  <a:pt x="35009" y="9311"/>
                </a:cubicBezTo>
                <a:cubicBezTo>
                  <a:pt x="24532" y="-4659"/>
                  <a:pt x="15959" y="1056"/>
                  <a:pt x="10244" y="1691"/>
                </a:cubicBezTo>
                <a:cubicBezTo>
                  <a:pt x="4529" y="2326"/>
                  <a:pt x="1671" y="8041"/>
                  <a:pt x="719" y="13121"/>
                </a:cubicBezTo>
                <a:cubicBezTo>
                  <a:pt x="-233" y="18201"/>
                  <a:pt x="-1186" y="22329"/>
                  <a:pt x="4529" y="32171"/>
                </a:cubicBezTo>
                <a:cubicBezTo>
                  <a:pt x="10244" y="42013"/>
                  <a:pt x="25802" y="55666"/>
                  <a:pt x="35009" y="72176"/>
                </a:cubicBezTo>
                <a:cubicBezTo>
                  <a:pt x="44216" y="88686"/>
                  <a:pt x="53107" y="116309"/>
                  <a:pt x="59774" y="131231"/>
                </a:cubicBezTo>
                <a:cubicBezTo>
                  <a:pt x="66441" y="146153"/>
                  <a:pt x="95652" y="171236"/>
                  <a:pt x="97874" y="163616"/>
                </a:cubicBezTo>
                <a:close/>
              </a:path>
            </a:pathLst>
          </a:custGeom>
          <a:solidFill>
            <a:srgbClr val="FED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D1A863-1FE3-733E-7BAD-50BCAEEB2D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4" t="32634" r="18264" b="16396"/>
          <a:stretch>
            <a:fillRect/>
          </a:stretch>
        </p:blipFill>
        <p:spPr>
          <a:xfrm rot="21226180">
            <a:off x="4815261" y="2349293"/>
            <a:ext cx="4972388" cy="4136809"/>
          </a:xfrm>
          <a:custGeom>
            <a:avLst/>
            <a:gdLst>
              <a:gd name="connsiteX0" fmla="*/ 2453833 w 4201610"/>
              <a:gd name="connsiteY0" fmla="*/ 0 h 3495555"/>
              <a:gd name="connsiteX1" fmla="*/ 2928395 w 4201610"/>
              <a:gd name="connsiteY1" fmla="*/ 104173 h 3495555"/>
              <a:gd name="connsiteX2" fmla="*/ 2951545 w 4201610"/>
              <a:gd name="connsiteY2" fmla="*/ 717631 h 3495555"/>
              <a:gd name="connsiteX3" fmla="*/ 3518704 w 4201610"/>
              <a:gd name="connsiteY3" fmla="*/ 1388962 h 3495555"/>
              <a:gd name="connsiteX4" fmla="*/ 4201610 w 4201610"/>
              <a:gd name="connsiteY4" fmla="*/ 1909823 h 3495555"/>
              <a:gd name="connsiteX5" fmla="*/ 4190036 w 4201610"/>
              <a:gd name="connsiteY5" fmla="*/ 2314937 h 3495555"/>
              <a:gd name="connsiteX6" fmla="*/ 3298785 w 4201610"/>
              <a:gd name="connsiteY6" fmla="*/ 3217762 h 3495555"/>
              <a:gd name="connsiteX7" fmla="*/ 3206188 w 4201610"/>
              <a:gd name="connsiteY7" fmla="*/ 3217762 h 3495555"/>
              <a:gd name="connsiteX8" fmla="*/ 2696901 w 4201610"/>
              <a:gd name="connsiteY8" fmla="*/ 3495555 h 3495555"/>
              <a:gd name="connsiteX9" fmla="*/ 1724628 w 4201610"/>
              <a:gd name="connsiteY9" fmla="*/ 3356659 h 3495555"/>
              <a:gd name="connsiteX10" fmla="*/ 324091 w 4201610"/>
              <a:gd name="connsiteY10" fmla="*/ 2905246 h 3495555"/>
              <a:gd name="connsiteX11" fmla="*/ 0 w 4201610"/>
              <a:gd name="connsiteY11" fmla="*/ 2465408 h 3495555"/>
              <a:gd name="connsiteX12" fmla="*/ 69448 w 4201610"/>
              <a:gd name="connsiteY12" fmla="*/ 2176041 h 3495555"/>
              <a:gd name="connsiteX13" fmla="*/ 648182 w 4201610"/>
              <a:gd name="connsiteY13" fmla="*/ 1608881 h 3495555"/>
              <a:gd name="connsiteX14" fmla="*/ 844952 w 4201610"/>
              <a:gd name="connsiteY14" fmla="*/ 1030147 h 3495555"/>
              <a:gd name="connsiteX15" fmla="*/ 625033 w 4201610"/>
              <a:gd name="connsiteY15" fmla="*/ 925975 h 3495555"/>
              <a:gd name="connsiteX16" fmla="*/ 648182 w 4201610"/>
              <a:gd name="connsiteY16" fmla="*/ 393540 h 3495555"/>
              <a:gd name="connsiteX17" fmla="*/ 509286 w 4201610"/>
              <a:gd name="connsiteY17" fmla="*/ 173621 h 3495555"/>
              <a:gd name="connsiteX18" fmla="*/ 821803 w 4201610"/>
              <a:gd name="connsiteY18" fmla="*/ 115747 h 3495555"/>
              <a:gd name="connsiteX19" fmla="*/ 1354238 w 4201610"/>
              <a:gd name="connsiteY19" fmla="*/ 243069 h 349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01610" h="3495555">
                <a:moveTo>
                  <a:pt x="2453833" y="0"/>
                </a:moveTo>
                <a:lnTo>
                  <a:pt x="2928395" y="104173"/>
                </a:lnTo>
                <a:lnTo>
                  <a:pt x="2951545" y="717631"/>
                </a:lnTo>
                <a:lnTo>
                  <a:pt x="3518704" y="1388962"/>
                </a:lnTo>
                <a:lnTo>
                  <a:pt x="4201610" y="1909823"/>
                </a:lnTo>
                <a:lnTo>
                  <a:pt x="4190036" y="2314937"/>
                </a:lnTo>
                <a:lnTo>
                  <a:pt x="3298785" y="3217762"/>
                </a:lnTo>
                <a:lnTo>
                  <a:pt x="3206188" y="3217762"/>
                </a:lnTo>
                <a:lnTo>
                  <a:pt x="2696901" y="3495555"/>
                </a:lnTo>
                <a:lnTo>
                  <a:pt x="1724628" y="3356659"/>
                </a:lnTo>
                <a:lnTo>
                  <a:pt x="324091" y="2905246"/>
                </a:lnTo>
                <a:lnTo>
                  <a:pt x="0" y="2465408"/>
                </a:lnTo>
                <a:lnTo>
                  <a:pt x="69448" y="2176041"/>
                </a:lnTo>
                <a:lnTo>
                  <a:pt x="648182" y="1608881"/>
                </a:lnTo>
                <a:lnTo>
                  <a:pt x="844952" y="1030147"/>
                </a:lnTo>
                <a:lnTo>
                  <a:pt x="625033" y="925975"/>
                </a:lnTo>
                <a:lnTo>
                  <a:pt x="648182" y="393540"/>
                </a:lnTo>
                <a:lnTo>
                  <a:pt x="509286" y="173621"/>
                </a:lnTo>
                <a:lnTo>
                  <a:pt x="821803" y="115747"/>
                </a:lnTo>
                <a:lnTo>
                  <a:pt x="1354238" y="243069"/>
                </a:lnTo>
                <a:close/>
              </a:path>
            </a:pathLst>
          </a:cu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5500860-1352-3DA6-D6B4-A8953D0010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9490" y="263355"/>
            <a:ext cx="1670800" cy="167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ccel="45000" decel="49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445106" y="428625"/>
            <a:ext cx="11301789" cy="6061759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75DD3FA-8908-1322-B2AF-09911BD324A8}"/>
              </a:ext>
            </a:extLst>
          </p:cNvPr>
          <p:cNvGrpSpPr/>
          <p:nvPr/>
        </p:nvGrpSpPr>
        <p:grpSpPr>
          <a:xfrm>
            <a:off x="1021015" y="287087"/>
            <a:ext cx="605826" cy="830997"/>
            <a:chOff x="3174278" y="237323"/>
            <a:chExt cx="605826" cy="83099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F0DC326-1FD4-D39B-E1AD-FF560A89FDCC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C707B66-92E5-A58A-E5DA-046E83D51CEC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9541ED8-D3ED-7A64-73C4-1AF4DDEB4F97}"/>
              </a:ext>
            </a:extLst>
          </p:cNvPr>
          <p:cNvSpPr txBox="1"/>
          <p:nvPr/>
        </p:nvSpPr>
        <p:spPr>
          <a:xfrm>
            <a:off x="1681210" y="512196"/>
            <a:ext cx="8986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Hai phép tính nào dưới đây có cùng kết quả?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7035627-5AA0-FC19-4363-B498843E0BDD}"/>
              </a:ext>
            </a:extLst>
          </p:cNvPr>
          <p:cNvGrpSpPr/>
          <p:nvPr/>
        </p:nvGrpSpPr>
        <p:grpSpPr>
          <a:xfrm>
            <a:off x="852435" y="2820660"/>
            <a:ext cx="3213624" cy="1476921"/>
            <a:chOff x="548959" y="3083251"/>
            <a:chExt cx="1808980" cy="751142"/>
          </a:xfrm>
        </p:grpSpPr>
        <p:pic>
          <p:nvPicPr>
            <p:cNvPr id="25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id="{3D8E6DB6-1CAF-AF7E-3F58-5E3446D1AF0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47000"/>
                      </a14:imgEffect>
                      <a14:imgEffect>
                        <a14:colorTemperature colorTemp="11200"/>
                      </a14:imgEffect>
                      <a14:imgEffect>
                        <a14:brightnessContrast bright="2000" contras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548959" y="3083251"/>
              <a:ext cx="1808980" cy="7511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5A39E98-C024-C975-50FE-C8D27015C613}"/>
                </a:ext>
              </a:extLst>
            </p:cNvPr>
            <p:cNvSpPr txBox="1"/>
            <p:nvPr/>
          </p:nvSpPr>
          <p:spPr>
            <a:xfrm>
              <a:off x="946263" y="3318692"/>
              <a:ext cx="915159" cy="3600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30 + 5</a:t>
              </a:r>
              <a:endPara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7C9AA02-0E20-5DC5-FA33-4A80ABC8EF78}"/>
              </a:ext>
            </a:extLst>
          </p:cNvPr>
          <p:cNvGrpSpPr/>
          <p:nvPr/>
        </p:nvGrpSpPr>
        <p:grpSpPr>
          <a:xfrm>
            <a:off x="1696518" y="1035416"/>
            <a:ext cx="2968275" cy="1577496"/>
            <a:chOff x="3018088" y="3566909"/>
            <a:chExt cx="1670870" cy="802294"/>
          </a:xfrm>
        </p:grpSpPr>
        <p:pic>
          <p:nvPicPr>
            <p:cNvPr id="28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id="{D46BC7AE-791D-BD0C-2AD4-74161EB77E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46000"/>
                      </a14:imgEffect>
                      <a14:imgEffect>
                        <a14:brightnessContrast bright="1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3018088" y="3566909"/>
              <a:ext cx="1670870" cy="8022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086B57F-E369-FFA7-F9BA-4BE8D65C6524}"/>
                </a:ext>
              </a:extLst>
            </p:cNvPr>
            <p:cNvSpPr txBox="1"/>
            <p:nvPr/>
          </p:nvSpPr>
          <p:spPr>
            <a:xfrm>
              <a:off x="3401014" y="3833333"/>
              <a:ext cx="912452" cy="3287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60 - 30</a:t>
              </a:r>
              <a:endPara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2E49978-3608-9B02-8CBD-80A8B9FACA46}"/>
              </a:ext>
            </a:extLst>
          </p:cNvPr>
          <p:cNvGrpSpPr/>
          <p:nvPr/>
        </p:nvGrpSpPr>
        <p:grpSpPr>
          <a:xfrm>
            <a:off x="7875084" y="1011380"/>
            <a:ext cx="2813679" cy="1536122"/>
            <a:chOff x="4780150" y="2978288"/>
            <a:chExt cx="1583847" cy="781252"/>
          </a:xfrm>
        </p:grpSpPr>
        <p:pic>
          <p:nvPicPr>
            <p:cNvPr id="31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id="{4DB8A70B-38D3-6C11-2F66-84A26F14932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39000"/>
                      </a14:imgEffect>
                      <a14:imgEffect>
                        <a14:brightnessContrast bright="1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4780150" y="2978288"/>
              <a:ext cx="1583847" cy="781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31E37CB-BDAC-99B1-0519-EBF071D0199D}"/>
                </a:ext>
              </a:extLst>
            </p:cNvPr>
            <p:cNvSpPr txBox="1"/>
            <p:nvPr/>
          </p:nvSpPr>
          <p:spPr>
            <a:xfrm>
              <a:off x="5111000" y="3222935"/>
              <a:ext cx="833045" cy="3287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34 + 1</a:t>
              </a:r>
              <a:endPara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76E1B66-1A48-E93B-FDC1-7BF323AB4FB2}"/>
              </a:ext>
            </a:extLst>
          </p:cNvPr>
          <p:cNvGrpSpPr/>
          <p:nvPr/>
        </p:nvGrpSpPr>
        <p:grpSpPr>
          <a:xfrm>
            <a:off x="1711758" y="4662159"/>
            <a:ext cx="2855555" cy="1622175"/>
            <a:chOff x="1296209" y="4151193"/>
            <a:chExt cx="1607419" cy="825017"/>
          </a:xfrm>
        </p:grpSpPr>
        <p:pic>
          <p:nvPicPr>
            <p:cNvPr id="34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id="{2F90A3B6-6C58-B19A-CC19-5CF4D65568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5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1296209" y="4151193"/>
              <a:ext cx="1607419" cy="825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D2FAEDD-A2B6-3F39-F11D-42C09502CE4D}"/>
                </a:ext>
              </a:extLst>
            </p:cNvPr>
            <p:cNvSpPr txBox="1"/>
            <p:nvPr/>
          </p:nvSpPr>
          <p:spPr>
            <a:xfrm>
              <a:off x="1546463" y="4435690"/>
              <a:ext cx="1075777" cy="3600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20 + 40</a:t>
              </a:r>
              <a:endPara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69DA88D-3006-B630-293E-F166ED1C4E15}"/>
              </a:ext>
            </a:extLst>
          </p:cNvPr>
          <p:cNvGrpSpPr/>
          <p:nvPr/>
        </p:nvGrpSpPr>
        <p:grpSpPr>
          <a:xfrm>
            <a:off x="7180127" y="4690092"/>
            <a:ext cx="2860861" cy="1627853"/>
            <a:chOff x="4739992" y="4151355"/>
            <a:chExt cx="1610406" cy="827905"/>
          </a:xfrm>
        </p:grpSpPr>
        <p:pic>
          <p:nvPicPr>
            <p:cNvPr id="37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id="{FD7974E2-8C4C-625C-CA9F-517C22BD306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48000"/>
                      </a14:imgEffect>
                      <a14:imgEffect>
                        <a14:brightnessContrast bright="1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4739992" y="4151355"/>
              <a:ext cx="1610406" cy="827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DE94EDF-1D6A-0FD7-266F-9D5412659058}"/>
                </a:ext>
              </a:extLst>
            </p:cNvPr>
            <p:cNvSpPr txBox="1"/>
            <p:nvPr/>
          </p:nvSpPr>
          <p:spPr>
            <a:xfrm>
              <a:off x="5088831" y="4445201"/>
              <a:ext cx="912452" cy="3287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80 - 50</a:t>
              </a:r>
              <a:endPara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95C09D1-FBBA-17E5-61A3-B545BBC9B2A9}"/>
              </a:ext>
            </a:extLst>
          </p:cNvPr>
          <p:cNvGrpSpPr/>
          <p:nvPr/>
        </p:nvGrpSpPr>
        <p:grpSpPr>
          <a:xfrm>
            <a:off x="8125942" y="2820660"/>
            <a:ext cx="3028664" cy="1541726"/>
            <a:chOff x="1193891" y="4197349"/>
            <a:chExt cx="1704864" cy="784102"/>
          </a:xfrm>
        </p:grpSpPr>
        <p:pic>
          <p:nvPicPr>
            <p:cNvPr id="40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id="{D96A59C6-3758-B469-D241-A38137F7C11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45000"/>
                      </a14:imgEffect>
                      <a14:imgEffect>
                        <a14:brightnessContrast bright="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1193891" y="4197349"/>
              <a:ext cx="1704864" cy="784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E126C65-9F4B-A4FA-0FF7-D9FDF1D60175}"/>
                </a:ext>
              </a:extLst>
            </p:cNvPr>
            <p:cNvSpPr txBox="1"/>
            <p:nvPr/>
          </p:nvSpPr>
          <p:spPr>
            <a:xfrm>
              <a:off x="1544529" y="4432790"/>
              <a:ext cx="1075777" cy="3600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40 + 20</a:t>
              </a:r>
              <a:endPara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9DB4A5A3-3BFB-1ED3-33E8-0C0446C088A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537" b="89918" l="9953" r="94076">
                        <a14:foregroundMark x1="33175" y1="32970" x2="54739" y2="33243"/>
                        <a14:foregroundMark x1="54739" y1="33243" x2="61137" y2="32970"/>
                        <a14:foregroundMark x1="61137" y1="32698" x2="54265" y2="25613"/>
                        <a14:foregroundMark x1="54265" y1="25613" x2="44787" y2="23433"/>
                        <a14:foregroundMark x1="44787" y1="23433" x2="34834" y2="29155"/>
                        <a14:foregroundMark x1="34834" y1="29155" x2="34360" y2="30518"/>
                        <a14:foregroundMark x1="34360" y1="29973" x2="43839" y2="31063"/>
                        <a14:foregroundMark x1="43839" y1="31063" x2="46919" y2="38692"/>
                        <a14:foregroundMark x1="46919" y1="38147" x2="45261" y2="27520"/>
                        <a14:foregroundMark x1="45261" y1="27520" x2="35782" y2="23978"/>
                        <a14:foregroundMark x1="35782" y1="23978" x2="58531" y2="19619"/>
                        <a14:foregroundMark x1="58531" y1="19619" x2="61137" y2="30518"/>
                        <a14:foregroundMark x1="61137" y1="30518" x2="50474" y2="35695"/>
                        <a14:foregroundMark x1="50474" y1="35695" x2="36967" y2="36240"/>
                        <a14:foregroundMark x1="36967" y1="35967" x2="50000" y2="36240"/>
                        <a14:foregroundMark x1="50000" y1="36240" x2="59242" y2="35967"/>
                        <a14:foregroundMark x1="59242" y1="35967" x2="61137" y2="35967"/>
                        <a14:foregroundMark x1="61137" y1="35695" x2="63270" y2="32698"/>
                        <a14:foregroundMark x1="73223" y1="24251" x2="83886" y2="28065"/>
                        <a14:foregroundMark x1="83886" y1="28065" x2="91706" y2="33787"/>
                        <a14:foregroundMark x1="91706" y1="33787" x2="94076" y2="41417"/>
                        <a14:foregroundMark x1="92654" y1="36512" x2="90758" y2="25886"/>
                        <a14:foregroundMark x1="90758" y1="25886" x2="74171" y2="16621"/>
                        <a14:foregroundMark x1="74171" y1="16621" x2="64929" y2="18256"/>
                        <a14:foregroundMark x1="64929" y1="18256" x2="63744" y2="19346"/>
                        <a14:foregroundMark x1="63744" y1="19074" x2="72512" y2="16621"/>
                        <a14:foregroundMark x1="72512" y1="16621" x2="75829" y2="16621"/>
                        <a14:foregroundMark x1="75829" y1="16349" x2="66588" y2="16076"/>
                        <a14:foregroundMark x1="66588" y1="16076" x2="59716" y2="23161"/>
                        <a14:foregroundMark x1="59716" y1="23161" x2="59479" y2="23978"/>
                        <a14:foregroundMark x1="60427" y1="57221" x2="62559" y2="88828"/>
                        <a14:foregroundMark x1="65877" y1="64033" x2="68009" y2="88828"/>
                        <a14:foregroundMark x1="68009" y1="88828" x2="68483" y2="89918"/>
                        <a14:foregroundMark x1="68483" y1="89646" x2="67536" y2="84741"/>
                        <a14:foregroundMark x1="66588" y1="83924" x2="65640" y2="71662"/>
                        <a14:foregroundMark x1="57346" y1="70027" x2="50000" y2="67030"/>
                        <a14:foregroundMark x1="50000" y1="66757" x2="48104" y2="65668"/>
                        <a14:foregroundMark x1="48104" y1="63488" x2="51896" y2="63760"/>
                        <a14:foregroundMark x1="52607" y1="59401" x2="65640" y2="60218"/>
                        <a14:foregroundMark x1="65640" y1="59946" x2="64218" y2="56131"/>
                        <a14:foregroundMark x1="45498" y1="32153" x2="50948" y2="31608"/>
                        <a14:foregroundMark x1="59953" y1="67030" x2="65877" y2="71662"/>
                        <a14:foregroundMark x1="65877" y1="53951" x2="68483" y2="43597"/>
                        <a14:foregroundMark x1="68483" y1="43597" x2="71801" y2="38965"/>
                        <a14:foregroundMark x1="68009" y1="58583" x2="82938" y2="41144"/>
                        <a14:foregroundMark x1="74645" y1="59128" x2="82938" y2="55041"/>
                        <a14:foregroundMark x1="82938" y1="55041" x2="84360" y2="53678"/>
                        <a14:foregroundMark x1="71090" y1="50409" x2="72512" y2="42234"/>
                        <a14:foregroundMark x1="60427" y1="41144" x2="63744" y2="44414"/>
                        <a14:foregroundMark x1="63744" y1="44142" x2="64692" y2="47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428" y="3700980"/>
            <a:ext cx="3849401" cy="3347702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11D26D9-2893-609B-71E6-67DF6A425AA6}"/>
              </a:ext>
            </a:extLst>
          </p:cNvPr>
          <p:cNvCxnSpPr>
            <a:cxnSpLocks/>
          </p:cNvCxnSpPr>
          <p:nvPr/>
        </p:nvCxnSpPr>
        <p:spPr>
          <a:xfrm>
            <a:off x="4445463" y="2138745"/>
            <a:ext cx="2915457" cy="357625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9305C8A-3833-AEF0-452F-16CBE3E22AB8}"/>
              </a:ext>
            </a:extLst>
          </p:cNvPr>
          <p:cNvCxnSpPr>
            <a:cxnSpLocks/>
          </p:cNvCxnSpPr>
          <p:nvPr/>
        </p:nvCxnSpPr>
        <p:spPr>
          <a:xfrm flipV="1">
            <a:off x="3849613" y="2052919"/>
            <a:ext cx="4205492" cy="166332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F6A8E1E-5423-EBDE-06A1-DEA337133CE4}"/>
              </a:ext>
            </a:extLst>
          </p:cNvPr>
          <p:cNvCxnSpPr>
            <a:cxnSpLocks/>
          </p:cNvCxnSpPr>
          <p:nvPr/>
        </p:nvCxnSpPr>
        <p:spPr>
          <a:xfrm flipV="1">
            <a:off x="4352936" y="3883959"/>
            <a:ext cx="3901249" cy="1707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8ED300F7-5CA0-AA41-721E-82660782D135}"/>
              </a:ext>
            </a:extLst>
          </p:cNvPr>
          <p:cNvSpPr txBox="1"/>
          <p:nvPr/>
        </p:nvSpPr>
        <p:spPr>
          <a:xfrm>
            <a:off x="2990850" y="2400300"/>
            <a:ext cx="1428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D1C1CEE-9354-B479-91A6-90B795E421E3}"/>
              </a:ext>
            </a:extLst>
          </p:cNvPr>
          <p:cNvSpPr txBox="1"/>
          <p:nvPr/>
        </p:nvSpPr>
        <p:spPr>
          <a:xfrm>
            <a:off x="2085975" y="4210050"/>
            <a:ext cx="1428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5391355-80F8-5FA4-F803-195FBF596C6E}"/>
              </a:ext>
            </a:extLst>
          </p:cNvPr>
          <p:cNvSpPr txBox="1"/>
          <p:nvPr/>
        </p:nvSpPr>
        <p:spPr>
          <a:xfrm>
            <a:off x="2914650" y="6038850"/>
            <a:ext cx="1428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20E3AFC-45A6-274D-BF98-F981B758D5CA}"/>
              </a:ext>
            </a:extLst>
          </p:cNvPr>
          <p:cNvSpPr txBox="1"/>
          <p:nvPr/>
        </p:nvSpPr>
        <p:spPr>
          <a:xfrm>
            <a:off x="9096375" y="2409825"/>
            <a:ext cx="1428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CE87EFC-DB5C-9713-24C2-F678E9E3C18E}"/>
              </a:ext>
            </a:extLst>
          </p:cNvPr>
          <p:cNvSpPr txBox="1"/>
          <p:nvPr/>
        </p:nvSpPr>
        <p:spPr>
          <a:xfrm>
            <a:off x="8867775" y="4219575"/>
            <a:ext cx="1428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FAA42B9-0073-0BE3-7EF4-CCB5B66E4624}"/>
              </a:ext>
            </a:extLst>
          </p:cNvPr>
          <p:cNvSpPr txBox="1"/>
          <p:nvPr/>
        </p:nvSpPr>
        <p:spPr>
          <a:xfrm>
            <a:off x="8334375" y="6048375"/>
            <a:ext cx="1428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14526420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81481E-6 L 0.00403 0.02084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445106" y="428625"/>
            <a:ext cx="11301789" cy="6061759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8ABBAED-8EFF-15C5-7B1F-E3013C8D3827}"/>
              </a:ext>
            </a:extLst>
          </p:cNvPr>
          <p:cNvGrpSpPr/>
          <p:nvPr/>
        </p:nvGrpSpPr>
        <p:grpSpPr>
          <a:xfrm>
            <a:off x="1021014" y="1288069"/>
            <a:ext cx="605826" cy="830997"/>
            <a:chOff x="3174278" y="237323"/>
            <a:chExt cx="605826" cy="83099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CEA0B57-D24D-5ECB-0AB2-D8A94DDAC3B3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81FA04E-0661-72E7-C3A8-2162CE97D9AF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2ADF182-4ACA-1E2D-9FCE-F9D4BCC6134C}"/>
              </a:ext>
            </a:extLst>
          </p:cNvPr>
          <p:cNvSpPr txBox="1"/>
          <p:nvPr/>
        </p:nvSpPr>
        <p:spPr>
          <a:xfrm>
            <a:off x="1681210" y="1513178"/>
            <a:ext cx="1480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AABF101-96C8-27EC-2873-5C7A4A3C3F98}"/>
              </a:ext>
            </a:extLst>
          </p:cNvPr>
          <p:cNvGrpSpPr/>
          <p:nvPr/>
        </p:nvGrpSpPr>
        <p:grpSpPr>
          <a:xfrm>
            <a:off x="777240" y="2135881"/>
            <a:ext cx="10163418" cy="3485846"/>
            <a:chOff x="777240" y="1763742"/>
            <a:chExt cx="10163418" cy="348584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91AC75A-556A-1373-5A9A-6547926F2A7C}"/>
                </a:ext>
              </a:extLst>
            </p:cNvPr>
            <p:cNvSpPr/>
            <p:nvPr/>
          </p:nvSpPr>
          <p:spPr>
            <a:xfrm>
              <a:off x="777240" y="3503815"/>
              <a:ext cx="1745773" cy="174577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50</a:t>
              </a:r>
            </a:p>
          </p:txBody>
        </p:sp>
        <p:sp>
          <p:nvSpPr>
            <p:cNvPr id="11" name="Rounded Rectangle 45">
              <a:extLst>
                <a:ext uri="{FF2B5EF4-FFF2-40B4-BE49-F238E27FC236}">
                  <a16:creationId xmlns:a16="http://schemas.microsoft.com/office/drawing/2014/main" id="{35C18F2C-1A8E-B144-843D-4AA4CACEFCFF}"/>
                </a:ext>
              </a:extLst>
            </p:cNvPr>
            <p:cNvSpPr/>
            <p:nvPr/>
          </p:nvSpPr>
          <p:spPr>
            <a:xfrm>
              <a:off x="3367953" y="1763742"/>
              <a:ext cx="1594731" cy="1594731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2" name="Rounded Rectangle 46">
              <a:extLst>
                <a:ext uri="{FF2B5EF4-FFF2-40B4-BE49-F238E27FC236}">
                  <a16:creationId xmlns:a16="http://schemas.microsoft.com/office/drawing/2014/main" id="{41BDEA2B-BD31-6FB0-AAF8-96B50CC63555}"/>
                </a:ext>
              </a:extLst>
            </p:cNvPr>
            <p:cNvSpPr/>
            <p:nvPr/>
          </p:nvSpPr>
          <p:spPr>
            <a:xfrm>
              <a:off x="6446522" y="3491504"/>
              <a:ext cx="1496291" cy="1496291"/>
            </a:xfrm>
            <a:prstGeom prst="roundRect">
              <a:avLst/>
            </a:prstGeom>
            <a:solidFill>
              <a:srgbClr val="EA85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3" name="Triangle 47">
              <a:extLst>
                <a:ext uri="{FF2B5EF4-FFF2-40B4-BE49-F238E27FC236}">
                  <a16:creationId xmlns:a16="http://schemas.microsoft.com/office/drawing/2014/main" id="{C156B196-93FE-CEC8-E0D2-41E794EED4B2}"/>
                </a:ext>
              </a:extLst>
            </p:cNvPr>
            <p:cNvSpPr/>
            <p:nvPr/>
          </p:nvSpPr>
          <p:spPr>
            <a:xfrm>
              <a:off x="9044248" y="1868979"/>
              <a:ext cx="1896410" cy="1634836"/>
            </a:xfrm>
            <a:prstGeom prst="triangl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CD3D367A-7A0B-B8F8-39DC-39BBF0D0423C}"/>
                </a:ext>
              </a:extLst>
            </p:cNvPr>
            <p:cNvCxnSpPr>
              <a:stCxn id="10" idx="7"/>
              <a:endCxn id="11" idx="1"/>
            </p:cNvCxnSpPr>
            <p:nvPr/>
          </p:nvCxnSpPr>
          <p:spPr>
            <a:xfrm flipV="1">
              <a:off x="2267350" y="2561108"/>
              <a:ext cx="1100603" cy="1198370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3163268B-8A55-A7ED-A35D-98B19FAA581B}"/>
                </a:ext>
              </a:extLst>
            </p:cNvPr>
            <p:cNvCxnSpPr>
              <a:cxnSpLocks/>
              <a:stCxn id="11" idx="3"/>
              <a:endCxn id="12" idx="1"/>
            </p:cNvCxnSpPr>
            <p:nvPr/>
          </p:nvCxnSpPr>
          <p:spPr>
            <a:xfrm>
              <a:off x="4962684" y="2561108"/>
              <a:ext cx="1483838" cy="1678542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65827C86-46B0-6F55-BC2E-9808DD85A87A}"/>
                </a:ext>
              </a:extLst>
            </p:cNvPr>
            <p:cNvCxnSpPr>
              <a:cxnSpLocks/>
              <a:stCxn id="12" idx="3"/>
              <a:endCxn id="13" idx="1"/>
            </p:cNvCxnSpPr>
            <p:nvPr/>
          </p:nvCxnSpPr>
          <p:spPr>
            <a:xfrm flipV="1">
              <a:off x="7942813" y="2686397"/>
              <a:ext cx="1575538" cy="1553253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2F2660D-3113-DFC0-74DE-9A7302414784}"/>
                </a:ext>
              </a:extLst>
            </p:cNvPr>
            <p:cNvSpPr txBox="1"/>
            <p:nvPr/>
          </p:nvSpPr>
          <p:spPr>
            <a:xfrm rot="18766909">
              <a:off x="1895869" y="2652547"/>
              <a:ext cx="119776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+ 30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8336652-6E62-F51D-69A5-1E14BEE1A4E0}"/>
                </a:ext>
              </a:extLst>
            </p:cNvPr>
            <p:cNvSpPr txBox="1"/>
            <p:nvPr/>
          </p:nvSpPr>
          <p:spPr>
            <a:xfrm rot="2853281">
              <a:off x="5264108" y="2709626"/>
              <a:ext cx="121219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- 40 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C516532-A123-E65C-E9FD-E8F0C6CD453F}"/>
                </a:ext>
              </a:extLst>
            </p:cNvPr>
            <p:cNvSpPr txBox="1"/>
            <p:nvPr/>
          </p:nvSpPr>
          <p:spPr>
            <a:xfrm rot="18893561">
              <a:off x="7920251" y="2786339"/>
              <a:ext cx="119776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+ 15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FA66F25B-09B4-BDAC-A74E-3DEDD108BCEB}"/>
              </a:ext>
            </a:extLst>
          </p:cNvPr>
          <p:cNvSpPr txBox="1"/>
          <p:nvPr/>
        </p:nvSpPr>
        <p:spPr>
          <a:xfrm>
            <a:off x="3717350" y="2548525"/>
            <a:ext cx="929640" cy="7694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80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308FEC3-C12C-EED3-04CD-800B03F5D3C0}"/>
              </a:ext>
            </a:extLst>
          </p:cNvPr>
          <p:cNvSpPr txBox="1"/>
          <p:nvPr/>
        </p:nvSpPr>
        <p:spPr>
          <a:xfrm>
            <a:off x="6733146" y="4227067"/>
            <a:ext cx="929640" cy="769441"/>
          </a:xfrm>
          <a:prstGeom prst="rect">
            <a:avLst/>
          </a:prstGeom>
          <a:solidFill>
            <a:srgbClr val="EA85B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40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702ED40-3249-EDD0-3F9C-8A6420ED8524}"/>
              </a:ext>
            </a:extLst>
          </p:cNvPr>
          <p:cNvSpPr txBox="1"/>
          <p:nvPr/>
        </p:nvSpPr>
        <p:spPr>
          <a:xfrm>
            <a:off x="9518351" y="3066227"/>
            <a:ext cx="929640" cy="76944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55</a:t>
            </a:r>
          </a:p>
        </p:txBody>
      </p:sp>
    </p:spTree>
    <p:extLst>
      <p:ext uri="{BB962C8B-B14F-4D97-AF65-F5344CB8AC3E}">
        <p14:creationId xmlns:p14="http://schemas.microsoft.com/office/powerpoint/2010/main" val="300324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2" grpId="0" animBg="1"/>
      <p:bldP spid="23" grpId="0" animBg="1"/>
      <p:bldP spid="5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644225" y="457313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CF060E62-0198-8A5C-863A-888DB2543D88}"/>
              </a:ext>
            </a:extLst>
          </p:cNvPr>
          <p:cNvGrpSpPr/>
          <p:nvPr/>
        </p:nvGrpSpPr>
        <p:grpSpPr>
          <a:xfrm>
            <a:off x="1984003" y="1711946"/>
            <a:ext cx="2237712" cy="1720772"/>
            <a:chOff x="1488002" y="1234446"/>
            <a:chExt cx="1678284" cy="1290579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7AA1748D-85F8-ED67-48C7-61E7BB2F20B0}"/>
                </a:ext>
              </a:extLst>
            </p:cNvPr>
            <p:cNvGrpSpPr/>
            <p:nvPr/>
          </p:nvGrpSpPr>
          <p:grpSpPr>
            <a:xfrm>
              <a:off x="1488002" y="1234446"/>
              <a:ext cx="1678284" cy="1290579"/>
              <a:chOff x="1280474" y="1105736"/>
              <a:chExt cx="1678284" cy="1290579"/>
            </a:xfrm>
          </p:grpSpPr>
          <p:pic>
            <p:nvPicPr>
              <p:cNvPr id="20" name="Hình ảnh 19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55CF1FA8-70AB-CAC5-8E92-19641DB706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61141" b="50000"/>
              <a:stretch/>
            </p:blipFill>
            <p:spPr>
              <a:xfrm>
                <a:off x="1280474" y="1105736"/>
                <a:ext cx="1678284" cy="1214689"/>
              </a:xfrm>
              <a:prstGeom prst="rect">
                <a:avLst/>
              </a:prstGeom>
            </p:spPr>
          </p:pic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163CC514-5D28-0BE1-23FE-9946BC5BE1F3}"/>
                  </a:ext>
                </a:extLst>
              </p:cNvPr>
              <p:cNvSpPr txBox="1"/>
              <p:nvPr/>
            </p:nvSpPr>
            <p:spPr>
              <a:xfrm>
                <a:off x="1399019" y="2111573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6DAFDE43-2761-CD14-6FD6-802882C2984F}"/>
                </a:ext>
              </a:extLst>
            </p:cNvPr>
            <p:cNvSpPr txBox="1"/>
            <p:nvPr/>
          </p:nvSpPr>
          <p:spPr>
            <a:xfrm rot="20997289">
              <a:off x="1850297" y="1788760"/>
              <a:ext cx="699370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TRẠM 1</a:t>
              </a:r>
              <a:endParaRPr kumimoji="0" lang="vi-VN" sz="1067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1D58F4A4-F77D-F317-E3BD-927E0C76B830}"/>
              </a:ext>
            </a:extLst>
          </p:cNvPr>
          <p:cNvGrpSpPr/>
          <p:nvPr/>
        </p:nvGrpSpPr>
        <p:grpSpPr>
          <a:xfrm>
            <a:off x="5676251" y="3990343"/>
            <a:ext cx="2658111" cy="1777135"/>
            <a:chOff x="4319382" y="2911846"/>
            <a:chExt cx="1993583" cy="1332851"/>
          </a:xfrm>
        </p:grpSpPr>
        <p:grpSp>
          <p:nvGrpSpPr>
            <p:cNvPr id="25" name="Nhóm 24">
              <a:extLst>
                <a:ext uri="{FF2B5EF4-FFF2-40B4-BE49-F238E27FC236}">
                  <a16:creationId xmlns:a16="http://schemas.microsoft.com/office/drawing/2014/main" id="{10401466-B54E-1CCC-E831-A8B3F6CF2457}"/>
                </a:ext>
              </a:extLst>
            </p:cNvPr>
            <p:cNvGrpSpPr/>
            <p:nvPr/>
          </p:nvGrpSpPr>
          <p:grpSpPr>
            <a:xfrm>
              <a:off x="4319382" y="2911846"/>
              <a:ext cx="1993583" cy="1332851"/>
              <a:chOff x="4082363" y="2972172"/>
              <a:chExt cx="1993583" cy="1332851"/>
            </a:xfrm>
          </p:grpSpPr>
          <p:pic>
            <p:nvPicPr>
              <p:cNvPr id="26" name="Hình ảnh 25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93008D32-78BF-6766-3397-ECE9F27812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2193" t="50000" r="51766"/>
              <a:stretch/>
            </p:blipFill>
            <p:spPr>
              <a:xfrm>
                <a:off x="4367921" y="2972172"/>
                <a:ext cx="1708025" cy="1332851"/>
              </a:xfrm>
              <a:prstGeom prst="rect">
                <a:avLst/>
              </a:prstGeom>
            </p:spPr>
          </p:pic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FA82C810-999A-4B47-A715-4442AEA08F78}"/>
                  </a:ext>
                </a:extLst>
              </p:cNvPr>
              <p:cNvSpPr txBox="1"/>
              <p:nvPr/>
            </p:nvSpPr>
            <p:spPr>
              <a:xfrm>
                <a:off x="4082363" y="3031651"/>
                <a:ext cx="1371600" cy="284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421FCB3C-53AF-1D64-BD8F-F0628C24B0B9}"/>
                </a:ext>
              </a:extLst>
            </p:cNvPr>
            <p:cNvSpPr txBox="1"/>
            <p:nvPr/>
          </p:nvSpPr>
          <p:spPr>
            <a:xfrm>
              <a:off x="5109267" y="3549236"/>
              <a:ext cx="699370" cy="223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TRẠM </a:t>
              </a:r>
              <a:r>
                <a:rPr kumimoji="0" lang="vi-VN" sz="13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+mj-lt"/>
                  <a:ea typeface="+mn-ea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1FD855-E95D-4CC0-1DE0-E287AAD47C9F}"/>
              </a:ext>
            </a:extLst>
          </p:cNvPr>
          <p:cNvGrpSpPr/>
          <p:nvPr/>
        </p:nvGrpSpPr>
        <p:grpSpPr>
          <a:xfrm>
            <a:off x="3390130" y="2843514"/>
            <a:ext cx="2605284" cy="2570676"/>
            <a:chOff x="5690349" y="1091013"/>
            <a:chExt cx="2170708" cy="2026913"/>
          </a:xfrm>
        </p:grpSpPr>
        <p:grpSp>
          <p:nvGrpSpPr>
            <p:cNvPr id="28" name="Nhóm 27">
              <a:extLst>
                <a:ext uri="{FF2B5EF4-FFF2-40B4-BE49-F238E27FC236}">
                  <a16:creationId xmlns:a16="http://schemas.microsoft.com/office/drawing/2014/main" id="{E4208394-82BE-EE2E-6620-5453571A6179}"/>
                </a:ext>
              </a:extLst>
            </p:cNvPr>
            <p:cNvGrpSpPr/>
            <p:nvPr/>
          </p:nvGrpSpPr>
          <p:grpSpPr>
            <a:xfrm>
              <a:off x="5690349" y="1091013"/>
              <a:ext cx="2170708" cy="2026913"/>
              <a:chOff x="5344596" y="884586"/>
              <a:chExt cx="2170708" cy="2026913"/>
            </a:xfrm>
          </p:grpSpPr>
          <p:pic>
            <p:nvPicPr>
              <p:cNvPr id="29" name="Hình ảnh 28" descr="Ảnh có chứa trong nhà, bàn ăn&#10;&#10;Mô tả được tạo tự động">
                <a:extLst>
                  <a:ext uri="{FF2B5EF4-FFF2-40B4-BE49-F238E27FC236}">
                    <a16:creationId xmlns:a16="http://schemas.microsoft.com/office/drawing/2014/main" id="{16F1D821-DA81-21AB-C07F-939BDF0C6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2237" r="17138" b="50000"/>
              <a:stretch/>
            </p:blipFill>
            <p:spPr>
              <a:xfrm>
                <a:off x="5503717" y="884586"/>
                <a:ext cx="2011587" cy="1847376"/>
              </a:xfrm>
              <a:prstGeom prst="rect">
                <a:avLst/>
              </a:prstGeom>
            </p:spPr>
          </p:pic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963E3D39-2A7F-D9F0-1DF6-5B60D8630047}"/>
                  </a:ext>
                </a:extLst>
              </p:cNvPr>
              <p:cNvSpPr txBox="1"/>
              <p:nvPr/>
            </p:nvSpPr>
            <p:spPr>
              <a:xfrm>
                <a:off x="5344596" y="2612150"/>
                <a:ext cx="1371600" cy="29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X</a:t>
                </a:r>
              </a:p>
            </p:txBody>
          </p:sp>
        </p:grp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C6D03883-155E-BE7A-FDD9-4546FF2C78BC}"/>
                </a:ext>
              </a:extLst>
            </p:cNvPr>
            <p:cNvSpPr txBox="1"/>
            <p:nvPr/>
          </p:nvSpPr>
          <p:spPr>
            <a:xfrm rot="362211">
              <a:off x="6321998" y="2275015"/>
              <a:ext cx="699370" cy="186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933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TRẠM 2</a:t>
              </a:r>
              <a:endParaRPr kumimoji="0" lang="vi-VN" sz="933" b="1" i="0" u="none" strike="noStrike" kern="0" cap="none" spc="0" normalizeH="0" baseline="0" noProof="0" dirty="0">
                <a:ln>
                  <a:noFill/>
                </a:ln>
                <a:solidFill>
                  <a:srgbClr val="00A5CA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294D8E-10C5-12A4-8B3B-1AA1CFE4F8A1}"/>
              </a:ext>
            </a:extLst>
          </p:cNvPr>
          <p:cNvSpPr txBox="1"/>
          <p:nvPr/>
        </p:nvSpPr>
        <p:spPr>
          <a:xfrm>
            <a:off x="2474943" y="532939"/>
            <a:ext cx="6860971" cy="10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533" b="1" i="0" u="none" strike="noStrike" kern="0" cap="none" spc="0" normalizeH="0" baseline="0" noProof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+mj-lt"/>
                <a:ea typeface="+mn-ea"/>
                <a:cs typeface="Arial"/>
                <a:sym typeface="Arial"/>
              </a:rPr>
              <a:t>SƠ ĐỒ KHO BÁU</a:t>
            </a:r>
            <a:endParaRPr kumimoji="0" lang="en-US" sz="6533" b="1" i="0" u="none" strike="noStrike" kern="0" cap="none" spc="0" normalizeH="0" baseline="0" noProof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uLnTx/>
              <a:uFillTx/>
              <a:latin typeface="SVN-Poky's"/>
              <a:ea typeface="+mn-ea"/>
              <a:cs typeface="Arial"/>
              <a:sym typeface="Arial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FAEFE9FF-959C-3442-3D8E-1C328DE975E0}"/>
              </a:ext>
            </a:extLst>
          </p:cNvPr>
          <p:cNvGrpSpPr/>
          <p:nvPr/>
        </p:nvGrpSpPr>
        <p:grpSpPr>
          <a:xfrm>
            <a:off x="2437227" y="3357669"/>
            <a:ext cx="874944" cy="882554"/>
            <a:chOff x="5560414" y="1935075"/>
            <a:chExt cx="656208" cy="661916"/>
          </a:xfrm>
        </p:grpSpPr>
        <p:grpSp>
          <p:nvGrpSpPr>
            <p:cNvPr id="42" name="Nhóm 41">
              <a:extLst>
                <a:ext uri="{FF2B5EF4-FFF2-40B4-BE49-F238E27FC236}">
                  <a16:creationId xmlns:a16="http://schemas.microsoft.com/office/drawing/2014/main" id="{0FF87A1D-8DB3-CC65-6C89-D83F29623D3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44" name="Nhóm 43">
                <a:extLst>
                  <a:ext uri="{FF2B5EF4-FFF2-40B4-BE49-F238E27FC236}">
                    <a16:creationId xmlns:a16="http://schemas.microsoft.com/office/drawing/2014/main" id="{D87FDA36-C6D6-983A-0744-27F75A1E13B2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46" name="Hình Bầu dục 45">
                  <a:extLst>
                    <a:ext uri="{FF2B5EF4-FFF2-40B4-BE49-F238E27FC236}">
                      <a16:creationId xmlns:a16="http://schemas.microsoft.com/office/drawing/2014/main" id="{DFCFBACB-753F-DFC7-C8F9-FB8A66A80B8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47" name="Hình Bầu dục 46">
                  <a:extLst>
                    <a:ext uri="{FF2B5EF4-FFF2-40B4-BE49-F238E27FC236}">
                      <a16:creationId xmlns:a16="http://schemas.microsoft.com/office/drawing/2014/main" id="{41906F6D-E973-1DAC-FE7F-445F8AD39E7F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FCA1BC2E-6CE6-A4E6-082A-42F626FA576D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62FFE9D8-F3FA-BBAE-86FC-00C77BDDE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17C2BD34-A8D3-CCFB-6A34-BA2DD28BEA07}"/>
              </a:ext>
            </a:extLst>
          </p:cNvPr>
          <p:cNvGrpSpPr/>
          <p:nvPr/>
        </p:nvGrpSpPr>
        <p:grpSpPr>
          <a:xfrm>
            <a:off x="4116165" y="5203368"/>
            <a:ext cx="874944" cy="882554"/>
            <a:chOff x="5560414" y="1935075"/>
            <a:chExt cx="656208" cy="661916"/>
          </a:xfrm>
        </p:grpSpPr>
        <p:grpSp>
          <p:nvGrpSpPr>
            <p:cNvPr id="69" name="Nhóm 68">
              <a:extLst>
                <a:ext uri="{FF2B5EF4-FFF2-40B4-BE49-F238E27FC236}">
                  <a16:creationId xmlns:a16="http://schemas.microsoft.com/office/drawing/2014/main" id="{16B9B620-1F99-0631-FE8F-8480EB6A8FA1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71" name="Nhóm 70">
                <a:extLst>
                  <a:ext uri="{FF2B5EF4-FFF2-40B4-BE49-F238E27FC236}">
                    <a16:creationId xmlns:a16="http://schemas.microsoft.com/office/drawing/2014/main" id="{358127AE-4C98-6359-FA87-916D80BE3A5E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3" name="Hình Bầu dục 72">
                  <a:extLst>
                    <a:ext uri="{FF2B5EF4-FFF2-40B4-BE49-F238E27FC236}">
                      <a16:creationId xmlns:a16="http://schemas.microsoft.com/office/drawing/2014/main" id="{600DD0AD-06FD-AED5-C08F-7242878CB13F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74" name="Hình Bầu dục 73">
                  <a:extLst>
                    <a:ext uri="{FF2B5EF4-FFF2-40B4-BE49-F238E27FC236}">
                      <a16:creationId xmlns:a16="http://schemas.microsoft.com/office/drawing/2014/main" id="{9BA2F558-34DB-7F3C-4757-21F0085BF07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1166336D-32CB-6602-2F5D-200F21419651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70" name="Hình ảnh 69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377915FB-A3FD-38F2-EE77-0E1690355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2FDFAB35-E8DF-55CD-FB69-039BF5CCBF79}"/>
              </a:ext>
            </a:extLst>
          </p:cNvPr>
          <p:cNvGrpSpPr/>
          <p:nvPr/>
        </p:nvGrpSpPr>
        <p:grpSpPr>
          <a:xfrm>
            <a:off x="5807608" y="3301408"/>
            <a:ext cx="874944" cy="882554"/>
            <a:chOff x="5560414" y="1935075"/>
            <a:chExt cx="656208" cy="661916"/>
          </a:xfrm>
        </p:grpSpPr>
        <p:grpSp>
          <p:nvGrpSpPr>
            <p:cNvPr id="80" name="Nhóm 79">
              <a:extLst>
                <a:ext uri="{FF2B5EF4-FFF2-40B4-BE49-F238E27FC236}">
                  <a16:creationId xmlns:a16="http://schemas.microsoft.com/office/drawing/2014/main" id="{568A6583-E4A2-5E5E-B6C1-275D070D8865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82" name="Nhóm 81">
                <a:extLst>
                  <a:ext uri="{FF2B5EF4-FFF2-40B4-BE49-F238E27FC236}">
                    <a16:creationId xmlns:a16="http://schemas.microsoft.com/office/drawing/2014/main" id="{B634476D-CCE4-4FD3-99E0-3D2F01612223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84" name="Hình Bầu dục 83">
                  <a:extLst>
                    <a:ext uri="{FF2B5EF4-FFF2-40B4-BE49-F238E27FC236}">
                      <a16:creationId xmlns:a16="http://schemas.microsoft.com/office/drawing/2014/main" id="{85F62A09-039A-0D3F-3483-F1263D7D035C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85" name="Hình Bầu dục 84">
                  <a:extLst>
                    <a:ext uri="{FF2B5EF4-FFF2-40B4-BE49-F238E27FC236}">
                      <a16:creationId xmlns:a16="http://schemas.microsoft.com/office/drawing/2014/main" id="{942BBE9D-F855-B1D3-784E-6A93A0BD4718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id="{D27B8EBD-9857-E607-53AD-21C0E6F3FD7E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81" name="Hình ảnh 80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04185671-519C-D70D-5CD7-F1D610E185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D46E945F-B469-5F76-F13D-309E11231C1A}"/>
              </a:ext>
            </a:extLst>
          </p:cNvPr>
          <p:cNvGrpSpPr/>
          <p:nvPr/>
        </p:nvGrpSpPr>
        <p:grpSpPr>
          <a:xfrm>
            <a:off x="8170121" y="3263591"/>
            <a:ext cx="874944" cy="882554"/>
            <a:chOff x="5560414" y="1935075"/>
            <a:chExt cx="656208" cy="661916"/>
          </a:xfrm>
        </p:grpSpPr>
        <p:grpSp>
          <p:nvGrpSpPr>
            <p:cNvPr id="60" name="Nhóm 59">
              <a:extLst>
                <a:ext uri="{FF2B5EF4-FFF2-40B4-BE49-F238E27FC236}">
                  <a16:creationId xmlns:a16="http://schemas.microsoft.com/office/drawing/2014/main" id="{1D0DE042-BC1C-5B14-75EB-89E77A1AF9DB}"/>
                </a:ext>
              </a:extLst>
            </p:cNvPr>
            <p:cNvGrpSpPr/>
            <p:nvPr/>
          </p:nvGrpSpPr>
          <p:grpSpPr>
            <a:xfrm>
              <a:off x="5560414" y="2019442"/>
              <a:ext cx="607120" cy="577549"/>
              <a:chOff x="4234875" y="1979179"/>
              <a:chExt cx="607120" cy="577549"/>
            </a:xfrm>
          </p:grpSpPr>
          <p:grpSp>
            <p:nvGrpSpPr>
              <p:cNvPr id="62" name="Nhóm 61">
                <a:extLst>
                  <a:ext uri="{FF2B5EF4-FFF2-40B4-BE49-F238E27FC236}">
                    <a16:creationId xmlns:a16="http://schemas.microsoft.com/office/drawing/2014/main" id="{3F3A358F-6667-A439-364F-54E92B9B1AEA}"/>
                  </a:ext>
                </a:extLst>
              </p:cNvPr>
              <p:cNvGrpSpPr/>
              <p:nvPr/>
            </p:nvGrpSpPr>
            <p:grpSpPr>
              <a:xfrm>
                <a:off x="4234875" y="1979179"/>
                <a:ext cx="607120" cy="577549"/>
                <a:chOff x="4297137" y="1963045"/>
                <a:chExt cx="607120" cy="577549"/>
              </a:xfrm>
            </p:grpSpPr>
            <p:sp>
              <p:nvSpPr>
                <p:cNvPr id="76" name="Hình Bầu dục 75">
                  <a:extLst>
                    <a:ext uri="{FF2B5EF4-FFF2-40B4-BE49-F238E27FC236}">
                      <a16:creationId xmlns:a16="http://schemas.microsoft.com/office/drawing/2014/main" id="{9C10BE33-37EE-6251-F414-54779C8370CD}"/>
                    </a:ext>
                  </a:extLst>
                </p:cNvPr>
                <p:cNvSpPr/>
                <p:nvPr/>
              </p:nvSpPr>
              <p:spPr>
                <a:xfrm>
                  <a:off x="4297137" y="1982649"/>
                  <a:ext cx="549726" cy="55794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77" name="Hình Bầu dục 76">
                  <a:extLst>
                    <a:ext uri="{FF2B5EF4-FFF2-40B4-BE49-F238E27FC236}">
                      <a16:creationId xmlns:a16="http://schemas.microsoft.com/office/drawing/2014/main" id="{F1AF206C-7B67-4A0E-55E3-1F2AA93CF605}"/>
                    </a:ext>
                  </a:extLst>
                </p:cNvPr>
                <p:cNvSpPr/>
                <p:nvPr/>
              </p:nvSpPr>
              <p:spPr>
                <a:xfrm>
                  <a:off x="4354531" y="1963045"/>
                  <a:ext cx="549726" cy="557945"/>
                </a:xfrm>
                <a:prstGeom prst="ellipse">
                  <a:avLst/>
                </a:prstGeom>
                <a:noFill/>
                <a:ln>
                  <a:solidFill>
                    <a:srgbClr val="221F1F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75" name="Hộp Văn bản 74">
                <a:extLst>
                  <a:ext uri="{FF2B5EF4-FFF2-40B4-BE49-F238E27FC236}">
                    <a16:creationId xmlns:a16="http://schemas.microsoft.com/office/drawing/2014/main" id="{0B8C9880-4784-790D-3CFD-A6654F4873CA}"/>
                  </a:ext>
                </a:extLst>
              </p:cNvPr>
              <p:cNvSpPr txBox="1"/>
              <p:nvPr/>
            </p:nvSpPr>
            <p:spPr>
              <a:xfrm flipH="1">
                <a:off x="4452344" y="2046922"/>
                <a:ext cx="57394" cy="43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iny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61" name="Hình ảnh 60" descr="Ảnh có chứa đồng hồ, tối&#10;&#10;Mô tả được tạo tự động">
              <a:extLst>
                <a:ext uri="{FF2B5EF4-FFF2-40B4-BE49-F238E27FC236}">
                  <a16:creationId xmlns:a16="http://schemas.microsoft.com/office/drawing/2014/main" id="{5BEE9B0C-9A63-2481-36D0-2E49DE5C0D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7390" r="49735" b="25821"/>
            <a:stretch/>
          </p:blipFill>
          <p:spPr>
            <a:xfrm>
              <a:off x="5596036" y="1935075"/>
              <a:ext cx="620586" cy="577676"/>
            </a:xfrm>
            <a:prstGeom prst="rect">
              <a:avLst/>
            </a:prstGeom>
          </p:spPr>
        </p:pic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E705293F-CD37-9FE9-427B-434CD0C35532}"/>
              </a:ext>
            </a:extLst>
          </p:cNvPr>
          <p:cNvGrpSpPr/>
          <p:nvPr/>
        </p:nvGrpSpPr>
        <p:grpSpPr>
          <a:xfrm>
            <a:off x="8179123" y="3359436"/>
            <a:ext cx="809493" cy="770065"/>
            <a:chOff x="4234875" y="1979179"/>
            <a:chExt cx="607120" cy="577549"/>
          </a:xfrm>
        </p:grpSpPr>
        <p:grpSp>
          <p:nvGrpSpPr>
            <p:cNvPr id="79" name="Nhóm 78">
              <a:extLst>
                <a:ext uri="{FF2B5EF4-FFF2-40B4-BE49-F238E27FC236}">
                  <a16:creationId xmlns:a16="http://schemas.microsoft.com/office/drawing/2014/main" id="{6F2D3BA0-A8F2-D761-ED68-A139DD82CBBD}"/>
                </a:ext>
              </a:extLst>
            </p:cNvPr>
            <p:cNvGrpSpPr/>
            <p:nvPr/>
          </p:nvGrpSpPr>
          <p:grpSpPr>
            <a:xfrm>
              <a:off x="4234875" y="1979179"/>
              <a:ext cx="607120" cy="577549"/>
              <a:chOff x="4297137" y="1963045"/>
              <a:chExt cx="607120" cy="577549"/>
            </a:xfrm>
          </p:grpSpPr>
          <p:sp>
            <p:nvSpPr>
              <p:cNvPr id="92" name="Hình Bầu dục 91">
                <a:extLst>
                  <a:ext uri="{FF2B5EF4-FFF2-40B4-BE49-F238E27FC236}">
                    <a16:creationId xmlns:a16="http://schemas.microsoft.com/office/drawing/2014/main" id="{D3D41869-D9B2-EDDA-6B95-AA9912567D13}"/>
                  </a:ext>
                </a:extLst>
              </p:cNvPr>
              <p:cNvSpPr/>
              <p:nvPr/>
            </p:nvSpPr>
            <p:spPr>
              <a:xfrm>
                <a:off x="4297137" y="1982649"/>
                <a:ext cx="549726" cy="55794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93" name="Hình Bầu dục 92">
                <a:extLst>
                  <a:ext uri="{FF2B5EF4-FFF2-40B4-BE49-F238E27FC236}">
                    <a16:creationId xmlns:a16="http://schemas.microsoft.com/office/drawing/2014/main" id="{039A7CDB-C353-B836-47EE-D5EC71629CCA}"/>
                  </a:ext>
                </a:extLst>
              </p:cNvPr>
              <p:cNvSpPr/>
              <p:nvPr/>
            </p:nvSpPr>
            <p:spPr>
              <a:xfrm>
                <a:off x="4354531" y="1963045"/>
                <a:ext cx="549726" cy="557945"/>
              </a:xfrm>
              <a:prstGeom prst="ellipse">
                <a:avLst/>
              </a:prstGeom>
              <a:noFill/>
              <a:ln>
                <a:solidFill>
                  <a:srgbClr val="221F1F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91" name="Hộp Văn bản 90">
              <a:extLst>
                <a:ext uri="{FF2B5EF4-FFF2-40B4-BE49-F238E27FC236}">
                  <a16:creationId xmlns:a16="http://schemas.microsoft.com/office/drawing/2014/main" id="{7B19D421-2F1F-F7E3-4A99-2955C53083B6}"/>
                </a:ext>
              </a:extLst>
            </p:cNvPr>
            <p:cNvSpPr txBox="1"/>
            <p:nvPr/>
          </p:nvSpPr>
          <p:spPr>
            <a:xfrm flipH="1">
              <a:off x="4452344" y="2046922"/>
              <a:ext cx="5739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8DB4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4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8DB4"/>
                </a:solidFill>
                <a:effectLst/>
                <a:uLnTx/>
                <a:uFillTx/>
                <a:latin typeface="Coiny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" name="Nhóm 93">
            <a:extLst>
              <a:ext uri="{FF2B5EF4-FFF2-40B4-BE49-F238E27FC236}">
                <a16:creationId xmlns:a16="http://schemas.microsoft.com/office/drawing/2014/main" id="{B168D926-4D75-2316-38A4-86DE9998B197}"/>
              </a:ext>
            </a:extLst>
          </p:cNvPr>
          <p:cNvGrpSpPr/>
          <p:nvPr/>
        </p:nvGrpSpPr>
        <p:grpSpPr>
          <a:xfrm>
            <a:off x="6866100" y="1421055"/>
            <a:ext cx="2843827" cy="1811935"/>
            <a:chOff x="5126861" y="1058966"/>
            <a:chExt cx="2132870" cy="1358951"/>
          </a:xfrm>
        </p:grpSpPr>
        <p:grpSp>
          <p:nvGrpSpPr>
            <p:cNvPr id="95" name="Nhóm 94">
              <a:extLst>
                <a:ext uri="{FF2B5EF4-FFF2-40B4-BE49-F238E27FC236}">
                  <a16:creationId xmlns:a16="http://schemas.microsoft.com/office/drawing/2014/main" id="{5F54F4F8-C797-71DC-854E-9DF7E44159C7}"/>
                </a:ext>
              </a:extLst>
            </p:cNvPr>
            <p:cNvGrpSpPr/>
            <p:nvPr/>
          </p:nvGrpSpPr>
          <p:grpSpPr>
            <a:xfrm>
              <a:off x="5157536" y="1058966"/>
              <a:ext cx="2102195" cy="1349464"/>
              <a:chOff x="-757433" y="2825505"/>
              <a:chExt cx="3212435" cy="1806994"/>
            </a:xfrm>
          </p:grpSpPr>
          <p:pic>
            <p:nvPicPr>
              <p:cNvPr id="97" name="Hình ảnh 96">
                <a:extLst>
                  <a:ext uri="{FF2B5EF4-FFF2-40B4-BE49-F238E27FC236}">
                    <a16:creationId xmlns:a16="http://schemas.microsoft.com/office/drawing/2014/main" id="{DF48CA03-5C6A-59A5-4780-689FC24CB3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757433" y="2825505"/>
                <a:ext cx="3212435" cy="1806994"/>
              </a:xfrm>
              <a:prstGeom prst="rect">
                <a:avLst/>
              </a:prstGeom>
            </p:spPr>
          </p:pic>
          <p:sp>
            <p:nvSpPr>
              <p:cNvPr id="98" name="Hộp Văn bản 97">
                <a:extLst>
                  <a:ext uri="{FF2B5EF4-FFF2-40B4-BE49-F238E27FC236}">
                    <a16:creationId xmlns:a16="http://schemas.microsoft.com/office/drawing/2014/main" id="{0D810810-C81C-760F-0D2C-F44BA0607E97}"/>
                  </a:ext>
                </a:extLst>
              </p:cNvPr>
              <p:cNvSpPr txBox="1"/>
              <p:nvPr/>
            </p:nvSpPr>
            <p:spPr>
              <a:xfrm rot="647062">
                <a:off x="523728" y="3598314"/>
                <a:ext cx="1135495" cy="257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0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A5CA"/>
                    </a:solidFill>
                    <a:effectLst/>
                    <a:uLnTx/>
                    <a:uFillTx/>
                    <a:latin typeface="SVN-Poky's"/>
                    <a:ea typeface="+mn-ea"/>
                    <a:cs typeface="Arial"/>
                    <a:sym typeface="Arial"/>
                  </a:rPr>
                  <a:t>TRẠM 4</a:t>
                </a:r>
                <a:endParaRPr kumimoji="0" lang="vi-VN" sz="1067" b="1" i="0" u="none" strike="noStrike" kern="0" cap="none" spc="0" normalizeH="0" baseline="0" noProof="0" dirty="0">
                  <a:ln>
                    <a:noFill/>
                  </a:ln>
                  <a:solidFill>
                    <a:srgbClr val="00A5CA"/>
                  </a:solidFill>
                  <a:effectLst/>
                  <a:uLnTx/>
                  <a:uFillTx/>
                  <a:latin typeface="+mj-lt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96" name="Hộp Văn bản 95">
              <a:extLst>
                <a:ext uri="{FF2B5EF4-FFF2-40B4-BE49-F238E27FC236}">
                  <a16:creationId xmlns:a16="http://schemas.microsoft.com/office/drawing/2014/main" id="{FFE25E4F-2624-6882-949C-764EB5DC2531}"/>
                </a:ext>
              </a:extLst>
            </p:cNvPr>
            <p:cNvSpPr txBox="1"/>
            <p:nvPr/>
          </p:nvSpPr>
          <p:spPr>
            <a:xfrm>
              <a:off x="5126861" y="2133175"/>
              <a:ext cx="1234645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86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VN-Poky's"/>
                  <a:ea typeface="+mn-ea"/>
                  <a:cs typeface="Arial"/>
                  <a:sym typeface="Arial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132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05A4753B-2FB1-A369-6CF4-2B9D9425A3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844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445106" y="428625"/>
            <a:ext cx="11301789" cy="6061759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C810D2A-D3B9-9188-5613-3781B9365555}"/>
              </a:ext>
            </a:extLst>
          </p:cNvPr>
          <p:cNvGrpSpPr/>
          <p:nvPr/>
        </p:nvGrpSpPr>
        <p:grpSpPr>
          <a:xfrm>
            <a:off x="543764" y="407423"/>
            <a:ext cx="605826" cy="830997"/>
            <a:chOff x="3174278" y="237323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F7C1D7A-5290-65DD-31DB-8235384C422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32EFF55-F675-56C7-A08B-BD22C4FCCB8B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798D2C9-6482-1008-9447-5EFBEBF798C7}"/>
              </a:ext>
            </a:extLst>
          </p:cNvPr>
          <p:cNvSpPr txBox="1"/>
          <p:nvPr/>
        </p:nvSpPr>
        <p:spPr>
          <a:xfrm>
            <a:off x="1203959" y="549926"/>
            <a:ext cx="10115392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thuyền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12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hành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hành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thuyền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lúc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thuyền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bao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nhiêu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hành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  <a:r>
              <a:rPr kumimoji="0" lang="en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D3783A-9B58-B716-A88E-2FE8DF1B4E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6000"/>
                    </a14:imgEffect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0" r="2446" b="1687"/>
          <a:stretch/>
        </p:blipFill>
        <p:spPr>
          <a:xfrm>
            <a:off x="1013425" y="1947378"/>
            <a:ext cx="5049559" cy="4082433"/>
          </a:xfrm>
          <a:prstGeom prst="roundRect">
            <a:avLst>
              <a:gd name="adj" fmla="val 23556"/>
            </a:avLst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AC7F1DF-BADB-BFA5-63D1-7BC571006714}"/>
              </a:ext>
            </a:extLst>
          </p:cNvPr>
          <p:cNvGrpSpPr/>
          <p:nvPr/>
        </p:nvGrpSpPr>
        <p:grpSpPr>
          <a:xfrm>
            <a:off x="6023630" y="2670099"/>
            <a:ext cx="6017521" cy="2932926"/>
            <a:chOff x="752918" y="3254202"/>
            <a:chExt cx="7066964" cy="293292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B170B3A-0F7F-CA63-E4B1-30FF9A8F3EEB}"/>
                </a:ext>
              </a:extLst>
            </p:cNvPr>
            <p:cNvSpPr/>
            <p:nvPr/>
          </p:nvSpPr>
          <p:spPr>
            <a:xfrm>
              <a:off x="752918" y="3254202"/>
              <a:ext cx="7066964" cy="28007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giải</a:t>
              </a:r>
              <a:endParaRPr kumimoji="0" lang="en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Trên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thuyền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tất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hành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khách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+    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=  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	 (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hành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khách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Đáp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           </a:t>
              </a:r>
              <a:r>
                <a:rPr lang="en-US" sz="2400" dirty="0" err="1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hành</a:t>
              </a: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khách</a:t>
              </a:r>
              <a:endPara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ounded Rectangle 9">
              <a:extLst>
                <a:ext uri="{FF2B5EF4-FFF2-40B4-BE49-F238E27FC236}">
                  <a16:creationId xmlns:a16="http://schemas.microsoft.com/office/drawing/2014/main" id="{F33D8438-7FCB-B65E-73CB-05D7831C27C5}"/>
                </a:ext>
              </a:extLst>
            </p:cNvPr>
            <p:cNvSpPr/>
            <p:nvPr/>
          </p:nvSpPr>
          <p:spPr>
            <a:xfrm>
              <a:off x="1032454" y="4572698"/>
              <a:ext cx="924653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8" name="Rounded Rectangle 10">
              <a:extLst>
                <a:ext uri="{FF2B5EF4-FFF2-40B4-BE49-F238E27FC236}">
                  <a16:creationId xmlns:a16="http://schemas.microsoft.com/office/drawing/2014/main" id="{2A3F63E7-7BD2-D579-E669-C04E2F176357}"/>
                </a:ext>
              </a:extLst>
            </p:cNvPr>
            <p:cNvSpPr/>
            <p:nvPr/>
          </p:nvSpPr>
          <p:spPr>
            <a:xfrm>
              <a:off x="2509654" y="4572698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9" name="Rounded Rectangle 11">
              <a:extLst>
                <a:ext uri="{FF2B5EF4-FFF2-40B4-BE49-F238E27FC236}">
                  <a16:creationId xmlns:a16="http://schemas.microsoft.com/office/drawing/2014/main" id="{F5C7713E-B8B4-7BF9-6F9D-7E50BC55721A}"/>
                </a:ext>
              </a:extLst>
            </p:cNvPr>
            <p:cNvSpPr/>
            <p:nvPr/>
          </p:nvSpPr>
          <p:spPr>
            <a:xfrm>
              <a:off x="4106237" y="4547802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20" name="Rounded Rectangle 12">
              <a:extLst>
                <a:ext uri="{FF2B5EF4-FFF2-40B4-BE49-F238E27FC236}">
                  <a16:creationId xmlns:a16="http://schemas.microsoft.com/office/drawing/2014/main" id="{122EDAFC-00B2-60C5-BEE7-1A1AC7D2D8AC}"/>
                </a:ext>
              </a:extLst>
            </p:cNvPr>
            <p:cNvSpPr/>
            <p:nvPr/>
          </p:nvSpPr>
          <p:spPr>
            <a:xfrm>
              <a:off x="3953447" y="5511489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21" name="Rounded Rectangle 13">
            <a:extLst>
              <a:ext uri="{FF2B5EF4-FFF2-40B4-BE49-F238E27FC236}">
                <a16:creationId xmlns:a16="http://schemas.microsoft.com/office/drawing/2014/main" id="{19E49C3B-9574-54FC-EDF4-4CA43B92B93A}"/>
              </a:ext>
            </a:extLst>
          </p:cNvPr>
          <p:cNvSpPr/>
          <p:nvPr/>
        </p:nvSpPr>
        <p:spPr>
          <a:xfrm>
            <a:off x="6262197" y="3990214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12</a:t>
            </a:r>
          </a:p>
        </p:txBody>
      </p:sp>
      <p:sp>
        <p:nvSpPr>
          <p:cNvPr id="22" name="Rounded Rectangle 14">
            <a:extLst>
              <a:ext uri="{FF2B5EF4-FFF2-40B4-BE49-F238E27FC236}">
                <a16:creationId xmlns:a16="http://schemas.microsoft.com/office/drawing/2014/main" id="{55658170-5BE2-A2F2-ACF5-E2268C6CF83D}"/>
              </a:ext>
            </a:extLst>
          </p:cNvPr>
          <p:cNvSpPr/>
          <p:nvPr/>
        </p:nvSpPr>
        <p:spPr>
          <a:xfrm>
            <a:off x="7516062" y="3988595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23" name="Rounded Rectangle 15">
            <a:extLst>
              <a:ext uri="{FF2B5EF4-FFF2-40B4-BE49-F238E27FC236}">
                <a16:creationId xmlns:a16="http://schemas.microsoft.com/office/drawing/2014/main" id="{2BE0B597-A0E8-40BF-B7BD-51FBC96BF7E8}"/>
              </a:ext>
            </a:extLst>
          </p:cNvPr>
          <p:cNvSpPr/>
          <p:nvPr/>
        </p:nvSpPr>
        <p:spPr>
          <a:xfrm>
            <a:off x="8875553" y="3965424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15</a:t>
            </a:r>
          </a:p>
        </p:txBody>
      </p:sp>
      <p:sp>
        <p:nvSpPr>
          <p:cNvPr id="25" name="Rounded Rectangle 16">
            <a:extLst>
              <a:ext uri="{FF2B5EF4-FFF2-40B4-BE49-F238E27FC236}">
                <a16:creationId xmlns:a16="http://schemas.microsoft.com/office/drawing/2014/main" id="{C9DB55AC-93AC-D3B7-0415-FFE92FC4BF72}"/>
              </a:ext>
            </a:extLst>
          </p:cNvPr>
          <p:cNvSpPr/>
          <p:nvPr/>
        </p:nvSpPr>
        <p:spPr>
          <a:xfrm>
            <a:off x="8748881" y="4925661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15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17BBA76-2765-4566-9BD2-E8C250C17054}"/>
              </a:ext>
            </a:extLst>
          </p:cNvPr>
          <p:cNvCxnSpPr>
            <a:cxnSpLocks/>
          </p:cNvCxnSpPr>
          <p:nvPr/>
        </p:nvCxnSpPr>
        <p:spPr>
          <a:xfrm>
            <a:off x="3230880" y="1103397"/>
            <a:ext cx="24282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377279D-1518-08FD-2CC2-6C83097E9261}"/>
              </a:ext>
            </a:extLst>
          </p:cNvPr>
          <p:cNvCxnSpPr>
            <a:cxnSpLocks/>
          </p:cNvCxnSpPr>
          <p:nvPr/>
        </p:nvCxnSpPr>
        <p:spPr>
          <a:xfrm>
            <a:off x="7594173" y="1098811"/>
            <a:ext cx="35208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6AAAA58-3292-563E-B523-2A5B61DE893C}"/>
              </a:ext>
            </a:extLst>
          </p:cNvPr>
          <p:cNvCxnSpPr>
            <a:cxnSpLocks/>
          </p:cNvCxnSpPr>
          <p:nvPr/>
        </p:nvCxnSpPr>
        <p:spPr>
          <a:xfrm>
            <a:off x="2876356" y="1681774"/>
            <a:ext cx="62945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59260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1" grpId="0" animBg="1"/>
      <p:bldP spid="22" grpId="0" animBg="1"/>
      <p:bldP spid="23" grpId="0" animBg="1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BDC67C6-F55C-61E7-5D80-5EBCF828F5F4}"/>
              </a:ext>
            </a:extLst>
          </p:cNvPr>
          <p:cNvSpPr txBox="1"/>
          <p:nvPr/>
        </p:nvSpPr>
        <p:spPr>
          <a:xfrm>
            <a:off x="2933310" y="3632200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3108209-C48B-F90D-B203-B363336A4F07}"/>
              </a:ext>
            </a:extLst>
          </p:cNvPr>
          <p:cNvGrpSpPr/>
          <p:nvPr/>
        </p:nvGrpSpPr>
        <p:grpSpPr>
          <a:xfrm>
            <a:off x="885525" y="310357"/>
            <a:ext cx="10825539" cy="6410225"/>
            <a:chOff x="502332" y="167915"/>
            <a:chExt cx="8119154" cy="4807669"/>
          </a:xfrm>
        </p:grpSpPr>
        <p:pic>
          <p:nvPicPr>
            <p:cNvPr id="3" name="Hình ảnh 2" descr="Ảnh có chứa bản đồ&#10;&#10;Mô tả được tạo tự động">
              <a:extLst>
                <a:ext uri="{FF2B5EF4-FFF2-40B4-BE49-F238E27FC236}">
                  <a16:creationId xmlns:a16="http://schemas.microsoft.com/office/drawing/2014/main" id="{1D01C82B-5C52-B2AD-5B62-0813825E4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0759" t="7812" r="11294" b="7812"/>
            <a:stretch/>
          </p:blipFill>
          <p:spPr>
            <a:xfrm>
              <a:off x="502332" y="167915"/>
              <a:ext cx="8119154" cy="4807669"/>
            </a:xfrm>
            <a:prstGeom prst="rect">
              <a:avLst/>
            </a:prstGeom>
          </p:spPr>
        </p:pic>
        <p:sp>
          <p:nvSpPr>
            <p:cNvPr id="18" name="Hình chữ nhật 17">
              <a:extLst>
                <a:ext uri="{FF2B5EF4-FFF2-40B4-BE49-F238E27FC236}">
                  <a16:creationId xmlns:a16="http://schemas.microsoft.com/office/drawing/2014/main" id="{59A20915-E44B-5522-EE1B-0F15FE0C2BE4}"/>
                </a:ext>
              </a:extLst>
            </p:cNvPr>
            <p:cNvSpPr/>
            <p:nvPr/>
          </p:nvSpPr>
          <p:spPr>
            <a:xfrm>
              <a:off x="5840191" y="2063048"/>
              <a:ext cx="379850" cy="356302"/>
            </a:xfrm>
            <a:prstGeom prst="rect">
              <a:avLst/>
            </a:prstGeom>
            <a:solidFill>
              <a:srgbClr val="CDAE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10" name="Hình ảnh 9" descr="Ảnh có chứa thiết bị điện tử&#10;&#10;Mô tả được tạo tự động">
            <a:extLst>
              <a:ext uri="{FF2B5EF4-FFF2-40B4-BE49-F238E27FC236}">
                <a16:creationId xmlns:a16="http://schemas.microsoft.com/office/drawing/2014/main" id="{6AE10A6B-A389-5B6A-DFDF-803D1E16CF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00" t="11589" r="19980" b="17582"/>
          <a:stretch/>
        </p:blipFill>
        <p:spPr>
          <a:xfrm>
            <a:off x="3432432" y="2768706"/>
            <a:ext cx="4835405" cy="3353049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CA56D0C-A0C2-6213-53EB-3C58A34E454D}"/>
              </a:ext>
            </a:extLst>
          </p:cNvPr>
          <p:cNvSpPr txBox="1"/>
          <p:nvPr/>
        </p:nvSpPr>
        <p:spPr>
          <a:xfrm>
            <a:off x="2775531" y="1038769"/>
            <a:ext cx="656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Chúc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mừng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chinh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phục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3" name="Hộp Văn bản 62">
            <a:extLst>
              <a:ext uri="{FF2B5EF4-FFF2-40B4-BE49-F238E27FC236}">
                <a16:creationId xmlns:a16="http://schemas.microsoft.com/office/drawing/2014/main" id="{27E5ADAB-9CA2-9625-09C3-D0B2F05E81DB}"/>
              </a:ext>
            </a:extLst>
          </p:cNvPr>
          <p:cNvSpPr txBox="1"/>
          <p:nvPr/>
        </p:nvSpPr>
        <p:spPr>
          <a:xfrm>
            <a:off x="2775531" y="1576683"/>
            <a:ext cx="656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thử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thách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chính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64" name="Hộp Văn bản 63">
            <a:extLst>
              <a:ext uri="{FF2B5EF4-FFF2-40B4-BE49-F238E27FC236}">
                <a16:creationId xmlns:a16="http://schemas.microsoft.com/office/drawing/2014/main" id="{012D0BE2-D873-3523-4727-9C8655AD405B}"/>
              </a:ext>
            </a:extLst>
          </p:cNvPr>
          <p:cNvSpPr txBox="1"/>
          <p:nvPr/>
        </p:nvSpPr>
        <p:spPr>
          <a:xfrm>
            <a:off x="2863135" y="2143453"/>
            <a:ext cx="656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phần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thưởng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dành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2963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3" grpId="0"/>
      <p:bldP spid="6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0" name="Google Shape;2240;p58"/>
          <p:cNvSpPr/>
          <p:nvPr/>
        </p:nvSpPr>
        <p:spPr>
          <a:xfrm>
            <a:off x="9139866" y="431824"/>
            <a:ext cx="3745076" cy="854419"/>
          </a:xfrm>
          <a:custGeom>
            <a:avLst/>
            <a:gdLst/>
            <a:ahLst/>
            <a:cxnLst/>
            <a:rect l="l" t="t" r="r" b="b"/>
            <a:pathLst>
              <a:path w="56942" h="12991" extrusionOk="0">
                <a:moveTo>
                  <a:pt x="21078" y="0"/>
                </a:moveTo>
                <a:cubicBezTo>
                  <a:pt x="17553" y="0"/>
                  <a:pt x="14604" y="2373"/>
                  <a:pt x="14061" y="5464"/>
                </a:cubicBezTo>
                <a:cubicBezTo>
                  <a:pt x="13593" y="5380"/>
                  <a:pt x="13125" y="5330"/>
                  <a:pt x="12649" y="5330"/>
                </a:cubicBezTo>
                <a:cubicBezTo>
                  <a:pt x="9165" y="5330"/>
                  <a:pt x="6266" y="7619"/>
                  <a:pt x="5648" y="10627"/>
                </a:cubicBezTo>
                <a:cubicBezTo>
                  <a:pt x="2165" y="11095"/>
                  <a:pt x="1" y="12991"/>
                  <a:pt x="1" y="12991"/>
                </a:cubicBezTo>
                <a:lnTo>
                  <a:pt x="19650" y="12991"/>
                </a:lnTo>
                <a:lnTo>
                  <a:pt x="19675" y="12866"/>
                </a:lnTo>
                <a:cubicBezTo>
                  <a:pt x="19733" y="12874"/>
                  <a:pt x="19800" y="12882"/>
                  <a:pt x="19858" y="12891"/>
                </a:cubicBezTo>
                <a:cubicBezTo>
                  <a:pt x="19867" y="12924"/>
                  <a:pt x="19875" y="12958"/>
                  <a:pt x="19883" y="12991"/>
                </a:cubicBezTo>
                <a:lnTo>
                  <a:pt x="56942" y="12991"/>
                </a:lnTo>
                <a:cubicBezTo>
                  <a:pt x="54026" y="11713"/>
                  <a:pt x="51977" y="11295"/>
                  <a:pt x="50544" y="11295"/>
                </a:cubicBezTo>
                <a:cubicBezTo>
                  <a:pt x="50515" y="11295"/>
                  <a:pt x="50487" y="11295"/>
                  <a:pt x="50459" y="11295"/>
                </a:cubicBezTo>
                <a:cubicBezTo>
                  <a:pt x="50159" y="6575"/>
                  <a:pt x="45865" y="2832"/>
                  <a:pt x="40627" y="2832"/>
                </a:cubicBezTo>
                <a:cubicBezTo>
                  <a:pt x="37201" y="2832"/>
                  <a:pt x="34194" y="4420"/>
                  <a:pt x="32423" y="6834"/>
                </a:cubicBezTo>
                <a:cubicBezTo>
                  <a:pt x="32181" y="5756"/>
                  <a:pt x="31136" y="4954"/>
                  <a:pt x="29883" y="4954"/>
                </a:cubicBezTo>
                <a:cubicBezTo>
                  <a:pt x="29870" y="4954"/>
                  <a:pt x="29857" y="4954"/>
                  <a:pt x="29844" y="4954"/>
                </a:cubicBezTo>
                <a:cubicBezTo>
                  <a:pt x="29282" y="4954"/>
                  <a:pt x="28745" y="5129"/>
                  <a:pt x="28288" y="5456"/>
                </a:cubicBezTo>
                <a:cubicBezTo>
                  <a:pt x="28229" y="5447"/>
                  <a:pt x="28162" y="5431"/>
                  <a:pt x="28104" y="5422"/>
                </a:cubicBezTo>
                <a:cubicBezTo>
                  <a:pt x="27544" y="2348"/>
                  <a:pt x="24612" y="0"/>
                  <a:pt x="21078" y="0"/>
                </a:cubicBezTo>
                <a:close/>
              </a:path>
            </a:pathLst>
          </a:custGeom>
          <a:solidFill>
            <a:srgbClr val="B3F5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58" name="Google Shape;2258;p58"/>
          <p:cNvGrpSpPr/>
          <p:nvPr/>
        </p:nvGrpSpPr>
        <p:grpSpPr>
          <a:xfrm flipH="1">
            <a:off x="4418718" y="713033"/>
            <a:ext cx="1307767" cy="693067"/>
            <a:chOff x="2468025" y="734125"/>
            <a:chExt cx="980825" cy="519800"/>
          </a:xfrm>
        </p:grpSpPr>
        <p:sp>
          <p:nvSpPr>
            <p:cNvPr id="2259" name="Google Shape;2259;p5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0" name="Google Shape;2260;p5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1" name="Google Shape;2261;p5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963406A-3EE3-48E8-F56B-276AA5B4EB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3296" y="188007"/>
            <a:ext cx="9559357" cy="4767485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5500860-1352-3DA6-D6B4-A8953D0010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6950" y="0"/>
            <a:ext cx="1670800" cy="167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4267200" y="1524000"/>
            <a:ext cx="5257800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6000" b="1" dirty="0">
                <a:solidFill>
                  <a:srgbClr val="15F4FD"/>
                </a:solidFill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43 - 21 = ?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15F4FD"/>
              </a:solidFill>
              <a:effectLst/>
              <a:uLnTx/>
              <a:uFillTx/>
              <a:latin typeface="Calibri" panose="020F0502020204030204" pitchFamily="34" charset="0"/>
              <a:ea typeface="#9Slide02 Tieu de dai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773821" y="3053257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493876" y="3407979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A. 22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448232" y="5253184"/>
              <a:ext cx="289068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B. 21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81654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B. 23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7" name="Media1">
            <a:hlinkClick r:id="" action="ppaction://media"/>
            <a:extLst>
              <a:ext uri="{FF2B5EF4-FFF2-40B4-BE49-F238E27FC236}">
                <a16:creationId xmlns:a16="http://schemas.microsoft.com/office/drawing/2014/main" id="{DC77EF69-6ED4-1F5A-DE4E-6602EFDF57B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1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E7D8DF2-6161-7C36-BE07-1E392E281D4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5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16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15333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4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5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214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video>
                  <p:cMediaNode vol="80000">
                    <p:cTn id="67" fill="hold" display="0">
                      <p:stCondLst>
                        <p:cond delay="indefinite"/>
                      </p:stCondLst>
                    </p:cTn>
                    <p:tgtEl>
                      <p:spTgt spid="7"/>
                    </p:tgtEl>
                  </p:cMediaNode>
                </p:vide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72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5" grpId="0"/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16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15333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4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5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214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video>
                  <p:cMediaNode vol="80000">
                    <p:cTn id="67" fill="hold" display="0">
                      <p:stCondLst>
                        <p:cond delay="indefinite"/>
                      </p:stCondLst>
                    </p:cTn>
                    <p:tgtEl>
                      <p:spTgt spid="7"/>
                    </p:tgtEl>
                  </p:cMediaNode>
                </p:vide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72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5" grpId="0"/>
          <p:bldP spid="21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4267200" y="1524000"/>
            <a:ext cx="5257800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67 – 20 = 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6377651" y="4816549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447309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C. 47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135197"/>
              <a:ext cx="237274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B. 46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1775751" y="299095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6996582" y="5204023"/>
              <a:ext cx="237274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A. 45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D2A09A4E-6940-D330-38FD-BE686F69896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3874A155-0CCF-C567-0D78-42826EA2EF0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3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4267200" y="1347019"/>
            <a:ext cx="525780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libri" panose="020F0502020204030204" pitchFamily="34" charset="0"/>
                <a:ea typeface="#9Slide02 Tieu de dai" panose="02000000000000000000" pitchFamily="2" charset="0"/>
                <a:cs typeface="Calibri" panose="020F0502020204030204" pitchFamily="34" charset="0"/>
              </a:rPr>
              <a:t>32 – 11 = ?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834045" y="4704885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B. 21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834045" y="2844223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A. 20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704885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C. 23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CCED1C7C-719C-908A-13B8-994D0D16AED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D15CE87-F49F-F93E-C25B-B7027FA6F8F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791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F53EC6E9-73E5-E527-4DED-BFA5C5E4AE2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684658" h="10459593">
                <a:moveTo>
                  <a:pt x="0" y="0"/>
                </a:moveTo>
                <a:lnTo>
                  <a:pt x="18684658" y="0"/>
                </a:lnTo>
                <a:lnTo>
                  <a:pt x="18684658" y="10459593"/>
                </a:lnTo>
                <a:lnTo>
                  <a:pt x="0" y="104595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85" t="-19768" r="-98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D8300592-A463-2592-B0A0-7230F0C54F4C}"/>
              </a:ext>
            </a:extLst>
          </p:cNvPr>
          <p:cNvSpPr/>
          <p:nvPr/>
        </p:nvSpPr>
        <p:spPr>
          <a:xfrm>
            <a:off x="5750140" y="541758"/>
            <a:ext cx="5341398" cy="5774484"/>
          </a:xfrm>
          <a:custGeom>
            <a:avLst/>
            <a:gdLst/>
            <a:ahLst/>
            <a:cxnLst/>
            <a:rect l="l" t="t" r="r" b="b"/>
            <a:pathLst>
              <a:path w="7646824" h="8266836">
                <a:moveTo>
                  <a:pt x="0" y="0"/>
                </a:moveTo>
                <a:lnTo>
                  <a:pt x="7646824" y="0"/>
                </a:lnTo>
                <a:lnTo>
                  <a:pt x="7646824" y="8266836"/>
                </a:lnTo>
                <a:lnTo>
                  <a:pt x="0" y="82668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E273D24-6AFF-4C6E-7BCD-24359B7F820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074353" y="-259037"/>
            <a:ext cx="7941564" cy="822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86D44C-DD34-1A98-8F59-119B2E0FF9CF}"/>
              </a:ext>
            </a:extLst>
          </p:cNvPr>
          <p:cNvSpPr txBox="1"/>
          <p:nvPr/>
        </p:nvSpPr>
        <p:spPr>
          <a:xfrm>
            <a:off x="694856" y="2086048"/>
            <a:ext cx="5085764" cy="35394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FFBE1D"/>
                </a:solidFill>
                <a:effectLst/>
                <a:uLnTx/>
                <a:uFillTx/>
                <a:latin typeface="#9Slide03 IcielNovecento sans E" panose="00000900000000000000" pitchFamily="2" charset="0"/>
                <a:ea typeface="+mn-ea"/>
                <a:cs typeface="+mn-cs"/>
              </a:rPr>
              <a:t>CHÚC MỪNG</a:t>
            </a: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643D4A05-96BF-A0DB-46EE-9D9721588743}"/>
              </a:ext>
            </a:extLst>
          </p:cNvPr>
          <p:cNvSpPr/>
          <p:nvPr/>
        </p:nvSpPr>
        <p:spPr>
          <a:xfrm rot="21448933">
            <a:off x="1351899" y="455675"/>
            <a:ext cx="2309622" cy="1616939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8F58529E-20D3-221E-7C5E-AA3EF65269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77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4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ccel="50000" decel="50000" autoRev="1" fill="hold" grpId="1" nodeType="withEffect">
                                  <p:stCondLst>
                                    <p:cond delay="4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7000" y="107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8" grpId="0"/>
      <p:bldP spid="8" grpId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7CF21F5A-022D-58B9-452D-EBEB8030A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133600" y="133350"/>
            <a:ext cx="9553574" cy="3362775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4663E6AA-C6FE-26AF-5D4E-BCA362D83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249768">
            <a:off x="2459955" y="388343"/>
            <a:ext cx="1690955" cy="14197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A48A9F-C8B1-8443-075A-C31C77FB7C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2287" y="1032042"/>
            <a:ext cx="7504826" cy="1993565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5500860-1352-3DA6-D6B4-A8953D0010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9825" y="79000"/>
            <a:ext cx="1670800" cy="167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86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430786-E765-01D2-5472-35D53B86A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371" y="-304245"/>
            <a:ext cx="9559357" cy="476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08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bàn, bánh, cây&#10;&#10;Mô tả được tạo tự động">
            <a:extLst>
              <a:ext uri="{FF2B5EF4-FFF2-40B4-BE49-F238E27FC236}">
                <a16:creationId xmlns:a16="http://schemas.microsoft.com/office/drawing/2014/main" id="{87EDCF8E-03F0-1001-6523-AF9E9085B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A2AB3A1-F217-4ADF-98DA-2F344048EE1F}"/>
              </a:ext>
            </a:extLst>
          </p:cNvPr>
          <p:cNvSpPr txBox="1"/>
          <p:nvPr/>
        </p:nvSpPr>
        <p:spPr>
          <a:xfrm rot="21302698">
            <a:off x="4580021" y="2033843"/>
            <a:ext cx="303195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6400" b="1" i="0" u="none" strike="noStrike" kern="0" cap="none" spc="0" normalizeH="0" baseline="0" noProof="0" dirty="0">
                <a:ln w="6600">
                  <a:solidFill>
                    <a:srgbClr val="00587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5870"/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  <a:sym typeface="Arial"/>
              </a:rPr>
              <a:t>ĐI TÌM KHO BÁU</a:t>
            </a:r>
            <a:endParaRPr kumimoji="0" lang="en-US" sz="6400" b="1" i="0" u="none" strike="noStrike" kern="0" cap="none" spc="0" normalizeH="0" baseline="0" noProof="0" dirty="0">
              <a:ln w="6600">
                <a:solidFill>
                  <a:srgbClr val="00587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5870"/>
                </a:outerShdw>
              </a:effectLst>
              <a:uLnTx/>
              <a:uFillTx/>
              <a:latin typeface="Calibri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293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Castaway in a Desert Island by Slidesgo">
  <a:themeElements>
    <a:clrScheme name="Simple Light">
      <a:dk1>
        <a:srgbClr val="FBE5BB"/>
      </a:dk1>
      <a:lt1>
        <a:srgbClr val="D6F4FF"/>
      </a:lt1>
      <a:dk2>
        <a:srgbClr val="94E9FB"/>
      </a:dk2>
      <a:lt2>
        <a:srgbClr val="00A5CA"/>
      </a:lt2>
      <a:accent1>
        <a:srgbClr val="008DB4"/>
      </a:accent1>
      <a:accent2>
        <a:srgbClr val="005870"/>
      </a:accent2>
      <a:accent3>
        <a:srgbClr val="78A201"/>
      </a:accent3>
      <a:accent4>
        <a:srgbClr val="027024"/>
      </a:accent4>
      <a:accent5>
        <a:srgbClr val="F7A923"/>
      </a:accent5>
      <a:accent6>
        <a:srgbClr val="754C24"/>
      </a:accent6>
      <a:hlink>
        <a:srgbClr val="754C24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22A5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922</TotalTime>
  <Words>472</Words>
  <Application>Microsoft Office PowerPoint</Application>
  <PresentationFormat>Widescreen</PresentationFormat>
  <Paragraphs>160</Paragraphs>
  <Slides>26</Slides>
  <Notes>9</Notes>
  <HiddenSlides>0</HiddenSlides>
  <MMClips>15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#9Slide02 Noi dung dai</vt:lpstr>
      <vt:lpstr>#9Slide02 Tieu de dai</vt:lpstr>
      <vt:lpstr>#9Slide03 IcielNovecento sans E</vt:lpstr>
      <vt:lpstr>Arial</vt:lpstr>
      <vt:lpstr>Calibri</vt:lpstr>
      <vt:lpstr>Calibri Light</vt:lpstr>
      <vt:lpstr>Cambria</vt:lpstr>
      <vt:lpstr>Coiny</vt:lpstr>
      <vt:lpstr>Public Sans</vt:lpstr>
      <vt:lpstr>Satisfy</vt:lpstr>
      <vt:lpstr>SVN-Poky's</vt:lpstr>
      <vt:lpstr>Times New Roman</vt:lpstr>
      <vt:lpstr>Castaway in a Desert Island by Slidesgo</vt:lpstr>
      <vt:lpstr>1_Office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13</cp:revision>
  <dcterms:created xsi:type="dcterms:W3CDTF">2024-04-25T11:31:40Z</dcterms:created>
  <dcterms:modified xsi:type="dcterms:W3CDTF">2025-09-22T07:50:32Z</dcterms:modified>
</cp:coreProperties>
</file>