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8" r:id="rId3"/>
    <p:sldId id="260" r:id="rId4"/>
    <p:sldId id="262" r:id="rId5"/>
    <p:sldId id="263" r:id="rId6"/>
    <p:sldId id="264" r:id="rId7"/>
    <p:sldId id="257" r:id="rId8"/>
    <p:sldId id="278" r:id="rId9"/>
    <p:sldId id="274" r:id="rId10"/>
    <p:sldId id="265" r:id="rId11"/>
    <p:sldId id="276" r:id="rId12"/>
    <p:sldId id="266" r:id="rId13"/>
    <p:sldId id="267" r:id="rId14"/>
    <p:sldId id="277" r:id="rId15"/>
    <p:sldId id="268" r:id="rId16"/>
    <p:sldId id="275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7BB56-F342-4DF1-B593-B4977B2AD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63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9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8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1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15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5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0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0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29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3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6EA37-C3F1-44D7-8FCD-F6C36E359C4A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1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6685C9-FDA5-0E38-22AF-1E78CAA8051D}"/>
              </a:ext>
            </a:extLst>
          </p:cNvPr>
          <p:cNvGrpSpPr/>
          <p:nvPr/>
        </p:nvGrpSpPr>
        <p:grpSpPr>
          <a:xfrm>
            <a:off x="976769" y="75872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45CA286-146B-9D94-AFB4-BC030146ABE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C7B585-76F7-363C-4095-43DC727D01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C97610-3BE8-AFAF-139F-20A020EB264A}"/>
              </a:ext>
            </a:extLst>
          </p:cNvPr>
          <p:cNvSpPr txBox="1"/>
          <p:nvPr/>
        </p:nvSpPr>
        <p:spPr>
          <a:xfrm>
            <a:off x="1636964" y="983832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Số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B12898-CE78-6F3B-B584-BD97BD3EBA65}"/>
              </a:ext>
            </a:extLst>
          </p:cNvPr>
          <p:cNvGrpSpPr/>
          <p:nvPr/>
        </p:nvGrpSpPr>
        <p:grpSpPr>
          <a:xfrm>
            <a:off x="1075447" y="2133709"/>
            <a:ext cx="10041106" cy="2590581"/>
            <a:chOff x="795402" y="838419"/>
            <a:chExt cx="10041106" cy="25905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A9CE13-69A5-F87F-9705-C8510F9F9394}"/>
                </a:ext>
              </a:extLst>
            </p:cNvPr>
            <p:cNvSpPr txBox="1"/>
            <p:nvPr/>
          </p:nvSpPr>
          <p:spPr>
            <a:xfrm>
              <a:off x="795402" y="838419"/>
              <a:ext cx="10041106" cy="2590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34 =  30 + 				 34 =         +  4 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68 =        + 8			   89 =   80 +   </a:t>
              </a:r>
              <a:endParaRPr lang="en-VN" sz="44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22B3E2A-5020-F899-E8B7-DD5F48155370}"/>
                </a:ext>
              </a:extLst>
            </p:cNvPr>
            <p:cNvSpPr/>
            <p:nvPr/>
          </p:nvSpPr>
          <p:spPr>
            <a:xfrm>
              <a:off x="3179159" y="125713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ABA0701-4666-3B1A-0896-4F0AB236970D}"/>
                </a:ext>
              </a:extLst>
            </p:cNvPr>
            <p:cNvSpPr/>
            <p:nvPr/>
          </p:nvSpPr>
          <p:spPr>
            <a:xfrm>
              <a:off x="1976672" y="255995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647A9BA-CEC5-267E-C0F3-69F74DB0C05E}"/>
                </a:ext>
              </a:extLst>
            </p:cNvPr>
            <p:cNvSpPr/>
            <p:nvPr/>
          </p:nvSpPr>
          <p:spPr>
            <a:xfrm>
              <a:off x="7677506" y="130793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6D9F5EA-62D4-02DD-8894-C5A444119722}"/>
                </a:ext>
              </a:extLst>
            </p:cNvPr>
            <p:cNvSpPr/>
            <p:nvPr/>
          </p:nvSpPr>
          <p:spPr>
            <a:xfrm>
              <a:off x="8314722" y="2580271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1F72E3A-D290-E045-F2EB-53392B4EE486}"/>
              </a:ext>
            </a:extLst>
          </p:cNvPr>
          <p:cNvSpPr/>
          <p:nvPr/>
        </p:nvSpPr>
        <p:spPr>
          <a:xfrm>
            <a:off x="3438884" y="255845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28B550F-C929-2C65-5EEB-1878392A370A}"/>
              </a:ext>
            </a:extLst>
          </p:cNvPr>
          <p:cNvSpPr/>
          <p:nvPr/>
        </p:nvSpPr>
        <p:spPr>
          <a:xfrm>
            <a:off x="7967711" y="2572745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C3EC41D-0FD5-0F09-9995-19CDC9C9B7F0}"/>
              </a:ext>
            </a:extLst>
          </p:cNvPr>
          <p:cNvSpPr/>
          <p:nvPr/>
        </p:nvSpPr>
        <p:spPr>
          <a:xfrm>
            <a:off x="2266877" y="385497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A6A7D29-9C3D-81A1-47B4-F438A725B6B9}"/>
              </a:ext>
            </a:extLst>
          </p:cNvPr>
          <p:cNvSpPr/>
          <p:nvPr/>
        </p:nvSpPr>
        <p:spPr>
          <a:xfrm>
            <a:off x="8584607" y="3862755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9832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1137555" y="628610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788225" y="767994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/>
              <a:t>Số?</a:t>
            </a:r>
          </a:p>
        </p:txBody>
      </p:sp>
      <p:graphicFrame>
        <p:nvGraphicFramePr>
          <p:cNvPr id="58" name="Table 7">
            <a:extLst>
              <a:ext uri="{FF2B5EF4-FFF2-40B4-BE49-F238E27FC236}">
                <a16:creationId xmlns:a16="http://schemas.microsoft.com/office/drawing/2014/main" id="{09522E2D-9F8A-2D1C-DAC8-C56CBE0F2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00969"/>
              </p:ext>
            </p:extLst>
          </p:nvPr>
        </p:nvGraphicFramePr>
        <p:xfrm>
          <a:off x="2097741" y="1803105"/>
          <a:ext cx="7996518" cy="418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6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3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A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</a:tbl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2B2268D5-43B3-D0DB-5F3D-0A39C3ECBA3E}"/>
              </a:ext>
            </a:extLst>
          </p:cNvPr>
          <p:cNvSpPr/>
          <p:nvPr/>
        </p:nvSpPr>
        <p:spPr>
          <a:xfrm>
            <a:off x="2932669" y="3590075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955BDE-0E2C-88F5-CD18-DDADE71CF477}"/>
              </a:ext>
            </a:extLst>
          </p:cNvPr>
          <p:cNvSpPr/>
          <p:nvPr/>
        </p:nvSpPr>
        <p:spPr>
          <a:xfrm>
            <a:off x="8369763" y="3590074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4DC4B2-8729-0FCB-9B63-237F17F6A350}"/>
              </a:ext>
            </a:extLst>
          </p:cNvPr>
          <p:cNvSpPr/>
          <p:nvPr/>
        </p:nvSpPr>
        <p:spPr>
          <a:xfrm>
            <a:off x="2932669" y="4416324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58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180BFE5-743D-CC10-C527-B1B73FA2AB60}"/>
              </a:ext>
            </a:extLst>
          </p:cNvPr>
          <p:cNvSpPr/>
          <p:nvPr/>
        </p:nvSpPr>
        <p:spPr>
          <a:xfrm>
            <a:off x="8369763" y="4416323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71E674-BFAC-02A1-2E72-856AD1E3D618}"/>
              </a:ext>
            </a:extLst>
          </p:cNvPr>
          <p:cNvSpPr/>
          <p:nvPr/>
        </p:nvSpPr>
        <p:spPr>
          <a:xfrm>
            <a:off x="2932669" y="5242572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76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FDC592-D552-7F89-4483-92FBF238DFD3}"/>
              </a:ext>
            </a:extLst>
          </p:cNvPr>
          <p:cNvSpPr/>
          <p:nvPr/>
        </p:nvSpPr>
        <p:spPr>
          <a:xfrm>
            <a:off x="8369763" y="5242571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4FFD542-9E2F-7C93-D748-CAA2697FE23D}"/>
              </a:ext>
            </a:extLst>
          </p:cNvPr>
          <p:cNvGrpSpPr/>
          <p:nvPr/>
        </p:nvGrpSpPr>
        <p:grpSpPr>
          <a:xfrm>
            <a:off x="1179038" y="699451"/>
            <a:ext cx="818576" cy="830997"/>
            <a:chOff x="2803147" y="683599"/>
            <a:chExt cx="81857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2181A-5140-7E2C-8ED2-6A54BA827F9C}"/>
                </a:ext>
              </a:extLst>
            </p:cNvPr>
            <p:cNvSpPr/>
            <p:nvPr/>
          </p:nvSpPr>
          <p:spPr>
            <a:xfrm>
              <a:off x="2803147" y="796185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F99181-10CC-4699-3780-EE08F733A430}"/>
                </a:ext>
              </a:extLst>
            </p:cNvPr>
            <p:cNvSpPr txBox="1"/>
            <p:nvPr/>
          </p:nvSpPr>
          <p:spPr>
            <a:xfrm>
              <a:off x="2894537" y="683599"/>
              <a:ext cx="727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8AD827A-4636-C416-BB26-1F4EB24011BE}"/>
              </a:ext>
            </a:extLst>
          </p:cNvPr>
          <p:cNvSpPr txBox="1"/>
          <p:nvPr/>
        </p:nvSpPr>
        <p:spPr>
          <a:xfrm>
            <a:off x="2210364" y="477581"/>
            <a:ext cx="839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a.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  <a:endParaRPr lang="en-VN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E1446-174E-0AEF-35B0-4FC6107D1DCA}"/>
              </a:ext>
            </a:extLst>
          </p:cNvPr>
          <p:cNvSpPr txBox="1"/>
          <p:nvPr/>
        </p:nvSpPr>
        <p:spPr>
          <a:xfrm>
            <a:off x="2210364" y="432100"/>
            <a:ext cx="9981636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b.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25C8A6-A64E-637B-C71D-737E5D55E0C6}"/>
              </a:ext>
            </a:extLst>
          </p:cNvPr>
          <p:cNvGrpSpPr/>
          <p:nvPr/>
        </p:nvGrpSpPr>
        <p:grpSpPr>
          <a:xfrm>
            <a:off x="3336671" y="1673016"/>
            <a:ext cx="6138864" cy="3793480"/>
            <a:chOff x="2807517" y="1035416"/>
            <a:chExt cx="6138864" cy="37934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CA5641-3AC7-87FE-E6E4-6A2BD3830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7" y="1035416"/>
              <a:ext cx="6138864" cy="3793480"/>
            </a:xfrm>
            <a:prstGeom prst="round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1D2EBB-D62F-9174-2409-F795FB95689E}"/>
                </a:ext>
              </a:extLst>
            </p:cNvPr>
            <p:cNvSpPr txBox="1"/>
            <p:nvPr/>
          </p:nvSpPr>
          <p:spPr>
            <a:xfrm>
              <a:off x="5324092" y="3721064"/>
              <a:ext cx="771908" cy="584775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24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A73495-5134-A2D1-3244-66FDBEADCEAD}"/>
                </a:ext>
              </a:extLst>
            </p:cNvPr>
            <p:cNvSpPr txBox="1"/>
            <p:nvPr/>
          </p:nvSpPr>
          <p:spPr>
            <a:xfrm>
              <a:off x="7662480" y="3136289"/>
              <a:ext cx="771908" cy="584775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42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5D57CF-B9DD-3C17-5050-58E711250E7F}"/>
                </a:ext>
              </a:extLst>
            </p:cNvPr>
            <p:cNvSpPr txBox="1"/>
            <p:nvPr/>
          </p:nvSpPr>
          <p:spPr>
            <a:xfrm>
              <a:off x="6510362" y="2020853"/>
              <a:ext cx="771908" cy="5847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DA9403-211E-FE92-1D5C-E1D4438EE23E}"/>
                </a:ext>
              </a:extLst>
            </p:cNvPr>
            <p:cNvSpPr txBox="1"/>
            <p:nvPr/>
          </p:nvSpPr>
          <p:spPr>
            <a:xfrm>
              <a:off x="4552184" y="1989994"/>
              <a:ext cx="771908" cy="58477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37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44325EA-6F65-6E5B-BC67-044097D38280}"/>
              </a:ext>
            </a:extLst>
          </p:cNvPr>
          <p:cNvSpPr txBox="1"/>
          <p:nvPr/>
        </p:nvSpPr>
        <p:spPr>
          <a:xfrm>
            <a:off x="5853246" y="4358664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4ABFA8-8DF5-EB35-8710-05137F928CFE}"/>
              </a:ext>
            </a:extLst>
          </p:cNvPr>
          <p:cNvSpPr txBox="1"/>
          <p:nvPr/>
        </p:nvSpPr>
        <p:spPr>
          <a:xfrm>
            <a:off x="8191634" y="3773889"/>
            <a:ext cx="771908" cy="584775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0FC9CE-D2B7-5C22-C85C-62DAD4DD1029}"/>
              </a:ext>
            </a:extLst>
          </p:cNvPr>
          <p:cNvSpPr txBox="1"/>
          <p:nvPr/>
        </p:nvSpPr>
        <p:spPr>
          <a:xfrm>
            <a:off x="7039516" y="2658453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7FB826-D155-1D4E-4F1F-F0B9B97AFF3E}"/>
              </a:ext>
            </a:extLst>
          </p:cNvPr>
          <p:cNvSpPr txBox="1"/>
          <p:nvPr/>
        </p:nvSpPr>
        <p:spPr>
          <a:xfrm>
            <a:off x="5081338" y="2627594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37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AB2943-7AED-96E7-62AD-58D8EC823C69}"/>
              </a:ext>
            </a:extLst>
          </p:cNvPr>
          <p:cNvSpPr txBox="1"/>
          <p:nvPr/>
        </p:nvSpPr>
        <p:spPr>
          <a:xfrm>
            <a:off x="1613075" y="5778033"/>
            <a:ext cx="860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Thứ tự từ bé đến lớn:          ,          ,          ,          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4889B2-43B9-AF4A-EBBF-C6EAF9684C86}"/>
              </a:ext>
            </a:extLst>
          </p:cNvPr>
          <p:cNvCxnSpPr>
            <a:cxnSpLocks/>
          </p:cNvCxnSpPr>
          <p:nvPr/>
        </p:nvCxnSpPr>
        <p:spPr>
          <a:xfrm>
            <a:off x="5083282" y="1001504"/>
            <a:ext cx="1308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510CF7-7C3F-878B-EA64-5AEE6C18FD8F}"/>
              </a:ext>
            </a:extLst>
          </p:cNvPr>
          <p:cNvCxnSpPr>
            <a:cxnSpLocks/>
          </p:cNvCxnSpPr>
          <p:nvPr/>
        </p:nvCxnSpPr>
        <p:spPr>
          <a:xfrm>
            <a:off x="7211657" y="1014901"/>
            <a:ext cx="1116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83CFA95-0243-02CC-F19D-B5057DA59B95}"/>
              </a:ext>
            </a:extLst>
          </p:cNvPr>
          <p:cNvSpPr txBox="1"/>
          <p:nvPr/>
        </p:nvSpPr>
        <p:spPr>
          <a:xfrm>
            <a:off x="5501189" y="5747255"/>
            <a:ext cx="5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+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7A3152-F56A-3DCC-AFF3-6B348080ED80}"/>
              </a:ext>
            </a:extLst>
          </p:cNvPr>
          <p:cNvSpPr txBox="1"/>
          <p:nvPr/>
        </p:nvSpPr>
        <p:spPr>
          <a:xfrm>
            <a:off x="7023966" y="5789609"/>
            <a:ext cx="5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6214E5-2C4F-FE5E-6FCD-17E304F2D3FA}"/>
              </a:ext>
            </a:extLst>
          </p:cNvPr>
          <p:cNvSpPr txBox="1"/>
          <p:nvPr/>
        </p:nvSpPr>
        <p:spPr>
          <a:xfrm>
            <a:off x="5855897" y="4362932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49D57E-08B0-DD74-71AE-622BDA787AB0}"/>
              </a:ext>
            </a:extLst>
          </p:cNvPr>
          <p:cNvSpPr txBox="1"/>
          <p:nvPr/>
        </p:nvSpPr>
        <p:spPr>
          <a:xfrm>
            <a:off x="7042167" y="2662721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45</a:t>
            </a:r>
          </a:p>
        </p:txBody>
      </p:sp>
      <p:sp>
        <p:nvSpPr>
          <p:cNvPr id="33" name="Rounded Rectangle 64">
            <a:extLst>
              <a:ext uri="{FF2B5EF4-FFF2-40B4-BE49-F238E27FC236}">
                <a16:creationId xmlns:a16="http://schemas.microsoft.com/office/drawing/2014/main" id="{E6275FDB-9144-5631-1F64-55C642A361BF}"/>
              </a:ext>
            </a:extLst>
          </p:cNvPr>
          <p:cNvSpPr/>
          <p:nvPr/>
        </p:nvSpPr>
        <p:spPr>
          <a:xfrm>
            <a:off x="7500835" y="5632970"/>
            <a:ext cx="794113" cy="7469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4522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7787 0.194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05638 0.451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526 0.290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4349 0.4469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 0.00092 L -0.18502 0.4495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00976 0.20579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/>
      <p:bldP spid="26" grpId="1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345DA976-C42D-49F0-9AEC-F32984663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E5D19D-ACCD-FC9C-7824-701D4D0184E1}"/>
              </a:ext>
            </a:extLst>
          </p:cNvPr>
          <p:cNvGrpSpPr/>
          <p:nvPr/>
        </p:nvGrpSpPr>
        <p:grpSpPr>
          <a:xfrm>
            <a:off x="1037628" y="399726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60620E-D7E4-5C7A-BC34-5CB363F06F2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F5F5F"/>
            </a:solidFill>
            <a:ln>
              <a:solidFill>
                <a:srgbClr val="E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0423CB-420A-E976-7328-05E5BF2B96C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0A65D4-F0D2-85C8-FD11-E1119F922C69}"/>
              </a:ext>
            </a:extLst>
          </p:cNvPr>
          <p:cNvSpPr txBox="1"/>
          <p:nvPr/>
        </p:nvSpPr>
        <p:spPr>
          <a:xfrm>
            <a:off x="1697823" y="412014"/>
            <a:ext cx="956305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/>
              <a:t>Lớp 2A trồng được 29 cây, lớp 2B trồng được 25 cây. Hỏi lớp 2A trồng được hơn lớp 2B bao nhiêu cây?</a:t>
            </a:r>
            <a:endParaRPr lang="en-US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949F47-9636-C6A7-937C-DC6E16D3E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9" y="2279049"/>
            <a:ext cx="5121355" cy="409073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75060B-6350-86E0-DAC5-E4BD5CE4FA57}"/>
              </a:ext>
            </a:extLst>
          </p:cNvPr>
          <p:cNvGrpSpPr/>
          <p:nvPr/>
        </p:nvGrpSpPr>
        <p:grpSpPr>
          <a:xfrm>
            <a:off x="5817406" y="1979111"/>
            <a:ext cx="6017521" cy="2831132"/>
            <a:chOff x="949739" y="2643609"/>
            <a:chExt cx="7066964" cy="28311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E69500-877B-5794-C6B1-84CD6B74837C}"/>
                </a:ext>
              </a:extLst>
            </p:cNvPr>
            <p:cNvSpPr/>
            <p:nvPr/>
          </p:nvSpPr>
          <p:spPr>
            <a:xfrm>
              <a:off x="949739" y="2643609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2A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2B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15BE7839-3F20-2BEF-0424-84B6733883E6}"/>
                </a:ext>
              </a:extLst>
            </p:cNvPr>
            <p:cNvSpPr/>
            <p:nvPr/>
          </p:nvSpPr>
          <p:spPr>
            <a:xfrm>
              <a:off x="1207274" y="3974611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B0AA5FF5-B370-9954-C91A-0CFBF93CFA24}"/>
                </a:ext>
              </a:extLst>
            </p:cNvPr>
            <p:cNvSpPr/>
            <p:nvPr/>
          </p:nvSpPr>
          <p:spPr>
            <a:xfrm>
              <a:off x="2684474" y="3955561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Rounded Rectangle 13">
              <a:extLst>
                <a:ext uri="{FF2B5EF4-FFF2-40B4-BE49-F238E27FC236}">
                  <a16:creationId xmlns:a16="http://schemas.microsoft.com/office/drawing/2014/main" id="{18BA9D3C-FC27-4A85-14C3-DF1A354B0C74}"/>
                </a:ext>
              </a:extLst>
            </p:cNvPr>
            <p:cNvSpPr/>
            <p:nvPr/>
          </p:nvSpPr>
          <p:spPr>
            <a:xfrm>
              <a:off x="4303429" y="3959240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ounded Rectangle 14">
              <a:extLst>
                <a:ext uri="{FF2B5EF4-FFF2-40B4-BE49-F238E27FC236}">
                  <a16:creationId xmlns:a16="http://schemas.microsoft.com/office/drawing/2014/main" id="{39CE7C32-7174-2B11-8C8C-BC1AF5A30988}"/>
                </a:ext>
              </a:extLst>
            </p:cNvPr>
            <p:cNvSpPr/>
            <p:nvPr/>
          </p:nvSpPr>
          <p:spPr>
            <a:xfrm>
              <a:off x="4356747" y="47991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2A0B003-77D4-2616-5438-2E96B4DF5E54}"/>
              </a:ext>
            </a:extLst>
          </p:cNvPr>
          <p:cNvSpPr/>
          <p:nvPr/>
        </p:nvSpPr>
        <p:spPr>
          <a:xfrm>
            <a:off x="6032088" y="329329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95B4D5EF-0C5D-7C79-87C9-D6B72A03B54B}"/>
              </a:ext>
            </a:extLst>
          </p:cNvPr>
          <p:cNvSpPr/>
          <p:nvPr/>
        </p:nvSpPr>
        <p:spPr>
          <a:xfrm>
            <a:off x="7295478" y="3310729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C0F20CAF-5C57-67A8-BCB1-E809ED1EE15B}"/>
              </a:ext>
            </a:extLst>
          </p:cNvPr>
          <p:cNvSpPr/>
          <p:nvPr/>
        </p:nvSpPr>
        <p:spPr>
          <a:xfrm>
            <a:off x="8693069" y="328755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A20FD914-4B0D-94F2-1A53-DA091F93459E}"/>
              </a:ext>
            </a:extLst>
          </p:cNvPr>
          <p:cNvSpPr/>
          <p:nvPr/>
        </p:nvSpPr>
        <p:spPr>
          <a:xfrm>
            <a:off x="8713323" y="41334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294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578270" y="347662"/>
            <a:ext cx="6767436" cy="173084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6763" tIns="68381" rIns="136763" bIns="6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Kids" pitchFamily="2" charset="0"/>
              <a:cs typeface="Kid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: “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Diệt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 virus”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1951" y="3344091"/>
            <a:ext cx="3021247" cy="2259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An 7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An 70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già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37542" y="3510375"/>
            <a:ext cx="2831192" cy="187066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81 + 11= 92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073747" y="3538697"/>
            <a:ext cx="2280641" cy="187066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81 + 11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7"/>
          <a:stretch/>
        </p:blipFill>
        <p:spPr>
          <a:xfrm>
            <a:off x="4337605" y="2451424"/>
            <a:ext cx="3752924" cy="33049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24563" y="3996974"/>
            <a:ext cx="2333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6"/>
          <a:stretch/>
        </p:blipFill>
        <p:spPr>
          <a:xfrm>
            <a:off x="214659" y="2627771"/>
            <a:ext cx="3872447" cy="363586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654936" y="3344091"/>
            <a:ext cx="2869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rạp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phim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56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ghế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34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ghế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khán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giả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ngồi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ghế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trống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216581" y="4150861"/>
            <a:ext cx="3802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 – 34 = 22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6"/>
          <a:stretch/>
        </p:blipFill>
        <p:spPr>
          <a:xfrm>
            <a:off x="8210550" y="2775596"/>
            <a:ext cx="3800475" cy="31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5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  <p:bldP spid="23" grpId="0" animBg="1"/>
      <p:bldP spid="21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B4481-E5EA-909C-89E1-834C7A988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333" y="1256857"/>
            <a:ext cx="5669771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5047488" y="841248"/>
            <a:ext cx="5742432" cy="4108109"/>
          </a:xfrm>
          <a:custGeom>
            <a:avLst/>
            <a:gdLst>
              <a:gd name="connsiteX0" fmla="*/ -370731 w 5742432"/>
              <a:gd name="connsiteY0" fmla="*/ 2433479 h 4108109"/>
              <a:gd name="connsiteX1" fmla="*/ 1277 w 5742432"/>
              <a:gd name="connsiteY1" fmla="*/ 1992799 h 4108109"/>
              <a:gd name="connsiteX2" fmla="*/ 2771287 w 5742432"/>
              <a:gd name="connsiteY2" fmla="*/ 1244 h 4108109"/>
              <a:gd name="connsiteX3" fmla="*/ 5703399 w 5742432"/>
              <a:gd name="connsiteY3" fmla="*/ 1716511 h 4108109"/>
              <a:gd name="connsiteX4" fmla="*/ 3259672 w 5742432"/>
              <a:gd name="connsiteY4" fmla="*/ 4089224 h 4108109"/>
              <a:gd name="connsiteX5" fmla="*/ 178179 w 5742432"/>
              <a:gd name="connsiteY5" fmla="*/ 2766379 h 4108109"/>
              <a:gd name="connsiteX6" fmla="*/ -370731 w 5742432"/>
              <a:gd name="connsiteY6" fmla="*/ 2433479 h 410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2432" h="4108109" fill="none" extrusionOk="0">
                <a:moveTo>
                  <a:pt x="-370731" y="2433479"/>
                </a:moveTo>
                <a:cubicBezTo>
                  <a:pt x="-164796" y="2244454"/>
                  <a:pt x="-103227" y="2180772"/>
                  <a:pt x="1277" y="1992799"/>
                </a:cubicBezTo>
                <a:cubicBezTo>
                  <a:pt x="-155675" y="711778"/>
                  <a:pt x="1419909" y="225417"/>
                  <a:pt x="2771287" y="1244"/>
                </a:cubicBezTo>
                <a:cubicBezTo>
                  <a:pt x="4317490" y="-165924"/>
                  <a:pt x="5420713" y="695815"/>
                  <a:pt x="5703399" y="1716511"/>
                </a:cubicBezTo>
                <a:cubicBezTo>
                  <a:pt x="5965905" y="2657040"/>
                  <a:pt x="4800175" y="3912668"/>
                  <a:pt x="3259672" y="4089224"/>
                </a:cubicBezTo>
                <a:cubicBezTo>
                  <a:pt x="1866833" y="4187827"/>
                  <a:pt x="693924" y="3641972"/>
                  <a:pt x="178179" y="2766379"/>
                </a:cubicBezTo>
                <a:cubicBezTo>
                  <a:pt x="-5072" y="2596403"/>
                  <a:pt x="-118695" y="2594743"/>
                  <a:pt x="-370731" y="2433479"/>
                </a:cubicBezTo>
                <a:close/>
              </a:path>
              <a:path w="5742432" h="4108109" stroke="0" extrusionOk="0">
                <a:moveTo>
                  <a:pt x="-370731" y="2433479"/>
                </a:moveTo>
                <a:cubicBezTo>
                  <a:pt x="-212730" y="2231255"/>
                  <a:pt x="-133924" y="2159791"/>
                  <a:pt x="1277" y="1992799"/>
                </a:cubicBezTo>
                <a:cubicBezTo>
                  <a:pt x="-60083" y="921569"/>
                  <a:pt x="1205305" y="237976"/>
                  <a:pt x="2771287" y="1244"/>
                </a:cubicBezTo>
                <a:cubicBezTo>
                  <a:pt x="4189954" y="29163"/>
                  <a:pt x="5608352" y="795597"/>
                  <a:pt x="5703399" y="1716511"/>
                </a:cubicBezTo>
                <a:cubicBezTo>
                  <a:pt x="5936408" y="3006472"/>
                  <a:pt x="4733361" y="3954250"/>
                  <a:pt x="3259672" y="4089224"/>
                </a:cubicBezTo>
                <a:cubicBezTo>
                  <a:pt x="1816061" y="4175223"/>
                  <a:pt x="667883" y="3674775"/>
                  <a:pt x="178179" y="2766379"/>
                </a:cubicBezTo>
                <a:cubicBezTo>
                  <a:pt x="-77069" y="2577377"/>
                  <a:pt x="-208142" y="2574544"/>
                  <a:pt x="-370731" y="24334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03228-7168-E98B-0A77-49D923FF6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583" y="3618076"/>
            <a:ext cx="3908032" cy="2674239"/>
          </a:xfrm>
          <a:prstGeom prst="rect">
            <a:avLst/>
          </a:prstGeom>
        </p:spPr>
      </p:pic>
      <p:pic>
        <p:nvPicPr>
          <p:cNvPr id="6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2354881" y="6858000"/>
            <a:ext cx="830767" cy="830767"/>
          </a:xfrm>
          <a:prstGeom prst="rect">
            <a:avLst/>
          </a:prstGeom>
        </p:spPr>
      </p:pic>
      <p:pic>
        <p:nvPicPr>
          <p:cNvPr id="8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FF30557E-0836-80E3-AD77-95B7059D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4" y="2464904"/>
            <a:ext cx="5491370" cy="43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735864" y="3964211"/>
            <a:ext cx="5357206" cy="1256290"/>
            <a:chOff x="311419" y="3386316"/>
            <a:chExt cx="4009979" cy="11395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5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47</a:t>
                </a:r>
              </a:p>
            </p:txBody>
          </p:sp>
        </p:grpSp>
        <p:sp>
          <p:nvSpPr>
            <p:cNvPr id="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rgbClr val="FFCCFF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301982" y="2432849"/>
            <a:ext cx="5374605" cy="1197950"/>
            <a:chOff x="264580" y="1643820"/>
            <a:chExt cx="4235200" cy="10876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10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46</a:t>
                </a:r>
              </a:p>
            </p:txBody>
          </p:sp>
        </p:grpSp>
        <p:sp>
          <p:nvSpPr>
            <p:cNvPr id="9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rgbClr val="FF99FF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832985" y="639837"/>
            <a:ext cx="8701459" cy="1431945"/>
            <a:chOff x="218518" y="163890"/>
            <a:chExt cx="8701459" cy="1566586"/>
          </a:xfrm>
        </p:grpSpPr>
        <p:sp>
          <p:nvSpPr>
            <p:cNvPr id="13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solidFill>
              <a:srgbClr val="FF99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641372" y="335674"/>
              <a:ext cx="7059698" cy="1057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Tính: 50 + 8 – 12 = ?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163890"/>
              <a:ext cx="1374069" cy="1211755"/>
              <a:chOff x="311152" y="716818"/>
              <a:chExt cx="767840" cy="777895"/>
            </a:xfrm>
          </p:grpSpPr>
          <p:sp>
            <p:nvSpPr>
              <p:cNvPr id="16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16818"/>
                <a:ext cx="672057" cy="72683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2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6418522" y="3768530"/>
            <a:ext cx="2768207" cy="2591815"/>
            <a:chOff x="5256104" y="2358136"/>
            <a:chExt cx="3516764" cy="2589921"/>
          </a:xfrm>
        </p:grpSpPr>
        <p:pic>
          <p:nvPicPr>
            <p:cNvPr id="58" name="Google Shape;272;p32">
              <a:extLst>
                <a:ext uri="{FF2B5EF4-FFF2-40B4-BE49-F238E27FC236}">
                  <a16:creationId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272;p32">
              <a:extLst>
                <a:ext uri="{FF2B5EF4-FFF2-40B4-BE49-F238E27FC236}">
                  <a16:creationId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272;p32">
              <a:hlinkClick r:id="" action="ppaction://noaction"/>
              <a:extLst>
                <a:ext uri="{FF2B5EF4-FFF2-40B4-BE49-F238E27FC236}">
                  <a16:creationId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6E64AAD-0DB2-1515-1E4E-D6B08200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86" y="3687417"/>
            <a:ext cx="4265621" cy="34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8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8" y="1889535"/>
            <a:ext cx="2755311" cy="20904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931162" y="272055"/>
            <a:ext cx="8380654" cy="1656242"/>
            <a:chOff x="156430" y="124114"/>
            <a:chExt cx="8380654" cy="1656242"/>
          </a:xfrm>
        </p:grpSpPr>
        <p:sp>
          <p:nvSpPr>
            <p:cNvPr id="4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  <a:solidFill>
              <a:srgbClr val="FFCCFF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577557" y="558615"/>
              <a:ext cx="6812922" cy="96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Tính: 85 – 25 + 26 = ?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7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1687063" y="2537839"/>
            <a:ext cx="5357206" cy="1256290"/>
            <a:chOff x="311419" y="3386316"/>
            <a:chExt cx="4009979" cy="113959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50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3169266" y="238775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76</a:t>
                </a:r>
              </a:p>
            </p:txBody>
          </p:sp>
        </p:grpSp>
        <p:sp>
          <p:nvSpPr>
            <p:cNvPr id="49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3431765" y="4273001"/>
            <a:ext cx="5374605" cy="1197950"/>
            <a:chOff x="264580" y="1643820"/>
            <a:chExt cx="4235200" cy="108760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5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207427" y="168038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86</a:t>
                </a:r>
              </a:p>
            </p:txBody>
          </p:sp>
        </p:grpSp>
        <p:sp>
          <p:nvSpPr>
            <p:cNvPr id="54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8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BBBFB72F-5BC1-2DB7-4F7B-440FB61E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86" y="3687417"/>
            <a:ext cx="4265621" cy="34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8" y="1889535"/>
            <a:ext cx="2755311" cy="20904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931162" y="272055"/>
            <a:ext cx="8380654" cy="1656242"/>
            <a:chOff x="156430" y="124114"/>
            <a:chExt cx="8380654" cy="1656242"/>
          </a:xfrm>
        </p:grpSpPr>
        <p:sp>
          <p:nvSpPr>
            <p:cNvPr id="4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  <a:solidFill>
              <a:srgbClr val="FFFF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619659" y="554134"/>
              <a:ext cx="6812922" cy="1151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6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+ ..?.. = 60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7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1687063" y="2537839"/>
            <a:ext cx="5357206" cy="1256290"/>
            <a:chOff x="311419" y="3386316"/>
            <a:chExt cx="4009979" cy="113959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50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3169266" y="267378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50</a:t>
                </a:r>
              </a:p>
            </p:txBody>
          </p:sp>
        </p:grpSp>
        <p:sp>
          <p:nvSpPr>
            <p:cNvPr id="49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3431765" y="4273001"/>
            <a:ext cx="5374605" cy="1197950"/>
            <a:chOff x="264580" y="1643820"/>
            <a:chExt cx="4235200" cy="108760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55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40</a:t>
                </a:r>
              </a:p>
            </p:txBody>
          </p:sp>
        </p:grpSp>
        <p:sp>
          <p:nvSpPr>
            <p:cNvPr id="54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8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334F9C0C-C938-3950-9112-B5D73A2E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86" y="3687417"/>
            <a:ext cx="4265621" cy="34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43D12-7959-237E-770D-9F1922F2D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480" y="2210508"/>
            <a:ext cx="9656901" cy="1999661"/>
          </a:xfrm>
          <a:prstGeom prst="rect">
            <a:avLst/>
          </a:prstGeom>
        </p:spPr>
      </p:pic>
      <p:sp>
        <p:nvSpPr>
          <p:cNvPr id="8" name="Oval 36">
            <a:extLst>
              <a:ext uri="{FF2B5EF4-FFF2-40B4-BE49-F238E27FC236}">
                <a16:creationId xmlns:a16="http://schemas.microsoft.com/office/drawing/2014/main" id="{CEECF670-84A8-C0E4-29AA-2C9420E929C3}"/>
              </a:ext>
            </a:extLst>
          </p:cNvPr>
          <p:cNvSpPr/>
          <p:nvPr/>
        </p:nvSpPr>
        <p:spPr>
          <a:xfrm>
            <a:off x="284697" y="1506474"/>
            <a:ext cx="1623617" cy="1147274"/>
          </a:xfrm>
          <a:custGeom>
            <a:avLst/>
            <a:gdLst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617" h="1147274" fill="none" extrusionOk="0">
                <a:moveTo>
                  <a:pt x="0" y="573637"/>
                </a:moveTo>
                <a:cubicBezTo>
                  <a:pt x="-64333" y="230932"/>
                  <a:pt x="403571" y="9164"/>
                  <a:pt x="811809" y="0"/>
                </a:cubicBezTo>
                <a:cubicBezTo>
                  <a:pt x="1335328" y="-90275"/>
                  <a:pt x="1693238" y="263347"/>
                  <a:pt x="1623618" y="573637"/>
                </a:cubicBezTo>
                <a:cubicBezTo>
                  <a:pt x="1681788" y="944995"/>
                  <a:pt x="1191218" y="1077011"/>
                  <a:pt x="811809" y="1147274"/>
                </a:cubicBezTo>
                <a:cubicBezTo>
                  <a:pt x="324152" y="1108649"/>
                  <a:pt x="22412" y="916337"/>
                  <a:pt x="0" y="573637"/>
                </a:cubicBezTo>
                <a:close/>
              </a:path>
              <a:path w="1623617" h="1147274" stroke="0" extrusionOk="0">
                <a:moveTo>
                  <a:pt x="0" y="573637"/>
                </a:moveTo>
                <a:cubicBezTo>
                  <a:pt x="100661" y="223296"/>
                  <a:pt x="292429" y="-42458"/>
                  <a:pt x="811809" y="0"/>
                </a:cubicBezTo>
                <a:cubicBezTo>
                  <a:pt x="1230755" y="-30141"/>
                  <a:pt x="1579791" y="274093"/>
                  <a:pt x="1623618" y="573637"/>
                </a:cubicBezTo>
                <a:cubicBezTo>
                  <a:pt x="1580962" y="887188"/>
                  <a:pt x="1329178" y="1179001"/>
                  <a:pt x="811809" y="1147274"/>
                </a:cubicBezTo>
                <a:cubicBezTo>
                  <a:pt x="399367" y="1177472"/>
                  <a:pt x="-3107" y="943973"/>
                  <a:pt x="0" y="573637"/>
                </a:cubicBezTo>
                <a:close/>
              </a:path>
              <a:path w="1623617" h="1147274" fill="none" stroke="0" extrusionOk="0">
                <a:moveTo>
                  <a:pt x="0" y="573637"/>
                </a:moveTo>
                <a:cubicBezTo>
                  <a:pt x="-4870" y="243079"/>
                  <a:pt x="330786" y="-50038"/>
                  <a:pt x="811809" y="0"/>
                </a:cubicBezTo>
                <a:cubicBezTo>
                  <a:pt x="1238648" y="-38472"/>
                  <a:pt x="1669851" y="308420"/>
                  <a:pt x="1623618" y="573637"/>
                </a:cubicBezTo>
                <a:cubicBezTo>
                  <a:pt x="1618875" y="943995"/>
                  <a:pt x="1294153" y="1159594"/>
                  <a:pt x="811809" y="1147274"/>
                </a:cubicBezTo>
                <a:cubicBezTo>
                  <a:pt x="326182" y="1177267"/>
                  <a:pt x="-28487" y="914541"/>
                  <a:pt x="0" y="5736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23617"/>
                      <a:gd name="connsiteY0" fmla="*/ 573637 h 1147274"/>
                      <a:gd name="connsiteX1" fmla="*/ 811809 w 1623617"/>
                      <a:gd name="connsiteY1" fmla="*/ 0 h 1147274"/>
                      <a:gd name="connsiteX2" fmla="*/ 1623618 w 1623617"/>
                      <a:gd name="connsiteY2" fmla="*/ 573637 h 1147274"/>
                      <a:gd name="connsiteX3" fmla="*/ 811809 w 1623617"/>
                      <a:gd name="connsiteY3" fmla="*/ 1147274 h 1147274"/>
                      <a:gd name="connsiteX4" fmla="*/ 0 w 1623617"/>
                      <a:gd name="connsiteY4" fmla="*/ 573637 h 1147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3617" h="1147274" fill="none" extrusionOk="0">
                        <a:moveTo>
                          <a:pt x="0" y="573637"/>
                        </a:moveTo>
                        <a:cubicBezTo>
                          <a:pt x="-46407" y="238147"/>
                          <a:pt x="368901" y="1243"/>
                          <a:pt x="811809" y="0"/>
                        </a:cubicBezTo>
                        <a:cubicBezTo>
                          <a:pt x="1297333" y="-44645"/>
                          <a:pt x="1682169" y="262310"/>
                          <a:pt x="1623618" y="573637"/>
                        </a:cubicBezTo>
                        <a:cubicBezTo>
                          <a:pt x="1633993" y="900177"/>
                          <a:pt x="1228473" y="1114981"/>
                          <a:pt x="811809" y="1147274"/>
                        </a:cubicBezTo>
                        <a:cubicBezTo>
                          <a:pt x="338392" y="1122642"/>
                          <a:pt x="14634" y="907352"/>
                          <a:pt x="0" y="573637"/>
                        </a:cubicBezTo>
                        <a:close/>
                      </a:path>
                      <a:path w="1623617" h="1147274" stroke="0" extrusionOk="0">
                        <a:moveTo>
                          <a:pt x="0" y="573637"/>
                        </a:moveTo>
                        <a:cubicBezTo>
                          <a:pt x="67287" y="264816"/>
                          <a:pt x="334232" y="-39323"/>
                          <a:pt x="811809" y="0"/>
                        </a:cubicBezTo>
                        <a:cubicBezTo>
                          <a:pt x="1231331" y="3032"/>
                          <a:pt x="1615974" y="285442"/>
                          <a:pt x="1623618" y="573637"/>
                        </a:cubicBezTo>
                        <a:cubicBezTo>
                          <a:pt x="1617924" y="906953"/>
                          <a:pt x="1316978" y="1185868"/>
                          <a:pt x="811809" y="1147274"/>
                        </a:cubicBezTo>
                        <a:cubicBezTo>
                          <a:pt x="357893" y="1172175"/>
                          <a:pt x="-7427" y="891686"/>
                          <a:pt x="0" y="5736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B4A70-A50B-013D-D345-C43F54584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C38666F3-D4FD-DE8B-7A34-2B37DE05A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id="{8321E9DB-731B-4610-8E7E-2A1A1FDC7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21" y="1825725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8D1607B-14AB-2F5A-B0CA-347CCE6192A8}"/>
              </a:ext>
            </a:extLst>
          </p:cNvPr>
          <p:cNvGrpSpPr/>
          <p:nvPr/>
        </p:nvGrpSpPr>
        <p:grpSpPr>
          <a:xfrm>
            <a:off x="973383" y="1625716"/>
            <a:ext cx="9521697" cy="1989696"/>
            <a:chOff x="562540" y="3785761"/>
            <a:chExt cx="9521697" cy="198969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87F7031-E83B-26BA-D292-6D6F172D602D}"/>
                </a:ext>
              </a:extLst>
            </p:cNvPr>
            <p:cNvGrpSpPr/>
            <p:nvPr/>
          </p:nvGrpSpPr>
          <p:grpSpPr>
            <a:xfrm>
              <a:off x="1154241" y="4194006"/>
              <a:ext cx="8929996" cy="1581451"/>
              <a:chOff x="891599" y="1607153"/>
              <a:chExt cx="8993435" cy="1922929"/>
            </a:xfrm>
          </p:grpSpPr>
          <p:sp>
            <p:nvSpPr>
              <p:cNvPr id="30" name="Rounded Rectangle 147">
                <a:extLst>
                  <a:ext uri="{FF2B5EF4-FFF2-40B4-BE49-F238E27FC236}">
                    <a16:creationId xmlns:a16="http://schemas.microsoft.com/office/drawing/2014/main" id="{34755B55-D262-0139-8F41-9228F86CD312}"/>
                  </a:ext>
                </a:extLst>
              </p:cNvPr>
              <p:cNvSpPr/>
              <p:nvPr/>
            </p:nvSpPr>
            <p:spPr>
              <a:xfrm>
                <a:off x="891599" y="1607153"/>
                <a:ext cx="8993435" cy="1922929"/>
              </a:xfrm>
              <a:prstGeom prst="roundRect">
                <a:avLst/>
              </a:prstGeom>
              <a:solidFill>
                <a:srgbClr val="92D050">
                  <a:alpha val="64000"/>
                </a:srgb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CB4550E-2AE1-45AA-3834-510C9261692F}"/>
                  </a:ext>
                </a:extLst>
              </p:cNvPr>
              <p:cNvGrpSpPr/>
              <p:nvPr/>
            </p:nvGrpSpPr>
            <p:grpSpPr>
              <a:xfrm>
                <a:off x="1234273" y="2212042"/>
                <a:ext cx="8116321" cy="363070"/>
                <a:chOff x="365068" y="2944906"/>
                <a:chExt cx="8749881" cy="363070"/>
              </a:xfrm>
            </p:grpSpPr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08C4D2A-685F-FEA9-7004-D5F91B1EB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068" y="3101880"/>
                  <a:ext cx="8749881" cy="4391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1F1CECC-1A14-05D6-8507-9AB04EAF7D78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5EE07ED-C7C4-421B-DB3A-5E2D8C643A35}"/>
                    </a:ext>
                  </a:extLst>
                </p:cNvPr>
                <p:cNvCxnSpPr/>
                <p:nvPr/>
              </p:nvCxnSpPr>
              <p:spPr>
                <a:xfrm>
                  <a:off x="1717162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9AE264D5-5A64-B3F1-BEBD-CB0654448770}"/>
                    </a:ext>
                  </a:extLst>
                </p:cNvPr>
                <p:cNvCxnSpPr/>
                <p:nvPr/>
              </p:nvCxnSpPr>
              <p:spPr>
                <a:xfrm>
                  <a:off x="2545768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4BAC803F-1BBB-EB6A-D403-C7F497B56C0E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42E0748-187A-A1C8-8324-4C388DC06838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6ECC27C-0B79-9EAF-1BCC-14F5E8D07A13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E72E8079-7AF9-9366-F7FA-142E3D210A25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E2C91289-2DD7-C6E5-31CE-1FFA1F058053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172D03B8-14D0-AD51-BFE8-1ED00D030600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6DA794E-97C1-6CEF-A123-78DFE83BAC50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182FE7A-DC44-4322-000C-68D1A7CD9220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4FE41BC-38AE-D928-2EF7-5FB3E797E269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3FB50D7-DB6C-D08E-F528-DCE0607DF5BB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17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FD0A1D-B6AF-FBEB-A8A0-8AC1EAEC25B5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3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957B843-D3DF-ACFF-9DE2-A72C9A3A5DBC}"/>
                  </a:ext>
                </a:extLst>
              </p:cNvPr>
              <p:cNvSpPr txBox="1"/>
              <p:nvPr/>
            </p:nvSpPr>
            <p:spPr>
              <a:xfrm>
                <a:off x="4446441" y="2622260"/>
                <a:ext cx="65864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19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9BE3B38-C464-F171-7275-B5F65D7BFFFD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5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244D1F-F38C-E6E0-E549-20CA21831B5B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6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BA577E-553B-3B6E-FF5A-93E1031B0051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22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C204EF-EEB5-D687-145F-D879959AED2A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A0EE51F-CAA5-D111-393A-CA4FCD45CFDD}"/>
                  </a:ext>
                </a:extLst>
              </p:cNvPr>
              <p:cNvSpPr txBox="1"/>
              <p:nvPr/>
            </p:nvSpPr>
            <p:spPr>
              <a:xfrm>
                <a:off x="8254602" y="2622260"/>
                <a:ext cx="64191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24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8E9630-0352-6B25-9D8C-3E6A5157D20C}"/>
                </a:ext>
              </a:extLst>
            </p:cNvPr>
            <p:cNvSpPr txBox="1"/>
            <p:nvPr/>
          </p:nvSpPr>
          <p:spPr>
            <a:xfrm>
              <a:off x="562540" y="3785761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  <p:sp>
          <p:nvSpPr>
            <p:cNvPr id="26" name="Rounded Rectangle 142">
              <a:extLst>
                <a:ext uri="{FF2B5EF4-FFF2-40B4-BE49-F238E27FC236}">
                  <a16:creationId xmlns:a16="http://schemas.microsoft.com/office/drawing/2014/main" id="{4A782FC2-76D8-8E9C-E43B-CC7E779EA8E0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" name="Rounded Rectangle 144">
              <a:extLst>
                <a:ext uri="{FF2B5EF4-FFF2-40B4-BE49-F238E27FC236}">
                  <a16:creationId xmlns:a16="http://schemas.microsoft.com/office/drawing/2014/main" id="{1BACF331-C3A0-F73B-508E-C9131A9F0C28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145">
              <a:extLst>
                <a:ext uri="{FF2B5EF4-FFF2-40B4-BE49-F238E27FC236}">
                  <a16:creationId xmlns:a16="http://schemas.microsoft.com/office/drawing/2014/main" id="{100D14B4-EF4B-B07F-6111-646344E6147F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146">
              <a:extLst>
                <a:ext uri="{FF2B5EF4-FFF2-40B4-BE49-F238E27FC236}">
                  <a16:creationId xmlns:a16="http://schemas.microsoft.com/office/drawing/2014/main" id="{77023CDD-048F-256E-2E92-C8E6737F0B3E}"/>
                </a:ext>
              </a:extLst>
            </p:cNvPr>
            <p:cNvSpPr/>
            <p:nvPr/>
          </p:nvSpPr>
          <p:spPr>
            <a:xfrm>
              <a:off x="7743407" y="5043236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/>
              <a:t>Số?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D77320-4B84-34AC-3D83-E826D12EDCEF}"/>
              </a:ext>
            </a:extLst>
          </p:cNvPr>
          <p:cNvGrpSpPr/>
          <p:nvPr/>
        </p:nvGrpSpPr>
        <p:grpSpPr>
          <a:xfrm>
            <a:off x="973382" y="3995540"/>
            <a:ext cx="9537166" cy="2141327"/>
            <a:chOff x="593565" y="3634130"/>
            <a:chExt cx="9537166" cy="214132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7947A8B-55C6-2137-3076-6DB76562608F}"/>
                </a:ext>
              </a:extLst>
            </p:cNvPr>
            <p:cNvGrpSpPr/>
            <p:nvPr/>
          </p:nvGrpSpPr>
          <p:grpSpPr>
            <a:xfrm>
              <a:off x="1200735" y="4194006"/>
              <a:ext cx="8929996" cy="1581451"/>
              <a:chOff x="938423" y="1607153"/>
              <a:chExt cx="8993435" cy="1922929"/>
            </a:xfrm>
          </p:grpSpPr>
          <p:sp>
            <p:nvSpPr>
              <p:cNvPr id="65" name="Rounded Rectangle 104">
                <a:extLst>
                  <a:ext uri="{FF2B5EF4-FFF2-40B4-BE49-F238E27FC236}">
                    <a16:creationId xmlns:a16="http://schemas.microsoft.com/office/drawing/2014/main" id="{DED1C8C9-5B85-EB4A-3D13-69A5118594FB}"/>
                  </a:ext>
                </a:extLst>
              </p:cNvPr>
              <p:cNvSpPr/>
              <p:nvPr/>
            </p:nvSpPr>
            <p:spPr>
              <a:xfrm>
                <a:off x="938423" y="1607153"/>
                <a:ext cx="8993435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2EB6F0C-6321-91D0-4752-9E70C62AC5D8}"/>
                  </a:ext>
                </a:extLst>
              </p:cNvPr>
              <p:cNvGrpSpPr/>
              <p:nvPr/>
            </p:nvGrpSpPr>
            <p:grpSpPr>
              <a:xfrm>
                <a:off x="1300649" y="2212042"/>
                <a:ext cx="8074503" cy="363070"/>
                <a:chOff x="436633" y="2944906"/>
                <a:chExt cx="8704799" cy="363070"/>
              </a:xfrm>
            </p:grpSpPr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3C068C97-D600-3324-39B6-CC3710D7A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633" y="3101880"/>
                  <a:ext cx="8704799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A8050909-0994-BB27-387D-D1B7A053ABA1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2984C114-E50F-B405-AFFB-2C4DDC98431C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BA3CCFAC-01C9-5467-76B0-525D76B720E5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E2A827FF-6C0C-1E66-A9BC-C09CDD28BF7D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B5C07B1C-3F5F-2A3F-EDEB-0CCCDC2D6256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E98D64C5-F0A1-B07E-6E08-FC0054C64D21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16B848E4-9818-0A5D-BB82-05815176FE29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173D18FC-773A-10B3-3515-87C2786D5125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3895008A-A2CC-A553-DC2D-2403007D9735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987F3D09-9A02-CF52-BEF2-77BFE2AD95B3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4CD2C62-0CA4-64FD-642E-82C2345658FC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40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060CF23-87F3-F003-5134-76DDE9CA2B0A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41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C4FDF95-6E22-7C77-D375-899006F60826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42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213584C-2090-A873-38A6-3248F7FA5D8B}"/>
                  </a:ext>
                </a:extLst>
              </p:cNvPr>
              <p:cNvSpPr txBox="1"/>
              <p:nvPr/>
            </p:nvSpPr>
            <p:spPr>
              <a:xfrm>
                <a:off x="3602931" y="2619026"/>
                <a:ext cx="783073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43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A14A114-B8EC-68D8-8245-B133966186E6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224F1A8-B70E-56E1-D0E1-45900E797307}"/>
                  </a:ext>
                </a:extLst>
              </p:cNvPr>
              <p:cNvSpPr txBox="1"/>
              <p:nvPr/>
            </p:nvSpPr>
            <p:spPr>
              <a:xfrm>
                <a:off x="5171697" y="2619026"/>
                <a:ext cx="706052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45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352BB0B-DF21-5B41-AA14-FFB2C85D0F01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6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F7438A1-5BC3-CC12-9F44-EAB1996A46FA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17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C21D7CF-366F-8A27-4106-C9FA6405493A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48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0250A75-2DC8-B5D3-5A8A-A4A667AEF3B7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9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ED68927-B67D-07DC-5CAC-0F1F71E6D6BE}"/>
                </a:ext>
              </a:extLst>
            </p:cNvPr>
            <p:cNvSpPr txBox="1"/>
            <p:nvPr/>
          </p:nvSpPr>
          <p:spPr>
            <a:xfrm>
              <a:off x="593565" y="363413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b)</a:t>
              </a:r>
            </a:p>
          </p:txBody>
        </p:sp>
        <p:sp>
          <p:nvSpPr>
            <p:cNvPr id="60" name="Rounded Rectangle 99">
              <a:extLst>
                <a:ext uri="{FF2B5EF4-FFF2-40B4-BE49-F238E27FC236}">
                  <a16:creationId xmlns:a16="http://schemas.microsoft.com/office/drawing/2014/main" id="{7883F931-9FB9-9C64-BB98-385D63E93F13}"/>
                </a:ext>
              </a:extLst>
            </p:cNvPr>
            <p:cNvSpPr/>
            <p:nvPr/>
          </p:nvSpPr>
          <p:spPr>
            <a:xfrm>
              <a:off x="3169793" y="5032709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1" name="Rounded Rectangle 100">
              <a:extLst>
                <a:ext uri="{FF2B5EF4-FFF2-40B4-BE49-F238E27FC236}">
                  <a16:creationId xmlns:a16="http://schemas.microsoft.com/office/drawing/2014/main" id="{4601BA44-E997-1C40-40E5-7CD794572AA2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ounded Rectangle 101">
              <a:extLst>
                <a:ext uri="{FF2B5EF4-FFF2-40B4-BE49-F238E27FC236}">
                  <a16:creationId xmlns:a16="http://schemas.microsoft.com/office/drawing/2014/main" id="{3047081A-B105-AD08-C753-9CBA25988640}"/>
                </a:ext>
              </a:extLst>
            </p:cNvPr>
            <p:cNvSpPr/>
            <p:nvPr/>
          </p:nvSpPr>
          <p:spPr>
            <a:xfrm>
              <a:off x="6225887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ounded Rectangle 102">
              <a:extLst>
                <a:ext uri="{FF2B5EF4-FFF2-40B4-BE49-F238E27FC236}">
                  <a16:creationId xmlns:a16="http://schemas.microsoft.com/office/drawing/2014/main" id="{354C51D2-C56F-FBF7-EDD3-E3ECC50331B4}"/>
                </a:ext>
              </a:extLst>
            </p:cNvPr>
            <p:cNvSpPr/>
            <p:nvPr/>
          </p:nvSpPr>
          <p:spPr>
            <a:xfrm>
              <a:off x="6955941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ounded Rectangle 103">
              <a:extLst>
                <a:ext uri="{FF2B5EF4-FFF2-40B4-BE49-F238E27FC236}">
                  <a16:creationId xmlns:a16="http://schemas.microsoft.com/office/drawing/2014/main" id="{489D6469-C51A-9CB5-0312-BEA6E170E98E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ounded Rectangle 129">
            <a:extLst>
              <a:ext uri="{FF2B5EF4-FFF2-40B4-BE49-F238E27FC236}">
                <a16:creationId xmlns:a16="http://schemas.microsoft.com/office/drawing/2014/main" id="{D5BA18A3-AA9A-29EF-4323-92F439D3529A}"/>
              </a:ext>
            </a:extLst>
          </p:cNvPr>
          <p:cNvSpPr/>
          <p:nvPr/>
        </p:nvSpPr>
        <p:spPr>
          <a:xfrm>
            <a:off x="4356131" y="289196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9" name="Rounded Rectangle 130">
            <a:extLst>
              <a:ext uri="{FF2B5EF4-FFF2-40B4-BE49-F238E27FC236}">
                <a16:creationId xmlns:a16="http://schemas.microsoft.com/office/drawing/2014/main" id="{46DA1CA2-EC71-C61E-6413-9633E4C6699D}"/>
              </a:ext>
            </a:extLst>
          </p:cNvPr>
          <p:cNvSpPr/>
          <p:nvPr/>
        </p:nvSpPr>
        <p:spPr>
          <a:xfrm>
            <a:off x="5861331" y="2892467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90" name="Rounded Rectangle 131">
            <a:extLst>
              <a:ext uri="{FF2B5EF4-FFF2-40B4-BE49-F238E27FC236}">
                <a16:creationId xmlns:a16="http://schemas.microsoft.com/office/drawing/2014/main" id="{BDA80ACF-E861-F351-DEA3-2907B1695A6D}"/>
              </a:ext>
            </a:extLst>
          </p:cNvPr>
          <p:cNvSpPr/>
          <p:nvPr/>
        </p:nvSpPr>
        <p:spPr>
          <a:xfrm>
            <a:off x="6591769" y="2892686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1" name="Rounded Rectangle 132">
            <a:extLst>
              <a:ext uri="{FF2B5EF4-FFF2-40B4-BE49-F238E27FC236}">
                <a16:creationId xmlns:a16="http://schemas.microsoft.com/office/drawing/2014/main" id="{6C8C9AA4-4996-9413-CEFA-DA3C0B912BA1}"/>
              </a:ext>
            </a:extLst>
          </p:cNvPr>
          <p:cNvSpPr/>
          <p:nvPr/>
        </p:nvSpPr>
        <p:spPr>
          <a:xfrm>
            <a:off x="8150328" y="2886341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92" name="Rounded Rectangle 134">
            <a:extLst>
              <a:ext uri="{FF2B5EF4-FFF2-40B4-BE49-F238E27FC236}">
                <a16:creationId xmlns:a16="http://schemas.microsoft.com/office/drawing/2014/main" id="{D7467148-3F32-D2B7-E500-3D94D7577D78}"/>
              </a:ext>
            </a:extLst>
          </p:cNvPr>
          <p:cNvSpPr/>
          <p:nvPr/>
        </p:nvSpPr>
        <p:spPr>
          <a:xfrm>
            <a:off x="3549467" y="539240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93" name="Rounded Rectangle 135">
            <a:extLst>
              <a:ext uri="{FF2B5EF4-FFF2-40B4-BE49-F238E27FC236}">
                <a16:creationId xmlns:a16="http://schemas.microsoft.com/office/drawing/2014/main" id="{D0C1E7AC-69C1-5BC8-EA2A-A07D3F664E1A}"/>
              </a:ext>
            </a:extLst>
          </p:cNvPr>
          <p:cNvSpPr/>
          <p:nvPr/>
        </p:nvSpPr>
        <p:spPr>
          <a:xfrm>
            <a:off x="5055618" y="540927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94" name="Rounded Rectangle 136">
            <a:extLst>
              <a:ext uri="{FF2B5EF4-FFF2-40B4-BE49-F238E27FC236}">
                <a16:creationId xmlns:a16="http://schemas.microsoft.com/office/drawing/2014/main" id="{A7057434-FD96-61C1-3ABB-72CBE620879D}"/>
              </a:ext>
            </a:extLst>
          </p:cNvPr>
          <p:cNvSpPr/>
          <p:nvPr/>
        </p:nvSpPr>
        <p:spPr>
          <a:xfrm>
            <a:off x="6605704" y="5409489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95" name="Rounded Rectangle 137">
            <a:extLst>
              <a:ext uri="{FF2B5EF4-FFF2-40B4-BE49-F238E27FC236}">
                <a16:creationId xmlns:a16="http://schemas.microsoft.com/office/drawing/2014/main" id="{AF7BDB99-6886-0DC6-6FC3-51FB13B9B9E9}"/>
              </a:ext>
            </a:extLst>
          </p:cNvPr>
          <p:cNvSpPr/>
          <p:nvPr/>
        </p:nvSpPr>
        <p:spPr>
          <a:xfrm>
            <a:off x="7335758" y="540927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96" name="Rounded Rectangle 138">
            <a:extLst>
              <a:ext uri="{FF2B5EF4-FFF2-40B4-BE49-F238E27FC236}">
                <a16:creationId xmlns:a16="http://schemas.microsoft.com/office/drawing/2014/main" id="{7CCFB280-1BD5-F90C-FC3B-C775B5224446}"/>
              </a:ext>
            </a:extLst>
          </p:cNvPr>
          <p:cNvSpPr/>
          <p:nvPr/>
        </p:nvSpPr>
        <p:spPr>
          <a:xfrm>
            <a:off x="8851234" y="539175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190625" y="477009"/>
            <a:ext cx="9919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a)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27, 56, 95, 84, 72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tổng</a:t>
            </a:r>
            <a:r>
              <a:rPr lang="en-US" sz="3200" b="1" dirty="0"/>
              <a:t> (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): </a:t>
            </a:r>
            <a:endParaRPr lang="en-VN" sz="3200" b="1" dirty="0"/>
          </a:p>
        </p:txBody>
      </p:sp>
      <p:pic>
        <p:nvPicPr>
          <p:cNvPr id="22" name="Picture 2" descr="Christine Lösch | Dribbble">
            <a:extLst>
              <a:ext uri="{FF2B5EF4-FFF2-40B4-BE49-F238E27FC236}">
                <a16:creationId xmlns:a16="http://schemas.microsoft.com/office/drawing/2014/main" id="{191200B6-49B1-4AB8-EEEF-FB0CDB40B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1641168" y="2258954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B501442-6BDD-57A7-F7B1-52320C1831BD}"/>
              </a:ext>
            </a:extLst>
          </p:cNvPr>
          <p:cNvGrpSpPr/>
          <p:nvPr/>
        </p:nvGrpSpPr>
        <p:grpSpPr>
          <a:xfrm>
            <a:off x="3432543" y="1235982"/>
            <a:ext cx="4905375" cy="1168400"/>
            <a:chOff x="3181349" y="1828800"/>
            <a:chExt cx="4905375" cy="1168400"/>
          </a:xfrm>
        </p:grpSpPr>
        <p:sp>
          <p:nvSpPr>
            <p:cNvPr id="24" name="Rounded Rectangle 49">
              <a:extLst>
                <a:ext uri="{FF2B5EF4-FFF2-40B4-BE49-F238E27FC236}">
                  <a16:creationId xmlns:a16="http://schemas.microsoft.com/office/drawing/2014/main" id="{DE6138C6-08B6-1860-4EBE-125DF0C4A31D}"/>
                </a:ext>
              </a:extLst>
            </p:cNvPr>
            <p:cNvSpPr/>
            <p:nvPr/>
          </p:nvSpPr>
          <p:spPr>
            <a:xfrm>
              <a:off x="3181349" y="1828800"/>
              <a:ext cx="4905375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55C5D1-85B7-2DA0-BA9F-B47195F1B39C}"/>
                </a:ext>
              </a:extLst>
            </p:cNvPr>
            <p:cNvSpPr txBox="1"/>
            <p:nvPr/>
          </p:nvSpPr>
          <p:spPr>
            <a:xfrm>
              <a:off x="3557588" y="2089834"/>
              <a:ext cx="4164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27 =   20 + 7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4074DD7-5194-B1D4-EE4E-C09E6144B899}"/>
              </a:ext>
            </a:extLst>
          </p:cNvPr>
          <p:cNvSpPr txBox="1"/>
          <p:nvPr/>
        </p:nvSpPr>
        <p:spPr>
          <a:xfrm>
            <a:off x="5100488" y="2513918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56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F8AE2E-0234-D163-ADCC-46C0BA9093CF}"/>
              </a:ext>
            </a:extLst>
          </p:cNvPr>
          <p:cNvSpPr txBox="1"/>
          <p:nvPr/>
        </p:nvSpPr>
        <p:spPr>
          <a:xfrm>
            <a:off x="5992663" y="2523442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50 + 6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5ED8B4-6EF4-DC7C-D379-BE17EF19132C}"/>
              </a:ext>
            </a:extLst>
          </p:cNvPr>
          <p:cNvSpPr txBox="1"/>
          <p:nvPr/>
        </p:nvSpPr>
        <p:spPr>
          <a:xfrm>
            <a:off x="5100488" y="370096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95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06BABC-1279-3800-DCE4-C048FFE74037}"/>
              </a:ext>
            </a:extLst>
          </p:cNvPr>
          <p:cNvSpPr txBox="1"/>
          <p:nvPr/>
        </p:nvSpPr>
        <p:spPr>
          <a:xfrm>
            <a:off x="6068863" y="3691438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90 + 5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90562A-1E13-034B-0687-911D94AFAD84}"/>
              </a:ext>
            </a:extLst>
          </p:cNvPr>
          <p:cNvSpPr txBox="1"/>
          <p:nvPr/>
        </p:nvSpPr>
        <p:spPr>
          <a:xfrm>
            <a:off x="5100488" y="477188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84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EEB3E2-C08F-390C-15F3-7364F5CF0BAD}"/>
              </a:ext>
            </a:extLst>
          </p:cNvPr>
          <p:cNvSpPr txBox="1"/>
          <p:nvPr/>
        </p:nvSpPr>
        <p:spPr>
          <a:xfrm>
            <a:off x="6059338" y="4743309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A52391-D699-1530-D3E2-2EEDE90D41BD}"/>
              </a:ext>
            </a:extLst>
          </p:cNvPr>
          <p:cNvSpPr txBox="1"/>
          <p:nvPr/>
        </p:nvSpPr>
        <p:spPr>
          <a:xfrm>
            <a:off x="5100488" y="5665068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72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774FD8-C5A3-497E-E1E4-BF1B50FED900}"/>
              </a:ext>
            </a:extLst>
          </p:cNvPr>
          <p:cNvSpPr txBox="1"/>
          <p:nvPr/>
        </p:nvSpPr>
        <p:spPr>
          <a:xfrm>
            <a:off x="6087913" y="5643832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70 + 2</a:t>
            </a:r>
          </a:p>
        </p:txBody>
      </p:sp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451</Words>
  <Application>Microsoft Office PowerPoint</Application>
  <PresentationFormat>Widescreen</PresentationFormat>
  <Paragraphs>153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字魂79号-萌趣奶油体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UTM Showcard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2024-04-26T09:11:17Z</dcterms:created>
  <dcterms:modified xsi:type="dcterms:W3CDTF">2025-09-12T13:24:04Z</dcterms:modified>
</cp:coreProperties>
</file>