
<file path=[Content_Types].xml><?xml version="1.0" encoding="utf-8"?>
<Types xmlns="http://schemas.openxmlformats.org/package/2006/content-types">
  <Default Extension="bin" ContentType="application/vnd.ms-office.activeX"/>
  <Default Extension="emf" ContentType="image/x-emf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686" r:id="rId4"/>
  </p:sldMasterIdLst>
  <p:notesMasterIdLst>
    <p:notesMasterId r:id="rId29"/>
  </p:notesMasterIdLst>
  <p:sldIdLst>
    <p:sldId id="258" r:id="rId5"/>
    <p:sldId id="306" r:id="rId6"/>
    <p:sldId id="342" r:id="rId7"/>
    <p:sldId id="344" r:id="rId8"/>
    <p:sldId id="354" r:id="rId9"/>
    <p:sldId id="346" r:id="rId10"/>
    <p:sldId id="343" r:id="rId11"/>
    <p:sldId id="260" r:id="rId12"/>
    <p:sldId id="261" r:id="rId13"/>
    <p:sldId id="259" r:id="rId14"/>
    <p:sldId id="297" r:id="rId15"/>
    <p:sldId id="302" r:id="rId16"/>
    <p:sldId id="303" r:id="rId17"/>
    <p:sldId id="355" r:id="rId18"/>
    <p:sldId id="256" r:id="rId19"/>
    <p:sldId id="304" r:id="rId20"/>
    <p:sldId id="287" r:id="rId21"/>
    <p:sldId id="356" r:id="rId22"/>
    <p:sldId id="357" r:id="rId23"/>
    <p:sldId id="358" r:id="rId24"/>
    <p:sldId id="359" r:id="rId25"/>
    <p:sldId id="360" r:id="rId26"/>
    <p:sldId id="290" r:id="rId27"/>
    <p:sldId id="294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2771" autoAdjust="0"/>
  </p:normalViewPr>
  <p:slideViewPr>
    <p:cSldViewPr snapToGrid="0">
      <p:cViewPr varScale="1">
        <p:scale>
          <a:sx n="56" d="100"/>
          <a:sy n="56" d="100"/>
        </p:scale>
        <p:origin x="1068" y="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81A67B-B764-4366-8228-B3F0FC042D53}" type="datetimeFigureOut">
              <a:rPr lang="en-US" smtClean="0"/>
              <a:t>8/5/2025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E600B9-3921-4FCF-B0F9-1DC8DBF9B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EA3EDB-2079-40C4-81D2-61364984FB1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8409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CN" dirty="0"/>
              <a:t>GV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để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chọn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số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yêu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thích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kỳ</a:t>
            </a:r>
            <a:r>
              <a:rPr lang="en-US" altLang="zh-CN" baseline="0" dirty="0"/>
              <a:t>.</a:t>
            </a:r>
          </a:p>
          <a:p>
            <a:pPr marL="0" indent="0">
              <a:buNone/>
            </a:pPr>
            <a:r>
              <a:rPr lang="en-US" altLang="zh-CN" baseline="0" dirty="0" err="1"/>
              <a:t>Mỗi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ra</a:t>
            </a:r>
            <a:r>
              <a:rPr lang="en-US" altLang="zh-CN" baseline="0" dirty="0"/>
              <a:t> 1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nhanh</a:t>
            </a:r>
            <a:r>
              <a:rPr lang="en-US" altLang="zh-CN" baseline="0" dirty="0"/>
              <a:t>, </a:t>
            </a:r>
          </a:p>
          <a:p>
            <a:pPr marL="0" indent="0">
              <a:buNone/>
            </a:pP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xong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giáo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bấm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đó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kết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quả</a:t>
            </a:r>
            <a:endParaRPr lang="en-US" altLang="zh-CN" baseline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EA3EDB-2079-40C4-81D2-61364984FB1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26718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64AFD6-DEB3-97E7-2210-06F9A925B55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BFB68A8-FEDB-C6CC-6B5C-07C5E3933C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C6D0A3E-98AD-673E-8FDD-61B31978ABF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6ED955-C049-F5EA-40E4-CCC155EB9A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BF4E0C-10FA-2837-9E7B-1973087E12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781154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839648-41F5-9769-384E-4E96CE59EE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9C3E226-33FE-B3A2-169C-1A5FABEA4CC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CB2695-21D8-6638-780D-23239DA2DB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559372-FE7D-88B3-6B09-A58C97D345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A211BC-C514-4142-2CED-4D07750D1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773019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3237623-FB9F-D789-9FB8-767FA0415D9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754A26A-9385-6628-7AB3-4813748F4E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E84AD9-C4B5-F748-4C72-73AC5F1821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73046F-9D10-59EF-7AC4-18BB6AA8B1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64DD54D-BC16-B9E3-2122-8BDEDD84C3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2434232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0380128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10320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321614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860234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3549339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10303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393149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301205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C5AD02-D2B3-0176-F37F-18D1A4FCA4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933503-E6CF-EA3E-E782-85D2E16F0F9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DA8D75-16B9-0715-FD34-B5D2DE41091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4F97A7-8154-D0AB-1631-10C0C5BBAC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BED8CD-988E-8C96-DFE4-13F37E118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889679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489727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386561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03681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图片包含 室内&#10;&#10;已生成高可信度的说明">
            <a:extLst>
              <a:ext uri="{FF2B5EF4-FFF2-40B4-BE49-F238E27FC236}">
                <a16:creationId xmlns:a16="http://schemas.microsoft.com/office/drawing/2014/main" id="{2FB1A12A-647A-4E53-8FE6-834B52DCFC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12191999" cy="6858000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9B07EC92-474C-49F8-8D07-F585877D2FF2}"/>
              </a:ext>
            </a:extLst>
          </p:cNvPr>
          <p:cNvSpPr/>
          <p:nvPr userDrawn="1"/>
        </p:nvSpPr>
        <p:spPr>
          <a:xfrm>
            <a:off x="503495" y="261258"/>
            <a:ext cx="11185010" cy="5513112"/>
          </a:xfrm>
          <a:custGeom>
            <a:avLst/>
            <a:gdLst>
              <a:gd name="connsiteX0" fmla="*/ 267716 w 7816697"/>
              <a:gd name="connsiteY0" fmla="*/ 610524 h 4774669"/>
              <a:gd name="connsiteX1" fmla="*/ 458216 w 7816697"/>
              <a:gd name="connsiteY1" fmla="*/ 248574 h 4774669"/>
              <a:gd name="connsiteX2" fmla="*/ 1563116 w 7816697"/>
              <a:gd name="connsiteY2" fmla="*/ 58074 h 4774669"/>
              <a:gd name="connsiteX3" fmla="*/ 4915916 w 7816697"/>
              <a:gd name="connsiteY3" fmla="*/ 19974 h 4774669"/>
              <a:gd name="connsiteX4" fmla="*/ 6649466 w 7816697"/>
              <a:gd name="connsiteY4" fmla="*/ 343824 h 4774669"/>
              <a:gd name="connsiteX5" fmla="*/ 7506716 w 7816697"/>
              <a:gd name="connsiteY5" fmla="*/ 743874 h 4774669"/>
              <a:gd name="connsiteX6" fmla="*/ 7811516 w 7816697"/>
              <a:gd name="connsiteY6" fmla="*/ 2572674 h 4774669"/>
              <a:gd name="connsiteX7" fmla="*/ 7297166 w 7816697"/>
              <a:gd name="connsiteY7" fmla="*/ 4382424 h 4774669"/>
              <a:gd name="connsiteX8" fmla="*/ 6173216 w 7816697"/>
              <a:gd name="connsiteY8" fmla="*/ 4763424 h 4774669"/>
              <a:gd name="connsiteX9" fmla="*/ 4877816 w 7816697"/>
              <a:gd name="connsiteY9" fmla="*/ 4668174 h 4774669"/>
              <a:gd name="connsiteX10" fmla="*/ 3430016 w 7816697"/>
              <a:gd name="connsiteY10" fmla="*/ 4611024 h 4774669"/>
              <a:gd name="connsiteX11" fmla="*/ 2553716 w 7816697"/>
              <a:gd name="connsiteY11" fmla="*/ 4630074 h 4774669"/>
              <a:gd name="connsiteX12" fmla="*/ 1201166 w 7816697"/>
              <a:gd name="connsiteY12" fmla="*/ 4630074 h 4774669"/>
              <a:gd name="connsiteX13" fmla="*/ 305816 w 7816697"/>
              <a:gd name="connsiteY13" fmla="*/ 4420524 h 4774669"/>
              <a:gd name="connsiteX14" fmla="*/ 1016 w 7816697"/>
              <a:gd name="connsiteY14" fmla="*/ 3410874 h 4774669"/>
              <a:gd name="connsiteX15" fmla="*/ 210566 w 7816697"/>
              <a:gd name="connsiteY15" fmla="*/ 2153574 h 4774669"/>
              <a:gd name="connsiteX16" fmla="*/ 267716 w 7816697"/>
              <a:gd name="connsiteY16" fmla="*/ 610524 h 4774669"/>
              <a:gd name="connsiteX0" fmla="*/ 267716 w 7816697"/>
              <a:gd name="connsiteY0" fmla="*/ 610524 h 4774669"/>
              <a:gd name="connsiteX1" fmla="*/ 458216 w 7816697"/>
              <a:gd name="connsiteY1" fmla="*/ 248574 h 4774669"/>
              <a:gd name="connsiteX2" fmla="*/ 1563116 w 7816697"/>
              <a:gd name="connsiteY2" fmla="*/ 58074 h 4774669"/>
              <a:gd name="connsiteX3" fmla="*/ 4915916 w 7816697"/>
              <a:gd name="connsiteY3" fmla="*/ 19974 h 4774669"/>
              <a:gd name="connsiteX4" fmla="*/ 6649466 w 7816697"/>
              <a:gd name="connsiteY4" fmla="*/ 343824 h 4774669"/>
              <a:gd name="connsiteX5" fmla="*/ 7506716 w 7816697"/>
              <a:gd name="connsiteY5" fmla="*/ 743874 h 4774669"/>
              <a:gd name="connsiteX6" fmla="*/ 7811516 w 7816697"/>
              <a:gd name="connsiteY6" fmla="*/ 2572674 h 4774669"/>
              <a:gd name="connsiteX7" fmla="*/ 7297166 w 7816697"/>
              <a:gd name="connsiteY7" fmla="*/ 4382424 h 4774669"/>
              <a:gd name="connsiteX8" fmla="*/ 6173216 w 7816697"/>
              <a:gd name="connsiteY8" fmla="*/ 4763424 h 4774669"/>
              <a:gd name="connsiteX9" fmla="*/ 4877816 w 7816697"/>
              <a:gd name="connsiteY9" fmla="*/ 4668174 h 4774669"/>
              <a:gd name="connsiteX10" fmla="*/ 3430016 w 7816697"/>
              <a:gd name="connsiteY10" fmla="*/ 4611024 h 4774669"/>
              <a:gd name="connsiteX11" fmla="*/ 2553716 w 7816697"/>
              <a:gd name="connsiteY11" fmla="*/ 4630074 h 4774669"/>
              <a:gd name="connsiteX12" fmla="*/ 1201166 w 7816697"/>
              <a:gd name="connsiteY12" fmla="*/ 4630074 h 4774669"/>
              <a:gd name="connsiteX13" fmla="*/ 305816 w 7816697"/>
              <a:gd name="connsiteY13" fmla="*/ 4420524 h 4774669"/>
              <a:gd name="connsiteX14" fmla="*/ 1016 w 7816697"/>
              <a:gd name="connsiteY14" fmla="*/ 3410874 h 4774669"/>
              <a:gd name="connsiteX15" fmla="*/ 210566 w 7816697"/>
              <a:gd name="connsiteY15" fmla="*/ 2153574 h 4774669"/>
              <a:gd name="connsiteX16" fmla="*/ 267716 w 7816697"/>
              <a:gd name="connsiteY16" fmla="*/ 610524 h 4774669"/>
              <a:gd name="connsiteX0" fmla="*/ 249006 w 7816649"/>
              <a:gd name="connsiteY0" fmla="*/ 610524 h 4774669"/>
              <a:gd name="connsiteX1" fmla="*/ 458168 w 7816649"/>
              <a:gd name="connsiteY1" fmla="*/ 248574 h 4774669"/>
              <a:gd name="connsiteX2" fmla="*/ 1563068 w 7816649"/>
              <a:gd name="connsiteY2" fmla="*/ 58074 h 4774669"/>
              <a:gd name="connsiteX3" fmla="*/ 4915868 w 7816649"/>
              <a:gd name="connsiteY3" fmla="*/ 19974 h 4774669"/>
              <a:gd name="connsiteX4" fmla="*/ 6649418 w 7816649"/>
              <a:gd name="connsiteY4" fmla="*/ 343824 h 4774669"/>
              <a:gd name="connsiteX5" fmla="*/ 7506668 w 7816649"/>
              <a:gd name="connsiteY5" fmla="*/ 743874 h 4774669"/>
              <a:gd name="connsiteX6" fmla="*/ 7811468 w 7816649"/>
              <a:gd name="connsiteY6" fmla="*/ 2572674 h 4774669"/>
              <a:gd name="connsiteX7" fmla="*/ 7297118 w 7816649"/>
              <a:gd name="connsiteY7" fmla="*/ 4382424 h 4774669"/>
              <a:gd name="connsiteX8" fmla="*/ 6173168 w 7816649"/>
              <a:gd name="connsiteY8" fmla="*/ 4763424 h 4774669"/>
              <a:gd name="connsiteX9" fmla="*/ 4877768 w 7816649"/>
              <a:gd name="connsiteY9" fmla="*/ 4668174 h 4774669"/>
              <a:gd name="connsiteX10" fmla="*/ 3429968 w 7816649"/>
              <a:gd name="connsiteY10" fmla="*/ 4611024 h 4774669"/>
              <a:gd name="connsiteX11" fmla="*/ 2553668 w 7816649"/>
              <a:gd name="connsiteY11" fmla="*/ 4630074 h 4774669"/>
              <a:gd name="connsiteX12" fmla="*/ 1201118 w 7816649"/>
              <a:gd name="connsiteY12" fmla="*/ 4630074 h 4774669"/>
              <a:gd name="connsiteX13" fmla="*/ 305768 w 7816649"/>
              <a:gd name="connsiteY13" fmla="*/ 4420524 h 4774669"/>
              <a:gd name="connsiteX14" fmla="*/ 968 w 7816649"/>
              <a:gd name="connsiteY14" fmla="*/ 3410874 h 4774669"/>
              <a:gd name="connsiteX15" fmla="*/ 210518 w 7816649"/>
              <a:gd name="connsiteY15" fmla="*/ 2153574 h 4774669"/>
              <a:gd name="connsiteX16" fmla="*/ 249006 w 7816649"/>
              <a:gd name="connsiteY16" fmla="*/ 610524 h 4774669"/>
              <a:gd name="connsiteX0" fmla="*/ 273848 w 7841491"/>
              <a:gd name="connsiteY0" fmla="*/ 610524 h 4774669"/>
              <a:gd name="connsiteX1" fmla="*/ 483010 w 7841491"/>
              <a:gd name="connsiteY1" fmla="*/ 248574 h 4774669"/>
              <a:gd name="connsiteX2" fmla="*/ 1587910 w 7841491"/>
              <a:gd name="connsiteY2" fmla="*/ 58074 h 4774669"/>
              <a:gd name="connsiteX3" fmla="*/ 4940710 w 7841491"/>
              <a:gd name="connsiteY3" fmla="*/ 19974 h 4774669"/>
              <a:gd name="connsiteX4" fmla="*/ 6674260 w 7841491"/>
              <a:gd name="connsiteY4" fmla="*/ 343824 h 4774669"/>
              <a:gd name="connsiteX5" fmla="*/ 7531510 w 7841491"/>
              <a:gd name="connsiteY5" fmla="*/ 743874 h 4774669"/>
              <a:gd name="connsiteX6" fmla="*/ 7836310 w 7841491"/>
              <a:gd name="connsiteY6" fmla="*/ 2572674 h 4774669"/>
              <a:gd name="connsiteX7" fmla="*/ 7321960 w 7841491"/>
              <a:gd name="connsiteY7" fmla="*/ 4382424 h 4774669"/>
              <a:gd name="connsiteX8" fmla="*/ 6198010 w 7841491"/>
              <a:gd name="connsiteY8" fmla="*/ 4763424 h 4774669"/>
              <a:gd name="connsiteX9" fmla="*/ 4902610 w 7841491"/>
              <a:gd name="connsiteY9" fmla="*/ 4668174 h 4774669"/>
              <a:gd name="connsiteX10" fmla="*/ 3454810 w 7841491"/>
              <a:gd name="connsiteY10" fmla="*/ 4611024 h 4774669"/>
              <a:gd name="connsiteX11" fmla="*/ 2578510 w 7841491"/>
              <a:gd name="connsiteY11" fmla="*/ 4630074 h 4774669"/>
              <a:gd name="connsiteX12" fmla="*/ 1225960 w 7841491"/>
              <a:gd name="connsiteY12" fmla="*/ 4630074 h 4774669"/>
              <a:gd name="connsiteX13" fmla="*/ 330610 w 7841491"/>
              <a:gd name="connsiteY13" fmla="*/ 4420524 h 4774669"/>
              <a:gd name="connsiteX14" fmla="*/ 25810 w 7841491"/>
              <a:gd name="connsiteY14" fmla="*/ 3410874 h 4774669"/>
              <a:gd name="connsiteX15" fmla="*/ 20756 w 7841491"/>
              <a:gd name="connsiteY15" fmla="*/ 2106921 h 4774669"/>
              <a:gd name="connsiteX16" fmla="*/ 273848 w 7841491"/>
              <a:gd name="connsiteY16" fmla="*/ 610524 h 4774669"/>
              <a:gd name="connsiteX0" fmla="*/ 273848 w 7841491"/>
              <a:gd name="connsiteY0" fmla="*/ 607372 h 4771517"/>
              <a:gd name="connsiteX1" fmla="*/ 616360 w 7841491"/>
              <a:gd name="connsiteY1" fmla="*/ 131122 h 4771517"/>
              <a:gd name="connsiteX2" fmla="*/ 1587910 w 7841491"/>
              <a:gd name="connsiteY2" fmla="*/ 54922 h 4771517"/>
              <a:gd name="connsiteX3" fmla="*/ 4940710 w 7841491"/>
              <a:gd name="connsiteY3" fmla="*/ 16822 h 4771517"/>
              <a:gd name="connsiteX4" fmla="*/ 6674260 w 7841491"/>
              <a:gd name="connsiteY4" fmla="*/ 340672 h 4771517"/>
              <a:gd name="connsiteX5" fmla="*/ 7531510 w 7841491"/>
              <a:gd name="connsiteY5" fmla="*/ 740722 h 4771517"/>
              <a:gd name="connsiteX6" fmla="*/ 7836310 w 7841491"/>
              <a:gd name="connsiteY6" fmla="*/ 2569522 h 4771517"/>
              <a:gd name="connsiteX7" fmla="*/ 7321960 w 7841491"/>
              <a:gd name="connsiteY7" fmla="*/ 4379272 h 4771517"/>
              <a:gd name="connsiteX8" fmla="*/ 6198010 w 7841491"/>
              <a:gd name="connsiteY8" fmla="*/ 4760272 h 4771517"/>
              <a:gd name="connsiteX9" fmla="*/ 4902610 w 7841491"/>
              <a:gd name="connsiteY9" fmla="*/ 4665022 h 4771517"/>
              <a:gd name="connsiteX10" fmla="*/ 3454810 w 7841491"/>
              <a:gd name="connsiteY10" fmla="*/ 4607872 h 4771517"/>
              <a:gd name="connsiteX11" fmla="*/ 2578510 w 7841491"/>
              <a:gd name="connsiteY11" fmla="*/ 4626922 h 4771517"/>
              <a:gd name="connsiteX12" fmla="*/ 1225960 w 7841491"/>
              <a:gd name="connsiteY12" fmla="*/ 4626922 h 4771517"/>
              <a:gd name="connsiteX13" fmla="*/ 330610 w 7841491"/>
              <a:gd name="connsiteY13" fmla="*/ 4417372 h 4771517"/>
              <a:gd name="connsiteX14" fmla="*/ 25810 w 7841491"/>
              <a:gd name="connsiteY14" fmla="*/ 3407722 h 4771517"/>
              <a:gd name="connsiteX15" fmla="*/ 20756 w 7841491"/>
              <a:gd name="connsiteY15" fmla="*/ 2103769 h 4771517"/>
              <a:gd name="connsiteX16" fmla="*/ 273848 w 7841491"/>
              <a:gd name="connsiteY16" fmla="*/ 607372 h 477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841491" h="4771517">
                <a:moveTo>
                  <a:pt x="273848" y="607372"/>
                </a:moveTo>
                <a:cubicBezTo>
                  <a:pt x="373115" y="278597"/>
                  <a:pt x="397350" y="223197"/>
                  <a:pt x="616360" y="131122"/>
                </a:cubicBezTo>
                <a:cubicBezTo>
                  <a:pt x="835370" y="39047"/>
                  <a:pt x="867185" y="73972"/>
                  <a:pt x="1587910" y="54922"/>
                </a:cubicBezTo>
                <a:cubicBezTo>
                  <a:pt x="2308635" y="35872"/>
                  <a:pt x="4092985" y="-30803"/>
                  <a:pt x="4940710" y="16822"/>
                </a:cubicBezTo>
                <a:cubicBezTo>
                  <a:pt x="5788435" y="64447"/>
                  <a:pt x="6242460" y="220022"/>
                  <a:pt x="6674260" y="340672"/>
                </a:cubicBezTo>
                <a:cubicBezTo>
                  <a:pt x="7106060" y="461322"/>
                  <a:pt x="7337835" y="369247"/>
                  <a:pt x="7531510" y="740722"/>
                </a:cubicBezTo>
                <a:cubicBezTo>
                  <a:pt x="7725185" y="1112197"/>
                  <a:pt x="7871235" y="1963097"/>
                  <a:pt x="7836310" y="2569522"/>
                </a:cubicBezTo>
                <a:cubicBezTo>
                  <a:pt x="7801385" y="3175947"/>
                  <a:pt x="7595010" y="4014147"/>
                  <a:pt x="7321960" y="4379272"/>
                </a:cubicBezTo>
                <a:cubicBezTo>
                  <a:pt x="7048910" y="4744397"/>
                  <a:pt x="6601235" y="4712647"/>
                  <a:pt x="6198010" y="4760272"/>
                </a:cubicBezTo>
                <a:cubicBezTo>
                  <a:pt x="5794785" y="4807897"/>
                  <a:pt x="5359810" y="4690422"/>
                  <a:pt x="4902610" y="4665022"/>
                </a:cubicBezTo>
                <a:cubicBezTo>
                  <a:pt x="4445410" y="4639622"/>
                  <a:pt x="3842160" y="4614222"/>
                  <a:pt x="3454810" y="4607872"/>
                </a:cubicBezTo>
                <a:lnTo>
                  <a:pt x="2578510" y="4626922"/>
                </a:lnTo>
                <a:cubicBezTo>
                  <a:pt x="2207035" y="4630097"/>
                  <a:pt x="1600610" y="4661847"/>
                  <a:pt x="1225960" y="4626922"/>
                </a:cubicBezTo>
                <a:cubicBezTo>
                  <a:pt x="851310" y="4591997"/>
                  <a:pt x="530635" y="4620572"/>
                  <a:pt x="330610" y="4417372"/>
                </a:cubicBezTo>
                <a:cubicBezTo>
                  <a:pt x="130585" y="4214172"/>
                  <a:pt x="41685" y="3785547"/>
                  <a:pt x="25810" y="3407722"/>
                </a:cubicBezTo>
                <a:cubicBezTo>
                  <a:pt x="9935" y="3029897"/>
                  <a:pt x="-20584" y="2570494"/>
                  <a:pt x="20756" y="2103769"/>
                </a:cubicBezTo>
                <a:cubicBezTo>
                  <a:pt x="62096" y="1637044"/>
                  <a:pt x="174581" y="936147"/>
                  <a:pt x="273848" y="607372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3810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59号-创粗黑" panose="00000500000000000000" pitchFamily="2" charset="-122"/>
              <a:ea typeface="字魂59号-创粗黑" panose="00000500000000000000" pitchFamily="2" charset="-122"/>
            </a:endParaRPr>
          </a:p>
        </p:txBody>
      </p:sp>
      <p:pic>
        <p:nvPicPr>
          <p:cNvPr id="4" name="图片 3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B2204C96-8E4B-4EF6-AF59-A9A56283D15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5559865"/>
            <a:ext cx="2999238" cy="1301499"/>
          </a:xfrm>
          <a:prstGeom prst="rect">
            <a:avLst/>
          </a:prstGeom>
        </p:spPr>
      </p:pic>
      <p:pic>
        <p:nvPicPr>
          <p:cNvPr id="5" name="图片 4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428790F2-7EEA-4D33-BFA3-E5ECDDF7933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6741" y="5559865"/>
            <a:ext cx="2999238" cy="1301499"/>
          </a:xfrm>
          <a:prstGeom prst="rect">
            <a:avLst/>
          </a:prstGeom>
        </p:spPr>
      </p:pic>
      <p:pic>
        <p:nvPicPr>
          <p:cNvPr id="6" name="图片 5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38EE080E-1A7E-4BC7-9BC7-0074B6BE30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9491" y="5559865"/>
            <a:ext cx="2999238" cy="1301499"/>
          </a:xfrm>
          <a:prstGeom prst="rect">
            <a:avLst/>
          </a:prstGeom>
        </p:spPr>
      </p:pic>
      <p:pic>
        <p:nvPicPr>
          <p:cNvPr id="7" name="图片 6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5AF7C0F5-425A-44B3-B932-37F02C9B17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5640" y="5559865"/>
            <a:ext cx="2999238" cy="1301499"/>
          </a:xfrm>
          <a:prstGeom prst="rect">
            <a:avLst/>
          </a:prstGeom>
        </p:spPr>
      </p:pic>
      <p:pic>
        <p:nvPicPr>
          <p:cNvPr id="8" name="图片 7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C0001C96-7280-4730-AFBE-796E25F1860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5259" y="5559865"/>
            <a:ext cx="2999238" cy="1301499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F8D97F25-2F4E-4F86-A299-E19B917677D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7707085" y="5070843"/>
            <a:ext cx="4445449" cy="1784424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6ACA74FD-9023-4A1B-A31C-050EB5568D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3546184" y="4907433"/>
            <a:ext cx="4852545" cy="194783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33AC2C51-1A45-41AB-8210-3C57C2D2F1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-343008" y="4907433"/>
            <a:ext cx="4852545" cy="1947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9966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push dir="u"/>
      </p:transition>
    </mc:Choice>
    <mc:Fallback xmlns="">
      <p:transition spd="slow" advTm="3000">
        <p:push dir="u"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1208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118899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9430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879323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6623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4063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C86722-4E18-9CB3-CF78-3B73F0413A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A4B79A-FE35-25B0-4EDF-AD2876FF3D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74FE71-398A-3D29-366E-D1CE71D01DD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02C3A3E-4597-02E1-E291-D646384B48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EAF85F-0B86-4347-FD9C-8B60A059E0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1990793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71317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3068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06740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73860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0331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E9FC13-DFE9-E3A2-0BC1-CF3FC792B0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77BE2A-721A-4A19-9D23-72B63E224EB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CF9E8B-0AFE-F424-58A7-EDE5DFB90FF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478E58E-17E5-31D6-442E-145A4B3B330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996D87B-8652-80B3-199A-952FE8A28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48EBEF-DD73-5E0D-78ED-BABC9BBA2A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446197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751AF9-3F64-4D8B-D3B4-E05BDFE36D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03C8862-B02C-9433-D8C0-B6F9D1B7ED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9F2184-906C-0165-C7D6-2F82160297D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9AF0513-1C8F-C33C-1DFB-90B75E2783A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B9381F4-5505-5F02-28C6-ADE3F6EB8FD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7FCDC86-FFE7-769B-E361-90FCD65E99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1AC8710-3643-A4E8-985F-331047DB27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CC7F36D-D4A1-98D2-3490-108086411D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851370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1ABF2-4649-158D-F3D3-983C2F51C7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CCAF1D-F49F-BFDE-EBBF-BDA1339AE6F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48F9399-4E58-4259-D556-009506457C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535EA31-6969-06BA-FF3E-843B0D0C9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889164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78B8A64-5D8F-30FE-29BE-62E662D871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4AB885-7F70-B9BE-B9D2-D6478DB4F6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89727E-F8E1-D954-173E-895F66CC9F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923040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DB734B-151E-CA16-3676-50A94662C6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85BD30-49B6-543D-8E48-44C268FDE4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50E835C-724F-5BDC-5149-D31DE4A5A0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E180B04-73BD-32D9-7315-418E74DA2D8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98C02F2-2419-F492-97F5-02FFDBB2BC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7B592A-51C3-EBF4-2878-6853EB664C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752764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DB75AC-3508-A8AA-15FE-7C02836D2B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95991A1-4C60-335E-2877-594D8A804C2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4ADA524-F865-F97E-E732-EC69E82C25D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6208F5-A8C2-30BE-F1B5-8407831EAB7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05/08/2025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E8044D-D2EA-1003-9D08-9626A45912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DB377A-E7AC-F6EA-BD78-C6175592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189415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92512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472160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39350186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mc:AlternateContent xmlns:mc="http://schemas.openxmlformats.org/markup-compatibility/2006" xmlns:p14="http://schemas.microsoft.com/office/powerpoint/2010/main">
    <mc:Choice Requires="p14">
      <p:transition spd="slow" p14:dur="2000" advTm="3000">
        <p:push dir="u"/>
      </p:transition>
    </mc:Choice>
    <mc:Fallback xmlns="">
      <p:transition spd="slow" advTm="3000">
        <p:push dir="u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8/5/2025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891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2.wdp"/><Relationship Id="rId5" Type="http://schemas.openxmlformats.org/officeDocument/2006/relationships/image" Target="../media/image25.png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4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3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9.gif"/><Relationship Id="rId5" Type="http://schemas.openxmlformats.org/officeDocument/2006/relationships/image" Target="../media/image28.gif"/><Relationship Id="rId4" Type="http://schemas.openxmlformats.org/officeDocument/2006/relationships/image" Target="../media/image27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microsoft.com/office/2007/relationships/hdphoto" Target="../media/hdphoto4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png"/><Relationship Id="rId5" Type="http://schemas.microsoft.com/office/2007/relationships/hdphoto" Target="../media/hdphoto3.wdp"/><Relationship Id="rId4" Type="http://schemas.openxmlformats.org/officeDocument/2006/relationships/image" Target="../media/image3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35.jpeg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control" Target="../activeX/activeX3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40.wmf"/><Relationship Id="rId2" Type="http://schemas.openxmlformats.org/officeDocument/2006/relationships/control" Target="../activeX/activeX2.xml"/><Relationship Id="rId1" Type="http://schemas.openxmlformats.org/officeDocument/2006/relationships/control" Target="../activeX/activeX1.xml"/><Relationship Id="rId6" Type="http://schemas.openxmlformats.org/officeDocument/2006/relationships/control" Target="../activeX/activeX6.xml"/><Relationship Id="rId11" Type="http://schemas.openxmlformats.org/officeDocument/2006/relationships/image" Target="../media/image39.png"/><Relationship Id="rId5" Type="http://schemas.openxmlformats.org/officeDocument/2006/relationships/control" Target="../activeX/activeX5.xml"/><Relationship Id="rId10" Type="http://schemas.openxmlformats.org/officeDocument/2006/relationships/image" Target="../media/image38.png"/><Relationship Id="rId4" Type="http://schemas.openxmlformats.org/officeDocument/2006/relationships/control" Target="../activeX/activeX4.xml"/><Relationship Id="rId9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7.png"/><Relationship Id="rId5" Type="http://schemas.openxmlformats.org/officeDocument/2006/relationships/image" Target="../media/image6.jpg"/><Relationship Id="rId4" Type="http://schemas.openxmlformats.org/officeDocument/2006/relationships/audio" Target="../media/audio3.wav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13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3.png"/><Relationship Id="rId12" Type="http://schemas.microsoft.com/office/2007/relationships/hdphoto" Target="../media/hdphoto9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6.wdp"/><Relationship Id="rId11" Type="http://schemas.openxmlformats.org/officeDocument/2006/relationships/image" Target="../media/image45.png"/><Relationship Id="rId5" Type="http://schemas.openxmlformats.org/officeDocument/2006/relationships/image" Target="../media/image42.png"/><Relationship Id="rId10" Type="http://schemas.microsoft.com/office/2007/relationships/hdphoto" Target="../media/hdphoto8.wdp"/><Relationship Id="rId4" Type="http://schemas.microsoft.com/office/2007/relationships/hdphoto" Target="../media/hdphoto5.wdp"/><Relationship Id="rId9" Type="http://schemas.openxmlformats.org/officeDocument/2006/relationships/image" Target="../media/image44.png"/><Relationship Id="rId14" Type="http://schemas.microsoft.com/office/2007/relationships/hdphoto" Target="../media/hdphoto10.wdp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hdphoto" Target="../media/hdphoto13.wdp"/><Relationship Id="rId3" Type="http://schemas.openxmlformats.org/officeDocument/2006/relationships/image" Target="../media/image47.png"/><Relationship Id="rId7" Type="http://schemas.openxmlformats.org/officeDocument/2006/relationships/image" Target="../media/image4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2.wdp"/><Relationship Id="rId5" Type="http://schemas.openxmlformats.org/officeDocument/2006/relationships/image" Target="../media/image48.png"/><Relationship Id="rId4" Type="http://schemas.microsoft.com/office/2007/relationships/hdphoto" Target="../media/hdphoto11.wdp"/><Relationship Id="rId9" Type="http://schemas.openxmlformats.org/officeDocument/2006/relationships/image" Target="../media/image5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8" Type="http://schemas.microsoft.com/office/2007/relationships/hdphoto" Target="../media/hdphoto14.wdp"/><Relationship Id="rId13" Type="http://schemas.openxmlformats.org/officeDocument/2006/relationships/image" Target="../media/image56.png"/><Relationship Id="rId18" Type="http://schemas.microsoft.com/office/2007/relationships/hdphoto" Target="../media/hdphoto19.wdp"/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53.png"/><Relationship Id="rId12" Type="http://schemas.microsoft.com/office/2007/relationships/hdphoto" Target="../media/hdphoto16.wdp"/><Relationship Id="rId17" Type="http://schemas.openxmlformats.org/officeDocument/2006/relationships/image" Target="../media/image58.png"/><Relationship Id="rId2" Type="http://schemas.openxmlformats.org/officeDocument/2006/relationships/audio" Target="../media/media2.mp3"/><Relationship Id="rId16" Type="http://schemas.microsoft.com/office/2007/relationships/hdphoto" Target="../media/hdphoto18.wdp"/><Relationship Id="rId1" Type="http://schemas.microsoft.com/office/2007/relationships/media" Target="../media/media2.mp3"/><Relationship Id="rId6" Type="http://schemas.openxmlformats.org/officeDocument/2006/relationships/image" Target="../media/image52.png"/><Relationship Id="rId11" Type="http://schemas.openxmlformats.org/officeDocument/2006/relationships/image" Target="../media/image55.png"/><Relationship Id="rId5" Type="http://schemas.openxmlformats.org/officeDocument/2006/relationships/image" Target="../media/image34.png"/><Relationship Id="rId15" Type="http://schemas.openxmlformats.org/officeDocument/2006/relationships/image" Target="../media/image57.png"/><Relationship Id="rId10" Type="http://schemas.microsoft.com/office/2007/relationships/hdphoto" Target="../media/hdphoto15.wdp"/><Relationship Id="rId19" Type="http://schemas.openxmlformats.org/officeDocument/2006/relationships/image" Target="../media/image30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54.png"/><Relationship Id="rId14" Type="http://schemas.microsoft.com/office/2007/relationships/hdphoto" Target="../media/hdphoto17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8.png"/><Relationship Id="rId4" Type="http://schemas.openxmlformats.org/officeDocument/2006/relationships/image" Target="../media/image6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9.png"/><Relationship Id="rId4" Type="http://schemas.openxmlformats.org/officeDocument/2006/relationships/image" Target="../media/image6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0.png"/><Relationship Id="rId4" Type="http://schemas.openxmlformats.org/officeDocument/2006/relationships/image" Target="../media/image6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1.png"/><Relationship Id="rId4" Type="http://schemas.openxmlformats.org/officeDocument/2006/relationships/image" Target="../media/image6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0.png"/><Relationship Id="rId4" Type="http://schemas.openxmlformats.org/officeDocument/2006/relationships/image" Target="../media/image6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82B6A5-CD1F-1CA7-08BD-F80BD91D6EB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380" b="217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CF6FBE4-D520-9608-7A83-B6EEE6BAA3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9123" y="731378"/>
            <a:ext cx="11583404" cy="3261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409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3445EE3-88CD-7920-25C6-B7FC6936DC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99781"/>
            <a:ext cx="12192000" cy="2049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1508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1D68D2B7-2C63-B0B3-1E2A-BC4D2CFBC4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399335" y="148856"/>
            <a:ext cx="2528578" cy="981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" name="Table 11">
            <a:extLst>
              <a:ext uri="{FF2B5EF4-FFF2-40B4-BE49-F238E27FC236}">
                <a16:creationId xmlns:a16="http://schemas.microsoft.com/office/drawing/2014/main" id="{FFEA5AA5-5DF7-F817-C9FE-0A26A6ECA9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6696181"/>
              </p:ext>
            </p:extLst>
          </p:nvPr>
        </p:nvGraphicFramePr>
        <p:xfrm>
          <a:off x="2221547" y="1314780"/>
          <a:ext cx="8790898" cy="51681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70893">
                  <a:extLst>
                    <a:ext uri="{9D8B030D-6E8A-4147-A177-3AD203B41FA5}">
                      <a16:colId xmlns:a16="http://schemas.microsoft.com/office/drawing/2014/main" val="3771531389"/>
                    </a:ext>
                  </a:extLst>
                </a:gridCol>
                <a:gridCol w="3320005">
                  <a:extLst>
                    <a:ext uri="{9D8B030D-6E8A-4147-A177-3AD203B41FA5}">
                      <a16:colId xmlns:a16="http://schemas.microsoft.com/office/drawing/2014/main" val="3196908186"/>
                    </a:ext>
                  </a:extLst>
                </a:gridCol>
              </a:tblGrid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6575935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156620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520524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0205366"/>
                  </a:ext>
                </a:extLst>
              </a:tr>
            </a:tbl>
          </a:graphicData>
        </a:graphic>
      </p:graphicFrame>
      <p:sp>
        <p:nvSpPr>
          <p:cNvPr id="5" name="Can 33">
            <a:extLst>
              <a:ext uri="{FF2B5EF4-FFF2-40B4-BE49-F238E27FC236}">
                <a16:creationId xmlns:a16="http://schemas.microsoft.com/office/drawing/2014/main" id="{6B0FA952-2529-9B85-FF24-3C5CBF2EA9A8}"/>
              </a:ext>
            </a:extLst>
          </p:cNvPr>
          <p:cNvSpPr/>
          <p:nvPr/>
        </p:nvSpPr>
        <p:spPr>
          <a:xfrm>
            <a:off x="2496788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Can 33">
            <a:extLst>
              <a:ext uri="{FF2B5EF4-FFF2-40B4-BE49-F238E27FC236}">
                <a16:creationId xmlns:a16="http://schemas.microsoft.com/office/drawing/2014/main" id="{77DBDE75-59DF-2893-26FF-CBE553B5D6A2}"/>
              </a:ext>
            </a:extLst>
          </p:cNvPr>
          <p:cNvSpPr/>
          <p:nvPr/>
        </p:nvSpPr>
        <p:spPr>
          <a:xfrm>
            <a:off x="2728129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Can 33">
            <a:extLst>
              <a:ext uri="{FF2B5EF4-FFF2-40B4-BE49-F238E27FC236}">
                <a16:creationId xmlns:a16="http://schemas.microsoft.com/office/drawing/2014/main" id="{3EDAE8CE-534B-609E-5F30-E8EC987D9CE9}"/>
              </a:ext>
            </a:extLst>
          </p:cNvPr>
          <p:cNvSpPr/>
          <p:nvPr/>
        </p:nvSpPr>
        <p:spPr>
          <a:xfrm>
            <a:off x="2959470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Can 33">
            <a:extLst>
              <a:ext uri="{FF2B5EF4-FFF2-40B4-BE49-F238E27FC236}">
                <a16:creationId xmlns:a16="http://schemas.microsoft.com/office/drawing/2014/main" id="{648CAB6D-4E14-556E-1CC8-1A142F48EB11}"/>
              </a:ext>
            </a:extLst>
          </p:cNvPr>
          <p:cNvSpPr/>
          <p:nvPr/>
        </p:nvSpPr>
        <p:spPr>
          <a:xfrm>
            <a:off x="3190811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Can 33">
            <a:extLst>
              <a:ext uri="{FF2B5EF4-FFF2-40B4-BE49-F238E27FC236}">
                <a16:creationId xmlns:a16="http://schemas.microsoft.com/office/drawing/2014/main" id="{964D2AF5-A1D8-03F7-AB5B-747FDEC7BF5B}"/>
              </a:ext>
            </a:extLst>
          </p:cNvPr>
          <p:cNvSpPr/>
          <p:nvPr/>
        </p:nvSpPr>
        <p:spPr>
          <a:xfrm>
            <a:off x="3422152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an 33">
            <a:extLst>
              <a:ext uri="{FF2B5EF4-FFF2-40B4-BE49-F238E27FC236}">
                <a16:creationId xmlns:a16="http://schemas.microsoft.com/office/drawing/2014/main" id="{CEC58E38-3314-A3BE-D0A0-8C851586173C}"/>
              </a:ext>
            </a:extLst>
          </p:cNvPr>
          <p:cNvSpPr/>
          <p:nvPr/>
        </p:nvSpPr>
        <p:spPr>
          <a:xfrm>
            <a:off x="3653493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an 33">
            <a:extLst>
              <a:ext uri="{FF2B5EF4-FFF2-40B4-BE49-F238E27FC236}">
                <a16:creationId xmlns:a16="http://schemas.microsoft.com/office/drawing/2014/main" id="{33699E3B-5CBC-7ADA-6CC3-568C6B93802E}"/>
              </a:ext>
            </a:extLst>
          </p:cNvPr>
          <p:cNvSpPr/>
          <p:nvPr/>
        </p:nvSpPr>
        <p:spPr>
          <a:xfrm>
            <a:off x="3884834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an 33">
            <a:extLst>
              <a:ext uri="{FF2B5EF4-FFF2-40B4-BE49-F238E27FC236}">
                <a16:creationId xmlns:a16="http://schemas.microsoft.com/office/drawing/2014/main" id="{E86908D6-8276-A5E0-1A91-6F3B9D77B19A}"/>
              </a:ext>
            </a:extLst>
          </p:cNvPr>
          <p:cNvSpPr/>
          <p:nvPr/>
        </p:nvSpPr>
        <p:spPr>
          <a:xfrm>
            <a:off x="4116175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Can 33">
            <a:extLst>
              <a:ext uri="{FF2B5EF4-FFF2-40B4-BE49-F238E27FC236}">
                <a16:creationId xmlns:a16="http://schemas.microsoft.com/office/drawing/2014/main" id="{85695EBD-7105-4D95-B89C-B0247AC9A2D4}"/>
              </a:ext>
            </a:extLst>
          </p:cNvPr>
          <p:cNvSpPr/>
          <p:nvPr/>
        </p:nvSpPr>
        <p:spPr>
          <a:xfrm>
            <a:off x="4329253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an 33">
            <a:extLst>
              <a:ext uri="{FF2B5EF4-FFF2-40B4-BE49-F238E27FC236}">
                <a16:creationId xmlns:a16="http://schemas.microsoft.com/office/drawing/2014/main" id="{80AA787D-B990-A514-59DF-B5CA6507E272}"/>
              </a:ext>
            </a:extLst>
          </p:cNvPr>
          <p:cNvSpPr/>
          <p:nvPr/>
        </p:nvSpPr>
        <p:spPr>
          <a:xfrm>
            <a:off x="5771035" y="14873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Can 33">
            <a:extLst>
              <a:ext uri="{FF2B5EF4-FFF2-40B4-BE49-F238E27FC236}">
                <a16:creationId xmlns:a16="http://schemas.microsoft.com/office/drawing/2014/main" id="{34A32E10-ECB4-61C1-5AD2-4FAA169ECC41}"/>
              </a:ext>
            </a:extLst>
          </p:cNvPr>
          <p:cNvSpPr/>
          <p:nvPr/>
        </p:nvSpPr>
        <p:spPr>
          <a:xfrm>
            <a:off x="5984113" y="14873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ounded Rectangle 47">
            <a:extLst>
              <a:ext uri="{FF2B5EF4-FFF2-40B4-BE49-F238E27FC236}">
                <a16:creationId xmlns:a16="http://schemas.microsoft.com/office/drawing/2014/main" id="{AA524E0A-54F8-84D7-A7C8-7BA9771C56A5}"/>
              </a:ext>
            </a:extLst>
          </p:cNvPr>
          <p:cNvSpPr/>
          <p:nvPr/>
        </p:nvSpPr>
        <p:spPr>
          <a:xfrm>
            <a:off x="7973755" y="151718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9  +  2  =</a:t>
            </a:r>
          </a:p>
        </p:txBody>
      </p:sp>
      <p:sp>
        <p:nvSpPr>
          <p:cNvPr id="18" name="Rounded Rectangle 48">
            <a:extLst>
              <a:ext uri="{FF2B5EF4-FFF2-40B4-BE49-F238E27FC236}">
                <a16:creationId xmlns:a16="http://schemas.microsoft.com/office/drawing/2014/main" id="{59DE6C11-EA71-46EA-450B-FBC6FB7F7F34}"/>
              </a:ext>
            </a:extLst>
          </p:cNvPr>
          <p:cNvSpPr/>
          <p:nvPr/>
        </p:nvSpPr>
        <p:spPr>
          <a:xfrm>
            <a:off x="9944071" y="151718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11</a:t>
            </a:r>
          </a:p>
        </p:txBody>
      </p:sp>
      <p:sp>
        <p:nvSpPr>
          <p:cNvPr id="19" name="Right Brace 18">
            <a:extLst>
              <a:ext uri="{FF2B5EF4-FFF2-40B4-BE49-F238E27FC236}">
                <a16:creationId xmlns:a16="http://schemas.microsoft.com/office/drawing/2014/main" id="{9DE4F75A-BD43-6731-A85A-687671CDB457}"/>
              </a:ext>
            </a:extLst>
          </p:cNvPr>
          <p:cNvSpPr/>
          <p:nvPr/>
        </p:nvSpPr>
        <p:spPr>
          <a:xfrm rot="16200000" flipV="1">
            <a:off x="3375958" y="79210"/>
            <a:ext cx="301354" cy="2094867"/>
          </a:xfrm>
          <a:prstGeom prst="rightBrace">
            <a:avLst>
              <a:gd name="adj1" fmla="val 60019"/>
              <a:gd name="adj2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71BB976-DCB4-BC14-AFE8-685EC05FBEC7}"/>
              </a:ext>
            </a:extLst>
          </p:cNvPr>
          <p:cNvSpPr/>
          <p:nvPr/>
        </p:nvSpPr>
        <p:spPr>
          <a:xfrm flipH="1">
            <a:off x="3047373" y="386944"/>
            <a:ext cx="98819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VN" sz="3600" dirty="0"/>
              <a:t>10</a:t>
            </a:r>
          </a:p>
        </p:txBody>
      </p:sp>
      <p:sp>
        <p:nvSpPr>
          <p:cNvPr id="22" name="Can 33">
            <a:extLst>
              <a:ext uri="{FF2B5EF4-FFF2-40B4-BE49-F238E27FC236}">
                <a16:creationId xmlns:a16="http://schemas.microsoft.com/office/drawing/2014/main" id="{189294BB-A37A-4492-3437-B22FA616EFD6}"/>
              </a:ext>
            </a:extLst>
          </p:cNvPr>
          <p:cNvSpPr/>
          <p:nvPr/>
        </p:nvSpPr>
        <p:spPr>
          <a:xfrm>
            <a:off x="2479202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Can 33">
            <a:extLst>
              <a:ext uri="{FF2B5EF4-FFF2-40B4-BE49-F238E27FC236}">
                <a16:creationId xmlns:a16="http://schemas.microsoft.com/office/drawing/2014/main" id="{7D3CD20F-E9AA-A930-50DE-30D09FD709EE}"/>
              </a:ext>
            </a:extLst>
          </p:cNvPr>
          <p:cNvSpPr/>
          <p:nvPr/>
        </p:nvSpPr>
        <p:spPr>
          <a:xfrm>
            <a:off x="2710543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Can 33">
            <a:extLst>
              <a:ext uri="{FF2B5EF4-FFF2-40B4-BE49-F238E27FC236}">
                <a16:creationId xmlns:a16="http://schemas.microsoft.com/office/drawing/2014/main" id="{77E1BFB4-82C2-6964-908B-48363DFBBAD9}"/>
              </a:ext>
            </a:extLst>
          </p:cNvPr>
          <p:cNvSpPr/>
          <p:nvPr/>
        </p:nvSpPr>
        <p:spPr>
          <a:xfrm>
            <a:off x="2941884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an 33">
            <a:extLst>
              <a:ext uri="{FF2B5EF4-FFF2-40B4-BE49-F238E27FC236}">
                <a16:creationId xmlns:a16="http://schemas.microsoft.com/office/drawing/2014/main" id="{B3B2E8E3-E612-9AF2-151C-70AE38C93F7B}"/>
              </a:ext>
            </a:extLst>
          </p:cNvPr>
          <p:cNvSpPr/>
          <p:nvPr/>
        </p:nvSpPr>
        <p:spPr>
          <a:xfrm>
            <a:off x="3173225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an 33">
            <a:extLst>
              <a:ext uri="{FF2B5EF4-FFF2-40B4-BE49-F238E27FC236}">
                <a16:creationId xmlns:a16="http://schemas.microsoft.com/office/drawing/2014/main" id="{231149DD-3DAE-FF2C-60E7-9A80B73A91FD}"/>
              </a:ext>
            </a:extLst>
          </p:cNvPr>
          <p:cNvSpPr/>
          <p:nvPr/>
        </p:nvSpPr>
        <p:spPr>
          <a:xfrm>
            <a:off x="3404566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an 33">
            <a:extLst>
              <a:ext uri="{FF2B5EF4-FFF2-40B4-BE49-F238E27FC236}">
                <a16:creationId xmlns:a16="http://schemas.microsoft.com/office/drawing/2014/main" id="{1EF6F87B-8AA6-616A-2016-D3E637E15489}"/>
              </a:ext>
            </a:extLst>
          </p:cNvPr>
          <p:cNvSpPr/>
          <p:nvPr/>
        </p:nvSpPr>
        <p:spPr>
          <a:xfrm>
            <a:off x="3635907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Can 33">
            <a:extLst>
              <a:ext uri="{FF2B5EF4-FFF2-40B4-BE49-F238E27FC236}">
                <a16:creationId xmlns:a16="http://schemas.microsoft.com/office/drawing/2014/main" id="{1A363A22-AD6C-93B9-F3E8-4E01A2265F25}"/>
              </a:ext>
            </a:extLst>
          </p:cNvPr>
          <p:cNvSpPr/>
          <p:nvPr/>
        </p:nvSpPr>
        <p:spPr>
          <a:xfrm>
            <a:off x="3867248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Can 33">
            <a:extLst>
              <a:ext uri="{FF2B5EF4-FFF2-40B4-BE49-F238E27FC236}">
                <a16:creationId xmlns:a16="http://schemas.microsoft.com/office/drawing/2014/main" id="{6A82F6FC-CA93-457F-5DA6-ACC75315C0B8}"/>
              </a:ext>
            </a:extLst>
          </p:cNvPr>
          <p:cNvSpPr/>
          <p:nvPr/>
        </p:nvSpPr>
        <p:spPr>
          <a:xfrm>
            <a:off x="4098589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an 33">
            <a:extLst>
              <a:ext uri="{FF2B5EF4-FFF2-40B4-BE49-F238E27FC236}">
                <a16:creationId xmlns:a16="http://schemas.microsoft.com/office/drawing/2014/main" id="{F7D627E7-D2B3-404B-ED42-F9FB18391B55}"/>
              </a:ext>
            </a:extLst>
          </p:cNvPr>
          <p:cNvSpPr/>
          <p:nvPr/>
        </p:nvSpPr>
        <p:spPr>
          <a:xfrm>
            <a:off x="5522089" y="27526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an 33">
            <a:extLst>
              <a:ext uri="{FF2B5EF4-FFF2-40B4-BE49-F238E27FC236}">
                <a16:creationId xmlns:a16="http://schemas.microsoft.com/office/drawing/2014/main" id="{120FFA3C-5295-E5A3-14FB-F8942B7759C3}"/>
              </a:ext>
            </a:extLst>
          </p:cNvPr>
          <p:cNvSpPr/>
          <p:nvPr/>
        </p:nvSpPr>
        <p:spPr>
          <a:xfrm>
            <a:off x="5971506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ounded Rectangle 61">
            <a:extLst>
              <a:ext uri="{FF2B5EF4-FFF2-40B4-BE49-F238E27FC236}">
                <a16:creationId xmlns:a16="http://schemas.microsoft.com/office/drawing/2014/main" id="{52BB5DF7-56D7-7FB9-517D-0E2ACD65F54B}"/>
              </a:ext>
            </a:extLst>
          </p:cNvPr>
          <p:cNvSpPr/>
          <p:nvPr/>
        </p:nvSpPr>
        <p:spPr>
          <a:xfrm>
            <a:off x="7988591" y="279299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8  +  6  =</a:t>
            </a:r>
          </a:p>
        </p:txBody>
      </p:sp>
      <p:sp>
        <p:nvSpPr>
          <p:cNvPr id="33" name="Rounded Rectangle 62">
            <a:extLst>
              <a:ext uri="{FF2B5EF4-FFF2-40B4-BE49-F238E27FC236}">
                <a16:creationId xmlns:a16="http://schemas.microsoft.com/office/drawing/2014/main" id="{9E020F91-F340-44B3-7C3E-528DB7A0E459}"/>
              </a:ext>
            </a:extLst>
          </p:cNvPr>
          <p:cNvSpPr/>
          <p:nvPr/>
        </p:nvSpPr>
        <p:spPr>
          <a:xfrm>
            <a:off x="9958907" y="279299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34" name="Can 33">
            <a:extLst>
              <a:ext uri="{FF2B5EF4-FFF2-40B4-BE49-F238E27FC236}">
                <a16:creationId xmlns:a16="http://schemas.microsoft.com/office/drawing/2014/main" id="{77375655-2092-3C75-531E-F4483D0B5227}"/>
              </a:ext>
            </a:extLst>
          </p:cNvPr>
          <p:cNvSpPr/>
          <p:nvPr/>
        </p:nvSpPr>
        <p:spPr>
          <a:xfrm>
            <a:off x="5734660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Can 33">
            <a:extLst>
              <a:ext uri="{FF2B5EF4-FFF2-40B4-BE49-F238E27FC236}">
                <a16:creationId xmlns:a16="http://schemas.microsoft.com/office/drawing/2014/main" id="{BA379480-92DB-45A1-5BF8-3560B2832E57}"/>
              </a:ext>
            </a:extLst>
          </p:cNvPr>
          <p:cNvSpPr/>
          <p:nvPr/>
        </p:nvSpPr>
        <p:spPr>
          <a:xfrm>
            <a:off x="6208352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Can 33">
            <a:extLst>
              <a:ext uri="{FF2B5EF4-FFF2-40B4-BE49-F238E27FC236}">
                <a16:creationId xmlns:a16="http://schemas.microsoft.com/office/drawing/2014/main" id="{C1477364-F405-A7B3-2D90-F58FFA32D685}"/>
              </a:ext>
            </a:extLst>
          </p:cNvPr>
          <p:cNvSpPr/>
          <p:nvPr/>
        </p:nvSpPr>
        <p:spPr>
          <a:xfrm>
            <a:off x="6445504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Can 33">
            <a:extLst>
              <a:ext uri="{FF2B5EF4-FFF2-40B4-BE49-F238E27FC236}">
                <a16:creationId xmlns:a16="http://schemas.microsoft.com/office/drawing/2014/main" id="{D52BDD1C-B6E8-45EA-2E8A-FF0B23236594}"/>
              </a:ext>
            </a:extLst>
          </p:cNvPr>
          <p:cNvSpPr/>
          <p:nvPr/>
        </p:nvSpPr>
        <p:spPr>
          <a:xfrm>
            <a:off x="6682350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Can 33">
            <a:extLst>
              <a:ext uri="{FF2B5EF4-FFF2-40B4-BE49-F238E27FC236}">
                <a16:creationId xmlns:a16="http://schemas.microsoft.com/office/drawing/2014/main" id="{E5FBCF1F-6B17-5515-6D8B-A3FFDAC905DF}"/>
              </a:ext>
            </a:extLst>
          </p:cNvPr>
          <p:cNvSpPr/>
          <p:nvPr/>
        </p:nvSpPr>
        <p:spPr>
          <a:xfrm>
            <a:off x="2479202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Can 33">
            <a:extLst>
              <a:ext uri="{FF2B5EF4-FFF2-40B4-BE49-F238E27FC236}">
                <a16:creationId xmlns:a16="http://schemas.microsoft.com/office/drawing/2014/main" id="{BECD49FD-79C1-E964-31DE-68387AAFAE6A}"/>
              </a:ext>
            </a:extLst>
          </p:cNvPr>
          <p:cNvSpPr/>
          <p:nvPr/>
        </p:nvSpPr>
        <p:spPr>
          <a:xfrm>
            <a:off x="2710543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Can 33">
            <a:extLst>
              <a:ext uri="{FF2B5EF4-FFF2-40B4-BE49-F238E27FC236}">
                <a16:creationId xmlns:a16="http://schemas.microsoft.com/office/drawing/2014/main" id="{4A21F358-E517-6F7E-B1DA-C5491B64CC60}"/>
              </a:ext>
            </a:extLst>
          </p:cNvPr>
          <p:cNvSpPr/>
          <p:nvPr/>
        </p:nvSpPr>
        <p:spPr>
          <a:xfrm>
            <a:off x="2941884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Can 33">
            <a:extLst>
              <a:ext uri="{FF2B5EF4-FFF2-40B4-BE49-F238E27FC236}">
                <a16:creationId xmlns:a16="http://schemas.microsoft.com/office/drawing/2014/main" id="{6EA072D7-A159-E03D-77AA-850F4C4E16CA}"/>
              </a:ext>
            </a:extLst>
          </p:cNvPr>
          <p:cNvSpPr/>
          <p:nvPr/>
        </p:nvSpPr>
        <p:spPr>
          <a:xfrm>
            <a:off x="3173225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Can 33">
            <a:extLst>
              <a:ext uri="{FF2B5EF4-FFF2-40B4-BE49-F238E27FC236}">
                <a16:creationId xmlns:a16="http://schemas.microsoft.com/office/drawing/2014/main" id="{2EA643D0-FDF7-89E9-DBFE-C8BD20F49C41}"/>
              </a:ext>
            </a:extLst>
          </p:cNvPr>
          <p:cNvSpPr/>
          <p:nvPr/>
        </p:nvSpPr>
        <p:spPr>
          <a:xfrm>
            <a:off x="3404566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an 33">
            <a:extLst>
              <a:ext uri="{FF2B5EF4-FFF2-40B4-BE49-F238E27FC236}">
                <a16:creationId xmlns:a16="http://schemas.microsoft.com/office/drawing/2014/main" id="{3DDB3CD8-CF92-90F5-7BFD-5889050ACFCC}"/>
              </a:ext>
            </a:extLst>
          </p:cNvPr>
          <p:cNvSpPr/>
          <p:nvPr/>
        </p:nvSpPr>
        <p:spPr>
          <a:xfrm>
            <a:off x="3635907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C85F7A3C-C7CF-63A2-9A81-620D43FAFE57}"/>
              </a:ext>
            </a:extLst>
          </p:cNvPr>
          <p:cNvSpPr/>
          <p:nvPr/>
        </p:nvSpPr>
        <p:spPr>
          <a:xfrm>
            <a:off x="3867248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2BBAF1A3-8F0B-0382-F892-138AE785A7FA}"/>
              </a:ext>
            </a:extLst>
          </p:cNvPr>
          <p:cNvSpPr/>
          <p:nvPr/>
        </p:nvSpPr>
        <p:spPr>
          <a:xfrm>
            <a:off x="5284937" y="408065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Can 33">
            <a:extLst>
              <a:ext uri="{FF2B5EF4-FFF2-40B4-BE49-F238E27FC236}">
                <a16:creationId xmlns:a16="http://schemas.microsoft.com/office/drawing/2014/main" id="{33F8C13E-85C7-6B2B-9125-8EC235F27068}"/>
              </a:ext>
            </a:extLst>
          </p:cNvPr>
          <p:cNvSpPr/>
          <p:nvPr/>
        </p:nvSpPr>
        <p:spPr>
          <a:xfrm>
            <a:off x="5734354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ounded Rectangle 78">
            <a:extLst>
              <a:ext uri="{FF2B5EF4-FFF2-40B4-BE49-F238E27FC236}">
                <a16:creationId xmlns:a16="http://schemas.microsoft.com/office/drawing/2014/main" id="{D200E58D-D5F4-03DC-9A22-0A27B343AE9F}"/>
              </a:ext>
            </a:extLst>
          </p:cNvPr>
          <p:cNvSpPr/>
          <p:nvPr/>
        </p:nvSpPr>
        <p:spPr>
          <a:xfrm>
            <a:off x="7988591" y="4148742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7  +  5  =</a:t>
            </a:r>
          </a:p>
        </p:txBody>
      </p:sp>
      <p:sp>
        <p:nvSpPr>
          <p:cNvPr id="48" name="Rounded Rectangle 79">
            <a:extLst>
              <a:ext uri="{FF2B5EF4-FFF2-40B4-BE49-F238E27FC236}">
                <a16:creationId xmlns:a16="http://schemas.microsoft.com/office/drawing/2014/main" id="{09AF347F-9F86-4F75-DE82-F5F884B0032F}"/>
              </a:ext>
            </a:extLst>
          </p:cNvPr>
          <p:cNvSpPr/>
          <p:nvPr/>
        </p:nvSpPr>
        <p:spPr>
          <a:xfrm>
            <a:off x="9958907" y="4148742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49" name="Can 33">
            <a:extLst>
              <a:ext uri="{FF2B5EF4-FFF2-40B4-BE49-F238E27FC236}">
                <a16:creationId xmlns:a16="http://schemas.microsoft.com/office/drawing/2014/main" id="{67D12776-4F52-B7C2-1740-E811D02E8F87}"/>
              </a:ext>
            </a:extLst>
          </p:cNvPr>
          <p:cNvSpPr/>
          <p:nvPr/>
        </p:nvSpPr>
        <p:spPr>
          <a:xfrm>
            <a:off x="5497508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Can 33">
            <a:extLst>
              <a:ext uri="{FF2B5EF4-FFF2-40B4-BE49-F238E27FC236}">
                <a16:creationId xmlns:a16="http://schemas.microsoft.com/office/drawing/2014/main" id="{5592DB6C-71AC-BE53-5C54-1CA2566AFEB0}"/>
              </a:ext>
            </a:extLst>
          </p:cNvPr>
          <p:cNvSpPr/>
          <p:nvPr/>
        </p:nvSpPr>
        <p:spPr>
          <a:xfrm>
            <a:off x="5971200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Can 33">
            <a:extLst>
              <a:ext uri="{FF2B5EF4-FFF2-40B4-BE49-F238E27FC236}">
                <a16:creationId xmlns:a16="http://schemas.microsoft.com/office/drawing/2014/main" id="{91B7AA6C-8623-0C4E-3135-95CC5833F127}"/>
              </a:ext>
            </a:extLst>
          </p:cNvPr>
          <p:cNvSpPr/>
          <p:nvPr/>
        </p:nvSpPr>
        <p:spPr>
          <a:xfrm>
            <a:off x="6208352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Can 33">
            <a:extLst>
              <a:ext uri="{FF2B5EF4-FFF2-40B4-BE49-F238E27FC236}">
                <a16:creationId xmlns:a16="http://schemas.microsoft.com/office/drawing/2014/main" id="{31D0A7A3-7F70-98CB-15E6-FF7EE11EE77F}"/>
              </a:ext>
            </a:extLst>
          </p:cNvPr>
          <p:cNvSpPr/>
          <p:nvPr/>
        </p:nvSpPr>
        <p:spPr>
          <a:xfrm>
            <a:off x="2479202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Can 33">
            <a:extLst>
              <a:ext uri="{FF2B5EF4-FFF2-40B4-BE49-F238E27FC236}">
                <a16:creationId xmlns:a16="http://schemas.microsoft.com/office/drawing/2014/main" id="{F95C9566-4C38-7BFB-CE68-41C87113F6D0}"/>
              </a:ext>
            </a:extLst>
          </p:cNvPr>
          <p:cNvSpPr/>
          <p:nvPr/>
        </p:nvSpPr>
        <p:spPr>
          <a:xfrm>
            <a:off x="2710543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Can 33">
            <a:extLst>
              <a:ext uri="{FF2B5EF4-FFF2-40B4-BE49-F238E27FC236}">
                <a16:creationId xmlns:a16="http://schemas.microsoft.com/office/drawing/2014/main" id="{F46AA61F-B02D-511B-FBA1-950C99BBE7D7}"/>
              </a:ext>
            </a:extLst>
          </p:cNvPr>
          <p:cNvSpPr/>
          <p:nvPr/>
        </p:nvSpPr>
        <p:spPr>
          <a:xfrm>
            <a:off x="2941884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Can 33">
            <a:extLst>
              <a:ext uri="{FF2B5EF4-FFF2-40B4-BE49-F238E27FC236}">
                <a16:creationId xmlns:a16="http://schemas.microsoft.com/office/drawing/2014/main" id="{7F087729-B573-2C15-124E-BA8A213DE262}"/>
              </a:ext>
            </a:extLst>
          </p:cNvPr>
          <p:cNvSpPr/>
          <p:nvPr/>
        </p:nvSpPr>
        <p:spPr>
          <a:xfrm>
            <a:off x="3173225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Can 33">
            <a:extLst>
              <a:ext uri="{FF2B5EF4-FFF2-40B4-BE49-F238E27FC236}">
                <a16:creationId xmlns:a16="http://schemas.microsoft.com/office/drawing/2014/main" id="{E5718D20-92F2-5586-3224-48829348B8E8}"/>
              </a:ext>
            </a:extLst>
          </p:cNvPr>
          <p:cNvSpPr/>
          <p:nvPr/>
        </p:nvSpPr>
        <p:spPr>
          <a:xfrm>
            <a:off x="3404566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Can 33">
            <a:extLst>
              <a:ext uri="{FF2B5EF4-FFF2-40B4-BE49-F238E27FC236}">
                <a16:creationId xmlns:a16="http://schemas.microsoft.com/office/drawing/2014/main" id="{50117DA5-42B0-1AED-5129-870264128263}"/>
              </a:ext>
            </a:extLst>
          </p:cNvPr>
          <p:cNvSpPr/>
          <p:nvPr/>
        </p:nvSpPr>
        <p:spPr>
          <a:xfrm>
            <a:off x="3635907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Can 33">
            <a:extLst>
              <a:ext uri="{FF2B5EF4-FFF2-40B4-BE49-F238E27FC236}">
                <a16:creationId xmlns:a16="http://schemas.microsoft.com/office/drawing/2014/main" id="{E3529F56-C92C-96BC-1B35-2ADD4EFA2DF1}"/>
              </a:ext>
            </a:extLst>
          </p:cNvPr>
          <p:cNvSpPr/>
          <p:nvPr/>
        </p:nvSpPr>
        <p:spPr>
          <a:xfrm>
            <a:off x="5057519" y="534057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Can 33">
            <a:extLst>
              <a:ext uri="{FF2B5EF4-FFF2-40B4-BE49-F238E27FC236}">
                <a16:creationId xmlns:a16="http://schemas.microsoft.com/office/drawing/2014/main" id="{97A2555A-1D0A-B27B-D77E-7491A0218A08}"/>
              </a:ext>
            </a:extLst>
          </p:cNvPr>
          <p:cNvSpPr/>
          <p:nvPr/>
        </p:nvSpPr>
        <p:spPr>
          <a:xfrm>
            <a:off x="5506936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ounded Rectangle 91">
            <a:extLst>
              <a:ext uri="{FF2B5EF4-FFF2-40B4-BE49-F238E27FC236}">
                <a16:creationId xmlns:a16="http://schemas.microsoft.com/office/drawing/2014/main" id="{B5E89470-9ADF-ABFE-C2F2-4FA1EB2ABDE4}"/>
              </a:ext>
            </a:extLst>
          </p:cNvPr>
          <p:cNvSpPr/>
          <p:nvPr/>
        </p:nvSpPr>
        <p:spPr>
          <a:xfrm>
            <a:off x="7988591" y="540865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6  +  6  =</a:t>
            </a:r>
          </a:p>
        </p:txBody>
      </p:sp>
      <p:sp>
        <p:nvSpPr>
          <p:cNvPr id="61" name="Rounded Rectangle 92">
            <a:extLst>
              <a:ext uri="{FF2B5EF4-FFF2-40B4-BE49-F238E27FC236}">
                <a16:creationId xmlns:a16="http://schemas.microsoft.com/office/drawing/2014/main" id="{03D101EF-8861-DEA1-29AC-52A67FB3FD2E}"/>
              </a:ext>
            </a:extLst>
          </p:cNvPr>
          <p:cNvSpPr/>
          <p:nvPr/>
        </p:nvSpPr>
        <p:spPr>
          <a:xfrm>
            <a:off x="9958907" y="540865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62" name="Can 33">
            <a:extLst>
              <a:ext uri="{FF2B5EF4-FFF2-40B4-BE49-F238E27FC236}">
                <a16:creationId xmlns:a16="http://schemas.microsoft.com/office/drawing/2014/main" id="{1ADFB2FE-C3C1-6395-9095-D76C3CA7D44A}"/>
              </a:ext>
            </a:extLst>
          </p:cNvPr>
          <p:cNvSpPr/>
          <p:nvPr/>
        </p:nvSpPr>
        <p:spPr>
          <a:xfrm>
            <a:off x="5270090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Can 33">
            <a:extLst>
              <a:ext uri="{FF2B5EF4-FFF2-40B4-BE49-F238E27FC236}">
                <a16:creationId xmlns:a16="http://schemas.microsoft.com/office/drawing/2014/main" id="{D455D1D4-F809-8363-9D29-0EFB517EE082}"/>
              </a:ext>
            </a:extLst>
          </p:cNvPr>
          <p:cNvSpPr/>
          <p:nvPr/>
        </p:nvSpPr>
        <p:spPr>
          <a:xfrm>
            <a:off x="5743782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Can 33">
            <a:extLst>
              <a:ext uri="{FF2B5EF4-FFF2-40B4-BE49-F238E27FC236}">
                <a16:creationId xmlns:a16="http://schemas.microsoft.com/office/drawing/2014/main" id="{4D1449B3-4B97-D7AC-033F-3E9BD7D385BE}"/>
              </a:ext>
            </a:extLst>
          </p:cNvPr>
          <p:cNvSpPr/>
          <p:nvPr/>
        </p:nvSpPr>
        <p:spPr>
          <a:xfrm>
            <a:off x="5980934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Can 33">
            <a:extLst>
              <a:ext uri="{FF2B5EF4-FFF2-40B4-BE49-F238E27FC236}">
                <a16:creationId xmlns:a16="http://schemas.microsoft.com/office/drawing/2014/main" id="{09B8AFFB-FD81-8DAE-BDE5-E1D1CE7EB129}"/>
              </a:ext>
            </a:extLst>
          </p:cNvPr>
          <p:cNvSpPr/>
          <p:nvPr/>
        </p:nvSpPr>
        <p:spPr>
          <a:xfrm>
            <a:off x="6208352" y="534057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DA9FCF61-ABC6-34C2-14DE-C62EAFD6314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1021" b="97680" l="6442" r="67485">
                        <a14:foregroundMark x1="19632" y1="97680" x2="39877" y2="95128"/>
                        <a14:foregroundMark x1="61350" y1="84455" x2="67485" y2="81439"/>
                        <a14:foregroundMark x1="45399" y1="61485" x2="43865" y2="61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6797" r="30512"/>
          <a:stretch/>
        </p:blipFill>
        <p:spPr>
          <a:xfrm>
            <a:off x="-457444" y="4896417"/>
            <a:ext cx="2369873" cy="1948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333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1.48148E-6 L -0.10065 -0.00069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5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000"/>
                            </p:stCondLst>
                            <p:childTnLst>
                              <p:par>
                                <p:cTn id="1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5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5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0"/>
                            </p:stCondLst>
                            <p:childTnLst>
                              <p:par>
                                <p:cTn id="1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2500"/>
                            </p:stCondLst>
                            <p:childTnLst>
                              <p:par>
                                <p:cTn id="1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2.22222E-6 L -0.09883 -0.00092 " pathEditMode="relative" rAng="0" ptsTypes="AA">
                                      <p:cBhvr>
                                        <p:cTn id="16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22222E-6 L -0.09727 -0.00092 " pathEditMode="relative" rAng="0" ptsTypes="AA">
                                      <p:cBhvr>
                                        <p:cTn id="170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500"/>
                            </p:stCondLst>
                            <p:childTnLst>
                              <p:par>
                                <p:cTn id="1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500"/>
                            </p:stCondLst>
                            <p:childTnLst>
                              <p:par>
                                <p:cTn id="2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000"/>
                            </p:stCondLst>
                            <p:childTnLst>
                              <p:par>
                                <p:cTn id="2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6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-0.09883 -0.00093 " pathEditMode="relative" rAng="0" ptsTypes="AA">
                                      <p:cBhvr>
                                        <p:cTn id="24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7.40741E-7 L -0.09727 -0.00093 " pathEditMode="relative" rAng="0" ptsTypes="AA">
                                      <p:cBhvr>
                                        <p:cTn id="248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7.40741E-7 L -0.09896 0.00046 " pathEditMode="relative" rAng="0" ptsTypes="AA">
                                      <p:cBhvr>
                                        <p:cTn id="25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500"/>
                            </p:stCondLst>
                            <p:childTnLst>
                              <p:par>
                                <p:cTn id="2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000"/>
                            </p:stCondLst>
                            <p:childTnLst>
                              <p:par>
                                <p:cTn id="2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0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1500"/>
                            </p:stCondLst>
                            <p:childTnLst>
                              <p:par>
                                <p:cTn id="2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000"/>
                            </p:stCondLst>
                            <p:childTnLst>
                              <p:par>
                                <p:cTn id="2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500"/>
                            </p:stCondLst>
                            <p:childTnLst>
                              <p:par>
                                <p:cTn id="2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500"/>
                            </p:stCondLst>
                            <p:childTnLst>
                              <p:par>
                                <p:cTn id="2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1500"/>
                            </p:stCondLst>
                            <p:childTnLst>
                              <p:par>
                                <p:cTn id="3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2000"/>
                            </p:stCondLst>
                            <p:childTnLst>
                              <p:par>
                                <p:cTn id="3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1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2500"/>
                            </p:stCondLst>
                            <p:childTnLst>
                              <p:par>
                                <p:cTn id="3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6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09883 -0.00093 " pathEditMode="relative" rAng="0" ptsTypes="AA">
                                      <p:cBhvr>
                                        <p:cTn id="326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3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2.96296E-6 L -0.09727 -0.00093 " pathEditMode="relative" rAng="0" ptsTypes="AA">
                                      <p:cBhvr>
                                        <p:cTn id="328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32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09896 0.00046 " pathEditMode="relative" rAng="0" ptsTypes="AA">
                                      <p:cBhvr>
                                        <p:cTn id="330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1 2.96296E-6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4" grpId="1" animBg="1"/>
      <p:bldP spid="15" grpId="0" animBg="1"/>
      <p:bldP spid="17" grpId="0"/>
      <p:bldP spid="18" grpId="0"/>
      <p:bldP spid="19" grpId="0" animBg="1"/>
      <p:bldP spid="21" grpId="0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0" grpId="1" animBg="1"/>
      <p:bldP spid="31" grpId="0" animBg="1"/>
      <p:bldP spid="32" grpId="0"/>
      <p:bldP spid="33" grpId="0"/>
      <p:bldP spid="34" grpId="0" animBg="1"/>
      <p:bldP spid="34" grpId="1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5" grpId="1" animBg="1"/>
      <p:bldP spid="46" grpId="0" animBg="1"/>
      <p:bldP spid="46" grpId="1" animBg="1"/>
      <p:bldP spid="47" grpId="0"/>
      <p:bldP spid="48" grpId="0"/>
      <p:bldP spid="49" grpId="0" animBg="1"/>
      <p:bldP spid="49" grpId="1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8" grpId="1" animBg="1"/>
      <p:bldP spid="59" grpId="0" animBg="1"/>
      <p:bldP spid="59" grpId="1" animBg="1"/>
      <p:bldP spid="60" grpId="0"/>
      <p:bldP spid="61" grpId="0"/>
      <p:bldP spid="62" grpId="0" animBg="1"/>
      <p:bldP spid="62" grpId="1" animBg="1"/>
      <p:bldP spid="63" grpId="0" animBg="1"/>
      <p:bldP spid="63" grpId="1" animBg="1"/>
      <p:bldP spid="64" grpId="0" animBg="1"/>
      <p:bldP spid="6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22B448F-73AF-1B4A-F791-7C8AA684D6A8}"/>
              </a:ext>
            </a:extLst>
          </p:cNvPr>
          <p:cNvGrpSpPr/>
          <p:nvPr/>
        </p:nvGrpSpPr>
        <p:grpSpPr>
          <a:xfrm>
            <a:off x="483855" y="1878841"/>
            <a:ext cx="1390760" cy="4215406"/>
            <a:chOff x="748145" y="914398"/>
            <a:chExt cx="1787236" cy="5417129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96813DD-5529-A528-5A56-611E204DA4A5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9 + 9 = 18</a:t>
              </a: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1063E7B-133F-14EF-82FE-7DCC17B36197}"/>
                </a:ext>
              </a:extLst>
            </p:cNvPr>
            <p:cNvGrpSpPr/>
            <p:nvPr/>
          </p:nvGrpSpPr>
          <p:grpSpPr>
            <a:xfrm>
              <a:off x="748145" y="914398"/>
              <a:ext cx="1787236" cy="4738256"/>
              <a:chOff x="748145" y="914398"/>
              <a:chExt cx="1787236" cy="4738256"/>
            </a:xfrm>
            <a:grpFill/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208BA346-2227-53A5-0804-BC0D9E440A9C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+ 8 = 17</a:t>
                </a: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72D87471-4B3F-0B51-EE42-462701B7FA0C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+ 7 = 16</a:t>
                </a: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D949A85-48F1-6E2E-F8B0-74E2B87DAE05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+ 6 = 15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6C0C5B68-8E4B-225A-15AA-F95710CBE4AF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+ 5 = 14</a:t>
                </a: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11B329A9-C88C-2719-DAAB-0C7E8D795EF8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+ 4 = 13</a:t>
                </a: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BBBA10D7-7357-0006-A85F-18B6C22E7FC7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9 + 3 =  ?</a:t>
                </a: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9C1C3301-F6C5-A103-81FB-16EC1CAC0646}"/>
                  </a:ext>
                </a:extLst>
              </p:cNvPr>
              <p:cNvSpPr/>
              <p:nvPr/>
            </p:nvSpPr>
            <p:spPr>
              <a:xfrm>
                <a:off x="748145" y="914398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40" dirty="0">
                    <a:solidFill>
                      <a:schemeClr val="tx1"/>
                    </a:solidFill>
                  </a:rPr>
                  <a:t>9 + 2 = 11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4B29E7-A7EA-3CEC-4C3B-B527570AC7CA}"/>
              </a:ext>
            </a:extLst>
          </p:cNvPr>
          <p:cNvGrpSpPr/>
          <p:nvPr/>
        </p:nvGrpSpPr>
        <p:grpSpPr>
          <a:xfrm>
            <a:off x="1886891" y="2407115"/>
            <a:ext cx="1390760" cy="3687132"/>
            <a:chOff x="748145" y="1593271"/>
            <a:chExt cx="1787236" cy="4738256"/>
          </a:xfrm>
          <a:solidFill>
            <a:srgbClr val="FFFF99"/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3048D19-C007-C7F3-E3B3-D3A40600DBB3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8 + 9 = 17</a:t>
              </a: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D8AC8DC-9632-4F6B-F84A-A18A402AB388}"/>
                </a:ext>
              </a:extLst>
            </p:cNvPr>
            <p:cNvGrpSpPr/>
            <p:nvPr/>
          </p:nvGrpSpPr>
          <p:grpSpPr>
            <a:xfrm>
              <a:off x="748145" y="1593271"/>
              <a:ext cx="1787236" cy="4059383"/>
              <a:chOff x="748145" y="1593271"/>
              <a:chExt cx="1787236" cy="4059383"/>
            </a:xfrm>
            <a:grpFill/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DBE89E9-4F1D-3D1A-CC8A-E2CCCCFA17D2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+ 8 = 16</a:t>
                </a: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93AF5F4B-79C4-8E37-19E4-0B100F16CDAB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+ 7 = 15</a:t>
                </a: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4B82A2D6-F948-D11B-0AB5-57935B7F0CDA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+ 6 = 14</a:t>
                </a: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C3712304-26C6-2E4A-21BC-AFAB34A76616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+ 5 = 13</a:t>
                </a: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E09D6CF0-8043-2B20-5CD5-81160DD0218D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+ 4 = 12</a:t>
                </a: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DEFDA0A8-5E73-83BA-B3F4-2B6599A2AFEF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+ 3 = 11</a:t>
                </a: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E78768D-1B39-4337-86B3-5EE3A3958296}"/>
              </a:ext>
            </a:extLst>
          </p:cNvPr>
          <p:cNvGrpSpPr/>
          <p:nvPr/>
        </p:nvGrpSpPr>
        <p:grpSpPr>
          <a:xfrm>
            <a:off x="3289928" y="2936136"/>
            <a:ext cx="1390760" cy="3158858"/>
            <a:chOff x="748145" y="2272144"/>
            <a:chExt cx="1787236" cy="4059383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A59A3976-0DD0-37A9-904D-98C2491E3E2B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7 + 9 = 16</a:t>
              </a: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FCB56719-AFE1-AB68-9556-F44AD9D6D236}"/>
                </a:ext>
              </a:extLst>
            </p:cNvPr>
            <p:cNvGrpSpPr/>
            <p:nvPr/>
          </p:nvGrpSpPr>
          <p:grpSpPr>
            <a:xfrm>
              <a:off x="748145" y="2272144"/>
              <a:ext cx="1787236" cy="3380510"/>
              <a:chOff x="748145" y="2272144"/>
              <a:chExt cx="1787236" cy="3380510"/>
            </a:xfrm>
            <a:grpFill/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3F0DCD8C-17CA-D8AB-E172-D3F3EABA8ABA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+ 8 = 15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B3E3696C-88C5-E8E9-60B1-11C621F4A33E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+ 7 = 14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248A97B-ADC8-C314-2221-D0E901D6F19F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+ 6 = 13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8A730582-477E-2C5C-30FF-89778B0F51D8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7 + 5 =  ?</a:t>
                </a: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C1E98758-ACB9-34F1-9CCB-939B4B6740DA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+ 4 = 11</a:t>
                </a: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93984B8-236E-8004-0FD9-21760B125BB3}"/>
              </a:ext>
            </a:extLst>
          </p:cNvPr>
          <p:cNvGrpSpPr/>
          <p:nvPr/>
        </p:nvGrpSpPr>
        <p:grpSpPr>
          <a:xfrm>
            <a:off x="4692964" y="3449841"/>
            <a:ext cx="1390760" cy="2630585"/>
            <a:chOff x="748145" y="2951017"/>
            <a:chExt cx="1787236" cy="3380510"/>
          </a:xfrm>
          <a:solidFill>
            <a:srgbClr val="FFFF99"/>
          </a:solidFill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F07EEDE-B05A-52EE-8B66-4E51E8065279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6 + 9 = 15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A3057D7-3141-12AD-5270-BC198451E3EB}"/>
                </a:ext>
              </a:extLst>
            </p:cNvPr>
            <p:cNvGrpSpPr/>
            <p:nvPr/>
          </p:nvGrpSpPr>
          <p:grpSpPr>
            <a:xfrm>
              <a:off x="748145" y="2951017"/>
              <a:ext cx="1787236" cy="2701637"/>
              <a:chOff x="748145" y="2951017"/>
              <a:chExt cx="1787236" cy="2701637"/>
            </a:xfrm>
            <a:grpFill/>
          </p:grpSpPr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FCCF02BD-63E2-16FC-C310-1F559881B738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+ 8 = 14</a:t>
                </a: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D3EFD794-EEE9-8953-AFF3-C767ACC5D8A8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+ 7 = 13</a:t>
                </a:r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B1D16D78-61E5-78A5-10DF-042F81C9B4C1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+ 6 = 12</a:t>
                </a:r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B220B157-3929-D408-5101-BB25B3E7287B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+ 5 = 11</a:t>
                </a:r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25E8616-5D08-1B44-4299-2780552A6FB0}"/>
              </a:ext>
            </a:extLst>
          </p:cNvPr>
          <p:cNvGrpSpPr/>
          <p:nvPr/>
        </p:nvGrpSpPr>
        <p:grpSpPr>
          <a:xfrm>
            <a:off x="6098936" y="3983505"/>
            <a:ext cx="1390760" cy="2102312"/>
            <a:chOff x="748145" y="3629890"/>
            <a:chExt cx="1787236" cy="2701637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D72449F-8613-DE45-2D37-7480D768BFEC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5 + 9 = 14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FA6B72B2-D9BF-78BE-1F25-9871F763CEF0}"/>
                </a:ext>
              </a:extLst>
            </p:cNvPr>
            <p:cNvGrpSpPr/>
            <p:nvPr/>
          </p:nvGrpSpPr>
          <p:grpSpPr>
            <a:xfrm>
              <a:off x="748145" y="3629890"/>
              <a:ext cx="1787236" cy="2022764"/>
              <a:chOff x="748145" y="3629890"/>
              <a:chExt cx="1787236" cy="2022764"/>
            </a:xfrm>
            <a:grpFill/>
          </p:grpSpPr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377D767E-650C-2490-C9F9-D5E199C2EC25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+ 8 = 13</a:t>
                </a: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E2089A2E-4672-90CB-E59C-8D0A26B51E4A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5 + 7 =  ?</a:t>
                </a: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B76DD4E2-95AE-EE9C-52A4-148D8406E0C4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+ 6 = 11</a:t>
                </a: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FF8A8D2-6C1B-A3C4-2317-E426B3FF4AFB}"/>
              </a:ext>
            </a:extLst>
          </p:cNvPr>
          <p:cNvGrpSpPr/>
          <p:nvPr/>
        </p:nvGrpSpPr>
        <p:grpSpPr>
          <a:xfrm>
            <a:off x="7511313" y="4507506"/>
            <a:ext cx="1390760" cy="1574040"/>
            <a:chOff x="748145" y="4292442"/>
            <a:chExt cx="1787236" cy="2022766"/>
          </a:xfrm>
          <a:solidFill>
            <a:srgbClr val="FFFF99"/>
          </a:solidFill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E346D2AF-4A54-390F-804A-6C1BEA82FCA0}"/>
                </a:ext>
              </a:extLst>
            </p:cNvPr>
            <p:cNvSpPr/>
            <p:nvPr/>
          </p:nvSpPr>
          <p:spPr>
            <a:xfrm>
              <a:off x="748145" y="5650189"/>
              <a:ext cx="1787236" cy="6650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4 + 9 = 13</a:t>
              </a: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CA123213-249B-1EC8-BB83-D3F37C169525}"/>
                </a:ext>
              </a:extLst>
            </p:cNvPr>
            <p:cNvGrpSpPr/>
            <p:nvPr/>
          </p:nvGrpSpPr>
          <p:grpSpPr>
            <a:xfrm>
              <a:off x="748145" y="4292442"/>
              <a:ext cx="1787236" cy="1343893"/>
              <a:chOff x="748145" y="4292442"/>
              <a:chExt cx="1787236" cy="1343893"/>
            </a:xfrm>
            <a:grpFill/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106BDFE9-F034-8FF5-7C03-580FDB211E56}"/>
                  </a:ext>
                </a:extLst>
              </p:cNvPr>
              <p:cNvSpPr/>
              <p:nvPr/>
            </p:nvSpPr>
            <p:spPr>
              <a:xfrm>
                <a:off x="748145" y="4971316"/>
                <a:ext cx="1787236" cy="66501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+ 8 = 12</a:t>
                </a: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E5F81EE1-67D6-D8D6-7AE4-EAE8159201F8}"/>
                  </a:ext>
                </a:extLst>
              </p:cNvPr>
              <p:cNvSpPr/>
              <p:nvPr/>
            </p:nvSpPr>
            <p:spPr>
              <a:xfrm>
                <a:off x="748145" y="4292442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+ 7 = 11</a:t>
                </a:r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63FA7E0-87BE-9240-7784-9CB4E87B4928}"/>
              </a:ext>
            </a:extLst>
          </p:cNvPr>
          <p:cNvGrpSpPr/>
          <p:nvPr/>
        </p:nvGrpSpPr>
        <p:grpSpPr>
          <a:xfrm>
            <a:off x="8914349" y="5037534"/>
            <a:ext cx="1390760" cy="1045766"/>
            <a:chOff x="748145" y="4971314"/>
            <a:chExt cx="1787236" cy="1343892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080642E-2BEE-1860-9B55-DC0AF7286254}"/>
                </a:ext>
              </a:extLst>
            </p:cNvPr>
            <p:cNvSpPr/>
            <p:nvPr/>
          </p:nvSpPr>
          <p:spPr>
            <a:xfrm>
              <a:off x="748145" y="5650188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rgbClr val="FF0000"/>
                  </a:solidFill>
                </a:rPr>
                <a:t>3 + 9 =  ?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200EBEA-D7AD-80EB-BD8D-75551CF9405D}"/>
                </a:ext>
              </a:extLst>
            </p:cNvPr>
            <p:cNvSpPr/>
            <p:nvPr/>
          </p:nvSpPr>
          <p:spPr>
            <a:xfrm>
              <a:off x="748145" y="4971314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3 + 8 = 11</a:t>
              </a:r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7AB8F92A-92C3-63AD-6908-663E2EE8441C}"/>
              </a:ext>
            </a:extLst>
          </p:cNvPr>
          <p:cNvSpPr/>
          <p:nvPr/>
        </p:nvSpPr>
        <p:spPr>
          <a:xfrm>
            <a:off x="10317385" y="5564055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tx1"/>
                </a:solidFill>
              </a:rPr>
              <a:t>2 + 9 = 11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8B99B110-E8D1-DDB8-3344-8992C2F70275}"/>
              </a:ext>
            </a:extLst>
          </p:cNvPr>
          <p:cNvGrpSpPr/>
          <p:nvPr/>
        </p:nvGrpSpPr>
        <p:grpSpPr>
          <a:xfrm>
            <a:off x="3729519" y="421240"/>
            <a:ext cx="7438490" cy="3038711"/>
            <a:chOff x="5107266" y="455668"/>
            <a:chExt cx="6309790" cy="2507607"/>
          </a:xfrm>
        </p:grpSpPr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5BE3637F-9278-5B85-F72C-E0F7416D63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FFFFD"/>
                </a:clrFrom>
                <a:clrTo>
                  <a:srgbClr val="FFFFFD">
                    <a:alpha val="0"/>
                  </a:srgbClr>
                </a:clrTo>
              </a:clrChange>
            </a:blip>
            <a:srcRect l="77641" t="30811" b="3077"/>
            <a:stretch/>
          </p:blipFill>
          <p:spPr>
            <a:xfrm>
              <a:off x="9986123" y="1212644"/>
              <a:ext cx="1430933" cy="1750631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56" name="Thought Bubble: Cloud 55">
              <a:extLst>
                <a:ext uri="{FF2B5EF4-FFF2-40B4-BE49-F238E27FC236}">
                  <a16:creationId xmlns:a16="http://schemas.microsoft.com/office/drawing/2014/main" id="{0757B280-7420-D4E5-5362-DAADDD11FD48}"/>
                </a:ext>
              </a:extLst>
            </p:cNvPr>
            <p:cNvSpPr/>
            <p:nvPr/>
          </p:nvSpPr>
          <p:spPr>
            <a:xfrm>
              <a:off x="5107266" y="455668"/>
              <a:ext cx="4878857" cy="1537502"/>
            </a:xfrm>
            <a:prstGeom prst="cloudCallout">
              <a:avLst>
                <a:gd name="adj1" fmla="val 54834"/>
                <a:gd name="adj2" fmla="val 58929"/>
              </a:avLst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627E62A-2E8C-6325-7692-07917D8C6768}"/>
                </a:ext>
              </a:extLst>
            </p:cNvPr>
            <p:cNvSpPr txBox="1"/>
            <p:nvPr/>
          </p:nvSpPr>
          <p:spPr>
            <a:xfrm>
              <a:off x="5204037" y="750979"/>
              <a:ext cx="4514377" cy="990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/>
                <a:t>À, </a:t>
              </a:r>
              <a:r>
                <a:rPr lang="en-US" sz="2400" dirty="0" err="1"/>
                <a:t>đó</a:t>
              </a:r>
              <a:r>
                <a:rPr lang="en-US" sz="2400" dirty="0"/>
                <a:t> </a:t>
              </a:r>
              <a:r>
                <a:rPr lang="en-US" sz="2400" dirty="0" err="1"/>
                <a:t>là</a:t>
              </a:r>
              <a:r>
                <a:rPr lang="en-US" sz="2400" dirty="0"/>
                <a:t> </a:t>
              </a:r>
              <a:r>
                <a:rPr lang="en-US" sz="2400" dirty="0" err="1"/>
                <a:t>các</a:t>
              </a:r>
              <a:r>
                <a:rPr lang="en-US" sz="2400" dirty="0"/>
                <a:t> </a:t>
              </a:r>
              <a:r>
                <a:rPr lang="en-US" sz="2400" dirty="0" err="1"/>
                <a:t>phép</a:t>
              </a:r>
              <a:r>
                <a:rPr lang="en-US" sz="2400" dirty="0"/>
                <a:t> </a:t>
              </a:r>
              <a:r>
                <a:rPr lang="en-US" sz="2400" dirty="0" err="1"/>
                <a:t>cộng</a:t>
              </a:r>
              <a:r>
                <a:rPr lang="en-US" sz="2400" dirty="0"/>
                <a:t> qua 10. </a:t>
              </a:r>
            </a:p>
            <a:p>
              <a:pPr algn="ctr"/>
              <a:r>
                <a:rPr lang="en-US" sz="2400" dirty="0" err="1"/>
                <a:t>Chúng</a:t>
              </a:r>
              <a:r>
                <a:rPr lang="en-US" sz="2400" dirty="0"/>
                <a:t> ta </a:t>
              </a:r>
              <a:r>
                <a:rPr lang="en-US" sz="2400" dirty="0" err="1"/>
                <a:t>hoàn</a:t>
              </a:r>
              <a:r>
                <a:rPr lang="en-US" sz="2400" dirty="0"/>
                <a:t> </a:t>
              </a:r>
              <a:r>
                <a:rPr lang="en-US" sz="2400" dirty="0" err="1"/>
                <a:t>thành</a:t>
              </a:r>
              <a:r>
                <a:rPr lang="en-US" sz="2400" dirty="0"/>
                <a:t> </a:t>
              </a:r>
              <a:r>
                <a:rPr lang="en-US" sz="2400" dirty="0" err="1"/>
                <a:t>luôn</a:t>
              </a:r>
              <a:r>
                <a:rPr lang="en-US" sz="2400" dirty="0"/>
                <a:t> </a:t>
              </a:r>
            </a:p>
            <a:p>
              <a:pPr algn="ctr"/>
              <a:r>
                <a:rPr lang="en-US" sz="2400" dirty="0" err="1"/>
                <a:t>bảng</a:t>
              </a:r>
              <a:r>
                <a:rPr lang="en-US" sz="2400" dirty="0"/>
                <a:t> </a:t>
              </a:r>
              <a:r>
                <a:rPr lang="en-US" sz="2400" dirty="0" err="1"/>
                <a:t>cộng</a:t>
              </a:r>
              <a:r>
                <a:rPr lang="en-US" sz="2400" dirty="0"/>
                <a:t> (qua 10) </a:t>
              </a:r>
              <a:r>
                <a:rPr lang="en-US" sz="2400" dirty="0" err="1"/>
                <a:t>nào</a:t>
              </a:r>
              <a:r>
                <a:rPr lang="en-US" sz="2400" dirty="0"/>
                <a:t>!</a:t>
              </a: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D94C9191-3CA5-12AB-8D9A-06A3B102B37D}"/>
              </a:ext>
            </a:extLst>
          </p:cNvPr>
          <p:cNvSpPr/>
          <p:nvPr/>
        </p:nvSpPr>
        <p:spPr>
          <a:xfrm>
            <a:off x="480763" y="2402527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9 + 3 = 12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943600D-7BA6-3132-3A16-E40EEEB63F6C}"/>
              </a:ext>
            </a:extLst>
          </p:cNvPr>
          <p:cNvSpPr/>
          <p:nvPr/>
        </p:nvSpPr>
        <p:spPr>
          <a:xfrm>
            <a:off x="3291401" y="3467568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7 + 5 = 12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1597A4D-2F0A-1E1F-C322-99D7376330A2}"/>
              </a:ext>
            </a:extLst>
          </p:cNvPr>
          <p:cNvSpPr/>
          <p:nvPr/>
        </p:nvSpPr>
        <p:spPr>
          <a:xfrm>
            <a:off x="7511313" y="8322470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16 – 8 = 8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D22C7F55-D427-DF7F-1259-59DDD22E3752}"/>
              </a:ext>
            </a:extLst>
          </p:cNvPr>
          <p:cNvSpPr/>
          <p:nvPr/>
        </p:nvSpPr>
        <p:spPr>
          <a:xfrm>
            <a:off x="8912042" y="5562934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3 + 9 = 12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AAFAAE9-4353-9860-F659-211B3958BE2B}"/>
              </a:ext>
            </a:extLst>
          </p:cNvPr>
          <p:cNvSpPr/>
          <p:nvPr/>
        </p:nvSpPr>
        <p:spPr>
          <a:xfrm>
            <a:off x="6102526" y="4518683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5 + 7 = 12</a:t>
            </a:r>
          </a:p>
        </p:txBody>
      </p:sp>
    </p:spTree>
    <p:extLst>
      <p:ext uri="{BB962C8B-B14F-4D97-AF65-F5344CB8AC3E}">
        <p14:creationId xmlns:p14="http://schemas.microsoft.com/office/powerpoint/2010/main" val="83283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5C41D41-8E7E-2110-3E68-DF1FFCF9C8F9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+ 2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484F161-029B-B5B4-FCDE-8A6CD7FF1064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B39AE96-494F-9B3D-17D3-343A219CB20E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+ 4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9C84527-083F-60F1-39DB-F2CD64571069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+ 5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9590178-BB83-A037-92A0-883B5B06B519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+ 6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515059A3-FA43-A151-5F5D-9712F499F4AD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+ 7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96CEAEF-9792-DAAA-7A65-FD231D0178AA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+ 8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ADF78E2-91A3-2127-3477-3EE26F0C396E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+ 9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060819D-03B2-1441-6189-56156E14638C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+ 3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EC278613-C30E-7455-82D2-13464AE3E73D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+ 4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E58681A-3CB3-D26A-A3AF-6A584637EEDF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+ 5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F5336B0-6DF3-3C90-F65E-E9B6B7B46DBE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+ 6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C683B461-3F03-F9E5-3CAE-E5CBB7EBD89C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+ 7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2D043F00-94EC-17AE-344A-30DC664D7A53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+ 8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82A21761-1E01-B2CC-C2FD-2AA70D46AB4E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+ 9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765CB626-C209-5609-EF8A-1AE93B968184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+ 4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2BCAF3C-7AE4-DF57-6F3D-41DC6BC3541C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01CE661-9D00-7086-0265-20B668DB2522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+ 6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4D8BBD9-E61F-03F5-E8BB-95C7457881C1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DCA01F4F-FB6B-AB6F-C4FD-FB870BFAC86A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F15B90BA-E848-9B11-C476-05966644B9ED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9C33FDBF-A6E6-25FF-2438-867EB12D1011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+ 5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3927E8DB-C012-60EF-C9C3-BFA5FDCD29F0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+ 6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582056D-11B1-272F-BB8A-493E897D586F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+ 7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C84D9194-F316-BA32-ECC4-3D6D0FDF3A02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+ 8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D444542F-78C0-42F4-6DD1-C425128B4569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+ 9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9B0B7F75-0E35-DC43-2BCE-29B1C20D40B5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6A1A02EC-906C-2382-2BA1-B30C4ECA78E7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6A39EF47-D8FF-EB37-54AE-528A0D0BD958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AA81ABD1-A15B-2F0D-9F0D-1A80D9898DE3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+ 9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44255AC4-1114-7DD3-2401-79D367A760C9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+ 7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64527E7-FADA-C122-F183-4C517D09E5D7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+ 8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7FB8782-7068-F841-9AFD-0DA1DD9CE086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+ 9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48CED366-00C2-BE78-DD29-9CFDCFB49CDA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3 + 8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21D7549-6DEB-F4AC-AA05-E5D1F35D4AAF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3 + 9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52B18B1A-8FB4-4D47-6445-CF6389155CE6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2 + 9</a:t>
            </a:r>
          </a:p>
        </p:txBody>
      </p:sp>
      <p:sp>
        <p:nvSpPr>
          <p:cNvPr id="42" name="Google Shape;290;p7">
            <a:extLst>
              <a:ext uri="{FF2B5EF4-FFF2-40B4-BE49-F238E27FC236}">
                <a16:creationId xmlns:a16="http://schemas.microsoft.com/office/drawing/2014/main" id="{103994AA-06DC-76A4-AA68-109F3A691B7E}"/>
              </a:ext>
            </a:extLst>
          </p:cNvPr>
          <p:cNvSpPr txBox="1"/>
          <p:nvPr/>
        </p:nvSpPr>
        <p:spPr>
          <a:xfrm>
            <a:off x="4553497" y="423842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kern="0" dirty="0">
                <a:ln w="22225">
                  <a:noFill/>
                  <a:prstDash val="solid"/>
                </a:ln>
                <a:solidFill>
                  <a:srgbClr val="FF0000"/>
                </a:solidFill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kern="0" dirty="0">
              <a:ln w="22225">
                <a:noFill/>
                <a:prstDash val="solid"/>
              </a:ln>
              <a:solidFill>
                <a:srgbClr val="FF0000"/>
              </a:solidFill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4A9F018-3961-6CEF-4899-34CBB6194DAC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0202098-FE4A-0074-C457-19F3F4B8E34A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D50FA17-4722-168E-77A5-6A8C3B249026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8785E6EC-725B-40EE-7C45-432FDAB4DFAC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28914999-74DC-2FB9-C098-5FCDCE5997A0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8BF884C-CD40-D36F-226B-3C990202F603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B6D1844C-0B57-0C15-8B83-9490153EE5D8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56122FF-A4CF-3A69-65EE-AB1FC5CAC887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Speech Bubble: Rectangle with Corners Rounded 50">
            <a:extLst>
              <a:ext uri="{FF2B5EF4-FFF2-40B4-BE49-F238E27FC236}">
                <a16:creationId xmlns:a16="http://schemas.microsoft.com/office/drawing/2014/main" id="{1C93537A-29F5-91BB-0248-2C45B6AD360F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25400" cap="flat" cmpd="sng" algn="ctr">
            <a:solidFill>
              <a:srgbClr val="FF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9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Speech Bubble: Rectangle with Corners Rounded 51">
            <a:extLst>
              <a:ext uri="{FF2B5EF4-FFF2-40B4-BE49-F238E27FC236}">
                <a16:creationId xmlns:a16="http://schemas.microsoft.com/office/drawing/2014/main" id="{967FE513-40C4-1301-E084-B10A06F3EBAD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25400" cap="flat" cmpd="sng" algn="ctr">
            <a:solidFill>
              <a:srgbClr val="4F81BD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8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3" name="Speech Bubble: Rectangle with Corners Rounded 52">
            <a:extLst>
              <a:ext uri="{FF2B5EF4-FFF2-40B4-BE49-F238E27FC236}">
                <a16:creationId xmlns:a16="http://schemas.microsoft.com/office/drawing/2014/main" id="{35ECBAD7-0EF6-E5AA-62BE-FBB57E3415E9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7030A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7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Speech Bubble: Rectangle with Corners Rounded 53">
            <a:extLst>
              <a:ext uri="{FF2B5EF4-FFF2-40B4-BE49-F238E27FC236}">
                <a16:creationId xmlns:a16="http://schemas.microsoft.com/office/drawing/2014/main" id="{C9CD607D-0225-4DC7-7C77-28347B74260E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51B416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6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5" name="Speech Bubble: Rectangle with Corners Rounded 54">
            <a:extLst>
              <a:ext uri="{FF2B5EF4-FFF2-40B4-BE49-F238E27FC236}">
                <a16:creationId xmlns:a16="http://schemas.microsoft.com/office/drawing/2014/main" id="{339C9BED-612B-9606-CA97-70F7FA37208F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5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6" name="Speech Bubble: Rectangle with Corners Rounded 55">
            <a:extLst>
              <a:ext uri="{FF2B5EF4-FFF2-40B4-BE49-F238E27FC236}">
                <a16:creationId xmlns:a16="http://schemas.microsoft.com/office/drawing/2014/main" id="{7CA8EA81-BC13-5988-AC5F-68358132C921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4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7" name="Speech Bubble: Rectangle with Corners Rounded 56">
            <a:extLst>
              <a:ext uri="{FF2B5EF4-FFF2-40B4-BE49-F238E27FC236}">
                <a16:creationId xmlns:a16="http://schemas.microsoft.com/office/drawing/2014/main" id="{B3894236-3BF9-2115-4A90-BBA8EA75C2E8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00206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3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8" name="Speech Bubble: Rectangle with Corners Rounded 57">
            <a:extLst>
              <a:ext uri="{FF2B5EF4-FFF2-40B4-BE49-F238E27FC236}">
                <a16:creationId xmlns:a16="http://schemas.microsoft.com/office/drawing/2014/main" id="{E982F90D-B1B6-03CF-C963-7D41892F609A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2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69110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uiExpand="1" build="p" animBg="1"/>
      <p:bldP spid="51" grpId="1" build="allAtOnce" animBg="1"/>
      <p:bldP spid="52" grpId="0" uiExpand="1" build="p" animBg="1"/>
      <p:bldP spid="52" grpId="1" build="allAtOnce" animBg="1"/>
      <p:bldP spid="53" grpId="0" uiExpand="1" build="p" animBg="1"/>
      <p:bldP spid="53" grpId="1" build="allAtOnce" animBg="1"/>
      <p:bldP spid="54" grpId="0" build="p" animBg="1"/>
      <p:bldP spid="54" grpId="1" build="allAtOnce" animBg="1"/>
      <p:bldP spid="55" grpId="0" uiExpand="1" build="p" animBg="1"/>
      <p:bldP spid="55" grpId="1" build="allAtOnce" animBg="1"/>
      <p:bldP spid="56" grpId="0" uiExpand="1" build="p" animBg="1"/>
      <p:bldP spid="56" grpId="1" build="allAtOnce" animBg="1"/>
      <p:bldP spid="57" grpId="0" uiExpand="1" build="p" animBg="1"/>
      <p:bldP spid="57" grpId="1" build="allAtOnce" animBg="1"/>
      <p:bldP spid="58" grpId="0" uiExpand="1" build="p" animBg="1"/>
      <p:bldP spid="58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D66C9C0E-B7D3-1FEB-94CE-1D8C40EDCE21}"/>
              </a:ext>
            </a:extLst>
          </p:cNvPr>
          <p:cNvGrpSpPr/>
          <p:nvPr/>
        </p:nvGrpSpPr>
        <p:grpSpPr>
          <a:xfrm>
            <a:off x="735332" y="2069544"/>
            <a:ext cx="10982081" cy="4208275"/>
            <a:chOff x="2052971" y="2285531"/>
            <a:chExt cx="8425245" cy="4208275"/>
          </a:xfrm>
        </p:grpSpPr>
        <p:sp>
          <p:nvSpPr>
            <p:cNvPr id="65" name="Rounded Rectangle 90">
              <a:extLst>
                <a:ext uri="{FF2B5EF4-FFF2-40B4-BE49-F238E27FC236}">
                  <a16:creationId xmlns:a16="http://schemas.microsoft.com/office/drawing/2014/main" id="{61A44553-F7B2-D230-4E85-4B3B257E759D}"/>
                </a:ext>
              </a:extLst>
            </p:cNvPr>
            <p:cNvSpPr/>
            <p:nvPr/>
          </p:nvSpPr>
          <p:spPr>
            <a:xfrm>
              <a:off x="2057220" y="228553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+ 2</a:t>
              </a:r>
            </a:p>
          </p:txBody>
        </p:sp>
        <p:sp>
          <p:nvSpPr>
            <p:cNvPr id="66" name="Rounded Rectangle 91">
              <a:extLst>
                <a:ext uri="{FF2B5EF4-FFF2-40B4-BE49-F238E27FC236}">
                  <a16:creationId xmlns:a16="http://schemas.microsoft.com/office/drawing/2014/main" id="{D5391328-8738-B79D-F02B-CE54B2B5918A}"/>
                </a:ext>
              </a:extLst>
            </p:cNvPr>
            <p:cNvSpPr/>
            <p:nvPr/>
          </p:nvSpPr>
          <p:spPr>
            <a:xfrm>
              <a:off x="3101788" y="2814763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+ 3 </a:t>
              </a:r>
            </a:p>
          </p:txBody>
        </p:sp>
        <p:sp>
          <p:nvSpPr>
            <p:cNvPr id="67" name="Rounded Rectangle 92">
              <a:extLst>
                <a:ext uri="{FF2B5EF4-FFF2-40B4-BE49-F238E27FC236}">
                  <a16:creationId xmlns:a16="http://schemas.microsoft.com/office/drawing/2014/main" id="{66370247-E468-B1A9-6590-7181BECBECD7}"/>
                </a:ext>
              </a:extLst>
            </p:cNvPr>
            <p:cNvSpPr/>
            <p:nvPr/>
          </p:nvSpPr>
          <p:spPr>
            <a:xfrm>
              <a:off x="4155321" y="333503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Rounded Rectangle 93">
              <a:extLst>
                <a:ext uri="{FF2B5EF4-FFF2-40B4-BE49-F238E27FC236}">
                  <a16:creationId xmlns:a16="http://schemas.microsoft.com/office/drawing/2014/main" id="{A2EC06E0-281C-4967-666B-03AFF63EFAEF}"/>
                </a:ext>
              </a:extLst>
            </p:cNvPr>
            <p:cNvSpPr/>
            <p:nvPr/>
          </p:nvSpPr>
          <p:spPr>
            <a:xfrm>
              <a:off x="5186494" y="383929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+ 5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Rounded Rectangle 94">
              <a:extLst>
                <a:ext uri="{FF2B5EF4-FFF2-40B4-BE49-F238E27FC236}">
                  <a16:creationId xmlns:a16="http://schemas.microsoft.com/office/drawing/2014/main" id="{4F04E928-0CEA-74DA-B2A0-40501A11C2FC}"/>
                </a:ext>
              </a:extLst>
            </p:cNvPr>
            <p:cNvSpPr/>
            <p:nvPr/>
          </p:nvSpPr>
          <p:spPr>
            <a:xfrm>
              <a:off x="6256475" y="436043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+ 6</a:t>
              </a:r>
            </a:p>
          </p:txBody>
        </p:sp>
        <p:sp>
          <p:nvSpPr>
            <p:cNvPr id="70" name="Rounded Rectangle 95">
              <a:extLst>
                <a:ext uri="{FF2B5EF4-FFF2-40B4-BE49-F238E27FC236}">
                  <a16:creationId xmlns:a16="http://schemas.microsoft.com/office/drawing/2014/main" id="{D3A0FF54-D0F0-5BF9-1873-EACB35A1BFFA}"/>
                </a:ext>
              </a:extLst>
            </p:cNvPr>
            <p:cNvSpPr/>
            <p:nvPr/>
          </p:nvSpPr>
          <p:spPr>
            <a:xfrm>
              <a:off x="7308357" y="487398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+ 7</a:t>
              </a:r>
            </a:p>
          </p:txBody>
        </p:sp>
        <p:sp>
          <p:nvSpPr>
            <p:cNvPr id="71" name="Rounded Rectangle 96">
              <a:extLst>
                <a:ext uri="{FF2B5EF4-FFF2-40B4-BE49-F238E27FC236}">
                  <a16:creationId xmlns:a16="http://schemas.microsoft.com/office/drawing/2014/main" id="{1A8CDFE7-8A1B-9850-6152-A16A6AA747C7}"/>
                </a:ext>
              </a:extLst>
            </p:cNvPr>
            <p:cNvSpPr/>
            <p:nvPr/>
          </p:nvSpPr>
          <p:spPr>
            <a:xfrm>
              <a:off x="8370258" y="539863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 + 8</a:t>
              </a:r>
            </a:p>
          </p:txBody>
        </p:sp>
        <p:sp>
          <p:nvSpPr>
            <p:cNvPr id="72" name="Rounded Rectangle 97">
              <a:extLst>
                <a:ext uri="{FF2B5EF4-FFF2-40B4-BE49-F238E27FC236}">
                  <a16:creationId xmlns:a16="http://schemas.microsoft.com/office/drawing/2014/main" id="{17F4461F-3A58-EA78-CD0A-11F5AC088ACB}"/>
                </a:ext>
              </a:extLst>
            </p:cNvPr>
            <p:cNvSpPr/>
            <p:nvPr/>
          </p:nvSpPr>
          <p:spPr>
            <a:xfrm>
              <a:off x="9424683" y="594445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 + 9</a:t>
              </a:r>
            </a:p>
          </p:txBody>
        </p:sp>
        <p:sp>
          <p:nvSpPr>
            <p:cNvPr id="73" name="Rounded Rectangle 98">
              <a:extLst>
                <a:ext uri="{FF2B5EF4-FFF2-40B4-BE49-F238E27FC236}">
                  <a16:creationId xmlns:a16="http://schemas.microsoft.com/office/drawing/2014/main" id="{4F567B07-CB00-C7C1-7CF1-12DE62E37D08}"/>
                </a:ext>
              </a:extLst>
            </p:cNvPr>
            <p:cNvSpPr/>
            <p:nvPr/>
          </p:nvSpPr>
          <p:spPr>
            <a:xfrm>
              <a:off x="2057220" y="281782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+ 3</a:t>
              </a:r>
            </a:p>
          </p:txBody>
        </p:sp>
        <p:sp>
          <p:nvSpPr>
            <p:cNvPr id="74" name="Rounded Rectangle 99">
              <a:extLst>
                <a:ext uri="{FF2B5EF4-FFF2-40B4-BE49-F238E27FC236}">
                  <a16:creationId xmlns:a16="http://schemas.microsoft.com/office/drawing/2014/main" id="{B2C4DB7C-F5D7-4924-0EC2-62E37AB37BD5}"/>
                </a:ext>
              </a:extLst>
            </p:cNvPr>
            <p:cNvSpPr/>
            <p:nvPr/>
          </p:nvSpPr>
          <p:spPr>
            <a:xfrm>
              <a:off x="4150722" y="384825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+ 5</a:t>
              </a:r>
            </a:p>
          </p:txBody>
        </p:sp>
        <p:sp>
          <p:nvSpPr>
            <p:cNvPr id="75" name="Rounded Rectangle 100">
              <a:extLst>
                <a:ext uri="{FF2B5EF4-FFF2-40B4-BE49-F238E27FC236}">
                  <a16:creationId xmlns:a16="http://schemas.microsoft.com/office/drawing/2014/main" id="{970AC307-6A8F-2B91-3D6B-B57FE5EF1F2A}"/>
                </a:ext>
              </a:extLst>
            </p:cNvPr>
            <p:cNvSpPr/>
            <p:nvPr/>
          </p:nvSpPr>
          <p:spPr>
            <a:xfrm>
              <a:off x="3111475" y="333503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Rounded Rectangle 101">
              <a:extLst>
                <a:ext uri="{FF2B5EF4-FFF2-40B4-BE49-F238E27FC236}">
                  <a16:creationId xmlns:a16="http://schemas.microsoft.com/office/drawing/2014/main" id="{AD13A53B-E347-7F1F-791E-9053C5544536}"/>
                </a:ext>
              </a:extLst>
            </p:cNvPr>
            <p:cNvSpPr/>
            <p:nvPr/>
          </p:nvSpPr>
          <p:spPr>
            <a:xfrm>
              <a:off x="6236824" y="488523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+ 7</a:t>
              </a:r>
            </a:p>
          </p:txBody>
        </p:sp>
        <p:sp>
          <p:nvSpPr>
            <p:cNvPr id="77" name="Rounded Rectangle 102">
              <a:extLst>
                <a:ext uri="{FF2B5EF4-FFF2-40B4-BE49-F238E27FC236}">
                  <a16:creationId xmlns:a16="http://schemas.microsoft.com/office/drawing/2014/main" id="{07608A0D-B6E3-A681-C0E3-01C3067250E3}"/>
                </a:ext>
              </a:extLst>
            </p:cNvPr>
            <p:cNvSpPr/>
            <p:nvPr/>
          </p:nvSpPr>
          <p:spPr>
            <a:xfrm>
              <a:off x="7316725" y="541438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+ 8</a:t>
              </a:r>
            </a:p>
          </p:txBody>
        </p:sp>
        <p:sp>
          <p:nvSpPr>
            <p:cNvPr id="78" name="Rounded Rectangle 103">
              <a:extLst>
                <a:ext uri="{FF2B5EF4-FFF2-40B4-BE49-F238E27FC236}">
                  <a16:creationId xmlns:a16="http://schemas.microsoft.com/office/drawing/2014/main" id="{58FA8991-F9AB-D82A-48AF-D2A8F4C94E3F}"/>
                </a:ext>
              </a:extLst>
            </p:cNvPr>
            <p:cNvSpPr/>
            <p:nvPr/>
          </p:nvSpPr>
          <p:spPr>
            <a:xfrm>
              <a:off x="8385622" y="593756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 + 9</a:t>
              </a:r>
            </a:p>
          </p:txBody>
        </p:sp>
        <p:sp>
          <p:nvSpPr>
            <p:cNvPr id="79" name="Rounded Rectangle 104">
              <a:extLst>
                <a:ext uri="{FF2B5EF4-FFF2-40B4-BE49-F238E27FC236}">
                  <a16:creationId xmlns:a16="http://schemas.microsoft.com/office/drawing/2014/main" id="{49B03E72-5938-4161-631A-C51F00A0280F}"/>
                </a:ext>
              </a:extLst>
            </p:cNvPr>
            <p:cNvSpPr/>
            <p:nvPr/>
          </p:nvSpPr>
          <p:spPr>
            <a:xfrm>
              <a:off x="2057220" y="334069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Rounded Rectangle 105">
              <a:extLst>
                <a:ext uri="{FF2B5EF4-FFF2-40B4-BE49-F238E27FC236}">
                  <a16:creationId xmlns:a16="http://schemas.microsoft.com/office/drawing/2014/main" id="{299864EC-9EE4-6C9B-9210-B5E1C6D9CA17}"/>
                </a:ext>
              </a:extLst>
            </p:cNvPr>
            <p:cNvSpPr/>
            <p:nvPr/>
          </p:nvSpPr>
          <p:spPr>
            <a:xfrm>
              <a:off x="3107779" y="384621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+ 5</a:t>
              </a:r>
            </a:p>
          </p:txBody>
        </p:sp>
        <p:sp>
          <p:nvSpPr>
            <p:cNvPr id="81" name="Rounded Rectangle 106">
              <a:extLst>
                <a:ext uri="{FF2B5EF4-FFF2-40B4-BE49-F238E27FC236}">
                  <a16:creationId xmlns:a16="http://schemas.microsoft.com/office/drawing/2014/main" id="{3A08D79A-AA40-61D3-EC23-115B22BB32A2}"/>
                </a:ext>
              </a:extLst>
            </p:cNvPr>
            <p:cNvSpPr/>
            <p:nvPr/>
          </p:nvSpPr>
          <p:spPr>
            <a:xfrm>
              <a:off x="4157468" y="436296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+ 6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Rounded Rectangle 107">
              <a:extLst>
                <a:ext uri="{FF2B5EF4-FFF2-40B4-BE49-F238E27FC236}">
                  <a16:creationId xmlns:a16="http://schemas.microsoft.com/office/drawing/2014/main" id="{9F358DC3-CDFF-AE61-3566-2DA8DD6F2694}"/>
                </a:ext>
              </a:extLst>
            </p:cNvPr>
            <p:cNvSpPr/>
            <p:nvPr/>
          </p:nvSpPr>
          <p:spPr>
            <a:xfrm>
              <a:off x="5190287" y="488966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+ 7</a:t>
              </a:r>
            </a:p>
          </p:txBody>
        </p:sp>
        <p:sp>
          <p:nvSpPr>
            <p:cNvPr id="83" name="Rounded Rectangle 108">
              <a:extLst>
                <a:ext uri="{FF2B5EF4-FFF2-40B4-BE49-F238E27FC236}">
                  <a16:creationId xmlns:a16="http://schemas.microsoft.com/office/drawing/2014/main" id="{7F6645F1-BA1A-EDA8-6435-BF2A9BD8C417}"/>
                </a:ext>
              </a:extLst>
            </p:cNvPr>
            <p:cNvSpPr/>
            <p:nvPr/>
          </p:nvSpPr>
          <p:spPr>
            <a:xfrm>
              <a:off x="6257237" y="541607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+ 8</a:t>
              </a:r>
            </a:p>
          </p:txBody>
        </p:sp>
        <p:sp>
          <p:nvSpPr>
            <p:cNvPr id="84" name="Rounded Rectangle 109">
              <a:extLst>
                <a:ext uri="{FF2B5EF4-FFF2-40B4-BE49-F238E27FC236}">
                  <a16:creationId xmlns:a16="http://schemas.microsoft.com/office/drawing/2014/main" id="{1646B851-8CF8-EC7C-8A38-80795CE8C82B}"/>
                </a:ext>
              </a:extLst>
            </p:cNvPr>
            <p:cNvSpPr/>
            <p:nvPr/>
          </p:nvSpPr>
          <p:spPr>
            <a:xfrm>
              <a:off x="7325079" y="594175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+ 9</a:t>
              </a:r>
            </a:p>
          </p:txBody>
        </p:sp>
        <p:sp>
          <p:nvSpPr>
            <p:cNvPr id="85" name="Rounded Rectangle 110">
              <a:extLst>
                <a:ext uri="{FF2B5EF4-FFF2-40B4-BE49-F238E27FC236}">
                  <a16:creationId xmlns:a16="http://schemas.microsoft.com/office/drawing/2014/main" id="{0556FF3F-9E0D-451D-AAA6-3526ABE6D79E}"/>
                </a:ext>
              </a:extLst>
            </p:cNvPr>
            <p:cNvSpPr/>
            <p:nvPr/>
          </p:nvSpPr>
          <p:spPr>
            <a:xfrm>
              <a:off x="2053191" y="386426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+ 5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Rounded Rectangle 111">
              <a:extLst>
                <a:ext uri="{FF2B5EF4-FFF2-40B4-BE49-F238E27FC236}">
                  <a16:creationId xmlns:a16="http://schemas.microsoft.com/office/drawing/2014/main" id="{BECC48CF-4184-0680-7A61-475AF75422C8}"/>
                </a:ext>
              </a:extLst>
            </p:cNvPr>
            <p:cNvSpPr/>
            <p:nvPr/>
          </p:nvSpPr>
          <p:spPr>
            <a:xfrm>
              <a:off x="3111716" y="437544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+ 6</a:t>
              </a:r>
            </a:p>
          </p:txBody>
        </p:sp>
        <p:sp>
          <p:nvSpPr>
            <p:cNvPr id="87" name="Rounded Rectangle 112">
              <a:extLst>
                <a:ext uri="{FF2B5EF4-FFF2-40B4-BE49-F238E27FC236}">
                  <a16:creationId xmlns:a16="http://schemas.microsoft.com/office/drawing/2014/main" id="{ECEA40A0-1C7F-8446-F775-AEA25C8BA6CC}"/>
                </a:ext>
              </a:extLst>
            </p:cNvPr>
            <p:cNvSpPr/>
            <p:nvPr/>
          </p:nvSpPr>
          <p:spPr>
            <a:xfrm>
              <a:off x="4142354" y="487970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+ 7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Rounded Rectangle 113">
              <a:extLst>
                <a:ext uri="{FF2B5EF4-FFF2-40B4-BE49-F238E27FC236}">
                  <a16:creationId xmlns:a16="http://schemas.microsoft.com/office/drawing/2014/main" id="{3C3085CB-6810-98E0-4D78-387F9B5823AC}"/>
                </a:ext>
              </a:extLst>
            </p:cNvPr>
            <p:cNvSpPr/>
            <p:nvPr/>
          </p:nvSpPr>
          <p:spPr>
            <a:xfrm>
              <a:off x="5200584" y="541977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+ 8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Rounded Rectangle 114">
              <a:extLst>
                <a:ext uri="{FF2B5EF4-FFF2-40B4-BE49-F238E27FC236}">
                  <a16:creationId xmlns:a16="http://schemas.microsoft.com/office/drawing/2014/main" id="{A550D251-74CD-7905-149A-B881FB306CD8}"/>
                </a:ext>
              </a:extLst>
            </p:cNvPr>
            <p:cNvSpPr/>
            <p:nvPr/>
          </p:nvSpPr>
          <p:spPr>
            <a:xfrm>
              <a:off x="6279008" y="595145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+ 9</a:t>
              </a:r>
            </a:p>
          </p:txBody>
        </p:sp>
        <p:sp>
          <p:nvSpPr>
            <p:cNvPr id="90" name="Rounded Rectangle 115">
              <a:extLst>
                <a:ext uri="{FF2B5EF4-FFF2-40B4-BE49-F238E27FC236}">
                  <a16:creationId xmlns:a16="http://schemas.microsoft.com/office/drawing/2014/main" id="{CE5AA6BC-8D4B-D780-917F-BAED36759F51}"/>
                </a:ext>
              </a:extLst>
            </p:cNvPr>
            <p:cNvSpPr/>
            <p:nvPr/>
          </p:nvSpPr>
          <p:spPr>
            <a:xfrm>
              <a:off x="2057220" y="438384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+ 6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Rounded Rectangle 116">
              <a:extLst>
                <a:ext uri="{FF2B5EF4-FFF2-40B4-BE49-F238E27FC236}">
                  <a16:creationId xmlns:a16="http://schemas.microsoft.com/office/drawing/2014/main" id="{577553FC-4EEE-4270-3E74-D98DE6C196C5}"/>
                </a:ext>
              </a:extLst>
            </p:cNvPr>
            <p:cNvSpPr/>
            <p:nvPr/>
          </p:nvSpPr>
          <p:spPr>
            <a:xfrm>
              <a:off x="3102186" y="490727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+ 7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Rounded Rectangle 117">
              <a:extLst>
                <a:ext uri="{FF2B5EF4-FFF2-40B4-BE49-F238E27FC236}">
                  <a16:creationId xmlns:a16="http://schemas.microsoft.com/office/drawing/2014/main" id="{E7D3B9D3-A6B9-0B3F-A3D2-C747373CBC59}"/>
                </a:ext>
              </a:extLst>
            </p:cNvPr>
            <p:cNvSpPr/>
            <p:nvPr/>
          </p:nvSpPr>
          <p:spPr>
            <a:xfrm>
              <a:off x="4150722" y="540880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+ 8</a:t>
              </a:r>
            </a:p>
          </p:txBody>
        </p:sp>
        <p:sp>
          <p:nvSpPr>
            <p:cNvPr id="93" name="Rounded Rectangle 118">
              <a:extLst>
                <a:ext uri="{FF2B5EF4-FFF2-40B4-BE49-F238E27FC236}">
                  <a16:creationId xmlns:a16="http://schemas.microsoft.com/office/drawing/2014/main" id="{A0C3E10F-23DD-4D58-0244-381F55F8975D}"/>
                </a:ext>
              </a:extLst>
            </p:cNvPr>
            <p:cNvSpPr/>
            <p:nvPr/>
          </p:nvSpPr>
          <p:spPr>
            <a:xfrm>
              <a:off x="5216510" y="595877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+ 9</a:t>
              </a:r>
            </a:p>
          </p:txBody>
        </p:sp>
        <p:sp>
          <p:nvSpPr>
            <p:cNvPr id="94" name="Rounded Rectangle 119">
              <a:extLst>
                <a:ext uri="{FF2B5EF4-FFF2-40B4-BE49-F238E27FC236}">
                  <a16:creationId xmlns:a16="http://schemas.microsoft.com/office/drawing/2014/main" id="{21ACEEC1-29C5-8E70-8722-348561ECF9B5}"/>
                </a:ext>
              </a:extLst>
            </p:cNvPr>
            <p:cNvSpPr/>
            <p:nvPr/>
          </p:nvSpPr>
          <p:spPr>
            <a:xfrm>
              <a:off x="2052971" y="489888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+ 7</a:t>
              </a:r>
            </a:p>
          </p:txBody>
        </p:sp>
        <p:sp>
          <p:nvSpPr>
            <p:cNvPr id="95" name="Rounded Rectangle 120">
              <a:extLst>
                <a:ext uri="{FF2B5EF4-FFF2-40B4-BE49-F238E27FC236}">
                  <a16:creationId xmlns:a16="http://schemas.microsoft.com/office/drawing/2014/main" id="{DBBBE430-4F39-6D10-3E3D-D2CB5C2DD237}"/>
                </a:ext>
              </a:extLst>
            </p:cNvPr>
            <p:cNvSpPr/>
            <p:nvPr/>
          </p:nvSpPr>
          <p:spPr>
            <a:xfrm>
              <a:off x="3105589" y="542534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+ 8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Rounded Rectangle 121">
              <a:extLst>
                <a:ext uri="{FF2B5EF4-FFF2-40B4-BE49-F238E27FC236}">
                  <a16:creationId xmlns:a16="http://schemas.microsoft.com/office/drawing/2014/main" id="{328BB2C3-A90C-6A05-5A38-0BE01DC08449}"/>
                </a:ext>
              </a:extLst>
            </p:cNvPr>
            <p:cNvSpPr/>
            <p:nvPr/>
          </p:nvSpPr>
          <p:spPr>
            <a:xfrm>
              <a:off x="4158525" y="594492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+ 9</a:t>
              </a:r>
            </a:p>
          </p:txBody>
        </p:sp>
        <p:sp>
          <p:nvSpPr>
            <p:cNvPr id="97" name="Rounded Rectangle 122">
              <a:extLst>
                <a:ext uri="{FF2B5EF4-FFF2-40B4-BE49-F238E27FC236}">
                  <a16:creationId xmlns:a16="http://schemas.microsoft.com/office/drawing/2014/main" id="{22BCC6FA-DC01-9B6E-27A5-D9DF6FFB5014}"/>
                </a:ext>
              </a:extLst>
            </p:cNvPr>
            <p:cNvSpPr/>
            <p:nvPr/>
          </p:nvSpPr>
          <p:spPr>
            <a:xfrm>
              <a:off x="2064127" y="5425229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DF2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Rounded Rectangle 123">
              <a:extLst>
                <a:ext uri="{FF2B5EF4-FFF2-40B4-BE49-F238E27FC236}">
                  <a16:creationId xmlns:a16="http://schemas.microsoft.com/office/drawing/2014/main" id="{BC5DD934-FD61-2C37-C30A-A8738078EFB0}"/>
                </a:ext>
              </a:extLst>
            </p:cNvPr>
            <p:cNvSpPr/>
            <p:nvPr/>
          </p:nvSpPr>
          <p:spPr>
            <a:xfrm>
              <a:off x="3110041" y="595481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DF2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+ 9</a:t>
              </a:r>
            </a:p>
          </p:txBody>
        </p:sp>
        <p:sp>
          <p:nvSpPr>
            <p:cNvPr id="99" name="Rounded Rectangle 124">
              <a:extLst>
                <a:ext uri="{FF2B5EF4-FFF2-40B4-BE49-F238E27FC236}">
                  <a16:creationId xmlns:a16="http://schemas.microsoft.com/office/drawing/2014/main" id="{9BD53465-59DC-E7BE-C286-561B6FEF1495}"/>
                </a:ext>
              </a:extLst>
            </p:cNvPr>
            <p:cNvSpPr/>
            <p:nvPr/>
          </p:nvSpPr>
          <p:spPr>
            <a:xfrm>
              <a:off x="2064126" y="596457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36AA4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+ 9</a:t>
              </a:r>
            </a:p>
          </p:txBody>
        </p:sp>
        <p:sp>
          <p:nvSpPr>
            <p:cNvPr id="100" name="Rounded Rectangle 125">
              <a:extLst>
                <a:ext uri="{FF2B5EF4-FFF2-40B4-BE49-F238E27FC236}">
                  <a16:creationId xmlns:a16="http://schemas.microsoft.com/office/drawing/2014/main" id="{87A5FD94-626C-C200-1795-330266D99D8B}"/>
                </a:ext>
              </a:extLst>
            </p:cNvPr>
            <p:cNvSpPr/>
            <p:nvPr/>
          </p:nvSpPr>
          <p:spPr>
            <a:xfrm>
              <a:off x="5208854" y="435740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+ 6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1" name="Rectangle 100">
            <a:extLst>
              <a:ext uri="{FF2B5EF4-FFF2-40B4-BE49-F238E27FC236}">
                <a16:creationId xmlns:a16="http://schemas.microsoft.com/office/drawing/2014/main" id="{F2A587AC-3586-33A3-6553-0D7D3B5E96A2}"/>
              </a:ext>
            </a:extLst>
          </p:cNvPr>
          <p:cNvSpPr/>
          <p:nvPr/>
        </p:nvSpPr>
        <p:spPr>
          <a:xfrm>
            <a:off x="1431607" y="2125877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C168515F-E93F-17FD-3C48-88576762DA7D}"/>
              </a:ext>
            </a:extLst>
          </p:cNvPr>
          <p:cNvSpPr/>
          <p:nvPr/>
        </p:nvSpPr>
        <p:spPr>
          <a:xfrm>
            <a:off x="2800812" y="265388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50E57C18-1A3E-4192-75F9-54957364A7C1}"/>
              </a:ext>
            </a:extLst>
          </p:cNvPr>
          <p:cNvSpPr/>
          <p:nvPr/>
        </p:nvSpPr>
        <p:spPr>
          <a:xfrm>
            <a:off x="4189067" y="317744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140E378-4AE6-0F06-DBA5-B12C6B0D8E83}"/>
              </a:ext>
            </a:extLst>
          </p:cNvPr>
          <p:cNvSpPr/>
          <p:nvPr/>
        </p:nvSpPr>
        <p:spPr>
          <a:xfrm>
            <a:off x="5558272" y="3691298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478F5053-DA8F-39FC-47D0-2B87EBD5F0A3}"/>
              </a:ext>
            </a:extLst>
          </p:cNvPr>
          <p:cNvSpPr/>
          <p:nvPr/>
        </p:nvSpPr>
        <p:spPr>
          <a:xfrm>
            <a:off x="6908427" y="4205154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78E386D1-6144-0184-C6E3-365023A93FB1}"/>
              </a:ext>
            </a:extLst>
          </p:cNvPr>
          <p:cNvSpPr/>
          <p:nvPr/>
        </p:nvSpPr>
        <p:spPr>
          <a:xfrm>
            <a:off x="8315732" y="4728535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859AE21-9D42-4BBF-7EC1-83D201FCD422}"/>
              </a:ext>
            </a:extLst>
          </p:cNvPr>
          <p:cNvSpPr/>
          <p:nvPr/>
        </p:nvSpPr>
        <p:spPr>
          <a:xfrm>
            <a:off x="9707878" y="5232866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C1929800-DE4E-A737-67FD-C9FAC7D9E427}"/>
              </a:ext>
            </a:extLst>
          </p:cNvPr>
          <p:cNvSpPr/>
          <p:nvPr/>
        </p:nvSpPr>
        <p:spPr>
          <a:xfrm>
            <a:off x="11060348" y="579462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014CE593-F89F-2DD2-C0DE-7B0BCFE8D4A5}"/>
              </a:ext>
            </a:extLst>
          </p:cNvPr>
          <p:cNvSpPr/>
          <p:nvPr/>
        </p:nvSpPr>
        <p:spPr>
          <a:xfrm>
            <a:off x="1421274" y="266474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E6115AD-2C32-0F98-90E7-55C23146F923}"/>
              </a:ext>
            </a:extLst>
          </p:cNvPr>
          <p:cNvSpPr/>
          <p:nvPr/>
        </p:nvSpPr>
        <p:spPr>
          <a:xfrm>
            <a:off x="1439516" y="320361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3006C5F-E256-3B56-1AB2-681A987290FD}"/>
              </a:ext>
            </a:extLst>
          </p:cNvPr>
          <p:cNvSpPr/>
          <p:nvPr/>
        </p:nvSpPr>
        <p:spPr>
          <a:xfrm>
            <a:off x="1432000" y="370385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77A4A505-52F2-DD2D-EC39-02F46B6954F3}"/>
              </a:ext>
            </a:extLst>
          </p:cNvPr>
          <p:cNvSpPr/>
          <p:nvPr/>
        </p:nvSpPr>
        <p:spPr>
          <a:xfrm>
            <a:off x="1440550" y="421667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67133C80-3767-01D0-F3C1-7330504B9FB8}"/>
              </a:ext>
            </a:extLst>
          </p:cNvPr>
          <p:cNvSpPr/>
          <p:nvPr/>
        </p:nvSpPr>
        <p:spPr>
          <a:xfrm>
            <a:off x="1449100" y="4729496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686F9CE9-409A-6565-235F-7579F9526AE3}"/>
              </a:ext>
            </a:extLst>
          </p:cNvPr>
          <p:cNvSpPr/>
          <p:nvPr/>
        </p:nvSpPr>
        <p:spPr>
          <a:xfrm>
            <a:off x="1447853" y="5266455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C59AE0B9-4650-24C8-061A-4B0DBB6F537A}"/>
              </a:ext>
            </a:extLst>
          </p:cNvPr>
          <p:cNvSpPr/>
          <p:nvPr/>
        </p:nvSpPr>
        <p:spPr>
          <a:xfrm>
            <a:off x="1446606" y="581103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C5DB954F-1E51-30DE-1F9B-EB62E8CE03AB}"/>
              </a:ext>
            </a:extLst>
          </p:cNvPr>
          <p:cNvSpPr/>
          <p:nvPr/>
        </p:nvSpPr>
        <p:spPr>
          <a:xfrm>
            <a:off x="2796820" y="317903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D4AEF7F5-08B1-7DC3-3C61-F93F3F8AFB33}"/>
              </a:ext>
            </a:extLst>
          </p:cNvPr>
          <p:cNvSpPr/>
          <p:nvPr/>
        </p:nvSpPr>
        <p:spPr>
          <a:xfrm>
            <a:off x="4162841" y="368886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67918B11-5655-D617-ADA5-A823B394E7D3}"/>
              </a:ext>
            </a:extLst>
          </p:cNvPr>
          <p:cNvSpPr/>
          <p:nvPr/>
        </p:nvSpPr>
        <p:spPr>
          <a:xfrm>
            <a:off x="5561328" y="4189002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ACCEF03F-7578-0934-6AE9-A0744733B519}"/>
              </a:ext>
            </a:extLst>
          </p:cNvPr>
          <p:cNvSpPr/>
          <p:nvPr/>
        </p:nvSpPr>
        <p:spPr>
          <a:xfrm>
            <a:off x="6915007" y="471489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EE1601DD-3296-32D3-88C7-299E38C292AF}"/>
              </a:ext>
            </a:extLst>
          </p:cNvPr>
          <p:cNvSpPr/>
          <p:nvPr/>
        </p:nvSpPr>
        <p:spPr>
          <a:xfrm>
            <a:off x="8329727" y="526319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CB49B82A-F4E2-1C7A-983C-380882528EC4}"/>
              </a:ext>
            </a:extLst>
          </p:cNvPr>
          <p:cNvSpPr/>
          <p:nvPr/>
        </p:nvSpPr>
        <p:spPr>
          <a:xfrm>
            <a:off x="9687297" y="578291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6DC55EF3-F6F6-F543-C40D-0F20DC66565F}"/>
              </a:ext>
            </a:extLst>
          </p:cNvPr>
          <p:cNvSpPr/>
          <p:nvPr/>
        </p:nvSpPr>
        <p:spPr>
          <a:xfrm>
            <a:off x="2814870" y="369214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11DEE0E2-F517-4C96-BAF0-E88FC68FA009}"/>
              </a:ext>
            </a:extLst>
          </p:cNvPr>
          <p:cNvSpPr/>
          <p:nvPr/>
        </p:nvSpPr>
        <p:spPr>
          <a:xfrm>
            <a:off x="4180699" y="421485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3695C9CC-648A-D546-F4C6-6982CCCB33A2}"/>
              </a:ext>
            </a:extLst>
          </p:cNvPr>
          <p:cNvSpPr/>
          <p:nvPr/>
        </p:nvSpPr>
        <p:spPr>
          <a:xfrm>
            <a:off x="5527478" y="474074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154FE1D0-8780-86C1-C41D-7B14EDF769FD}"/>
              </a:ext>
            </a:extLst>
          </p:cNvPr>
          <p:cNvSpPr/>
          <p:nvPr/>
        </p:nvSpPr>
        <p:spPr>
          <a:xfrm>
            <a:off x="6919602" y="527951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91E06DA6-2A5F-B383-ED2A-3A31E48DD49A}"/>
              </a:ext>
            </a:extLst>
          </p:cNvPr>
          <p:cNvSpPr/>
          <p:nvPr/>
        </p:nvSpPr>
        <p:spPr>
          <a:xfrm>
            <a:off x="8321251" y="5789176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0B08A504-FADE-3F67-A2B6-060A1C123A5C}"/>
              </a:ext>
            </a:extLst>
          </p:cNvPr>
          <p:cNvSpPr/>
          <p:nvPr/>
        </p:nvSpPr>
        <p:spPr>
          <a:xfrm>
            <a:off x="2807042" y="421794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C9700049-993E-0320-B989-D2C0330880E6}"/>
              </a:ext>
            </a:extLst>
          </p:cNvPr>
          <p:cNvSpPr/>
          <p:nvPr/>
        </p:nvSpPr>
        <p:spPr>
          <a:xfrm>
            <a:off x="4172559" y="472759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D7B0DFC3-01BF-4395-58EE-EBCE2F884D8E}"/>
              </a:ext>
            </a:extLst>
          </p:cNvPr>
          <p:cNvSpPr/>
          <p:nvPr/>
        </p:nvSpPr>
        <p:spPr>
          <a:xfrm>
            <a:off x="5544784" y="527905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6D572183-C240-C617-9238-44099D1CA99A}"/>
              </a:ext>
            </a:extLst>
          </p:cNvPr>
          <p:cNvSpPr/>
          <p:nvPr/>
        </p:nvSpPr>
        <p:spPr>
          <a:xfrm>
            <a:off x="6936596" y="580475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5633C137-FF51-61F5-016A-AB30DEDF749F}"/>
              </a:ext>
            </a:extLst>
          </p:cNvPr>
          <p:cNvSpPr/>
          <p:nvPr/>
        </p:nvSpPr>
        <p:spPr>
          <a:xfrm>
            <a:off x="2814870" y="474309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B0B108DE-102F-324E-4378-803EB93B634F}"/>
              </a:ext>
            </a:extLst>
          </p:cNvPr>
          <p:cNvSpPr/>
          <p:nvPr/>
        </p:nvSpPr>
        <p:spPr>
          <a:xfrm>
            <a:off x="4179665" y="526506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5CB69BA0-2BB5-A54C-BF9D-3C6E3E0DF2FD}"/>
              </a:ext>
            </a:extLst>
          </p:cNvPr>
          <p:cNvSpPr/>
          <p:nvPr/>
        </p:nvSpPr>
        <p:spPr>
          <a:xfrm>
            <a:off x="5564047" y="581597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65838341-126E-4266-AC15-527FF44D126A}"/>
              </a:ext>
            </a:extLst>
          </p:cNvPr>
          <p:cNvSpPr/>
          <p:nvPr/>
        </p:nvSpPr>
        <p:spPr>
          <a:xfrm>
            <a:off x="2806345" y="5282559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0FD1263-8A1F-C840-94D1-163362746D29}"/>
              </a:ext>
            </a:extLst>
          </p:cNvPr>
          <p:cNvSpPr/>
          <p:nvPr/>
        </p:nvSpPr>
        <p:spPr>
          <a:xfrm>
            <a:off x="4186531" y="5805419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1819D94F-05E0-2BAC-71D2-9A8485CC6441}"/>
              </a:ext>
            </a:extLst>
          </p:cNvPr>
          <p:cNvSpPr/>
          <p:nvPr/>
        </p:nvSpPr>
        <p:spPr>
          <a:xfrm>
            <a:off x="2808335" y="580683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137" name="Rounded Rectangle 88">
            <a:extLst>
              <a:ext uri="{FF2B5EF4-FFF2-40B4-BE49-F238E27FC236}">
                <a16:creationId xmlns:a16="http://schemas.microsoft.com/office/drawing/2014/main" id="{E51BA1F9-FD27-8166-6020-E62B8EA06D0E}"/>
              </a:ext>
            </a:extLst>
          </p:cNvPr>
          <p:cNvSpPr/>
          <p:nvPr/>
        </p:nvSpPr>
        <p:spPr>
          <a:xfrm>
            <a:off x="4907578" y="-67662"/>
            <a:ext cx="2532871" cy="1001006"/>
          </a:xfrm>
          <a:prstGeom prst="roundRect">
            <a:avLst>
              <a:gd name="adj" fmla="val 38071"/>
            </a:avLst>
          </a:prstGeom>
          <a:solidFill>
            <a:srgbClr val="FFDDE1"/>
          </a:solidFill>
        </p:spPr>
        <p:txBody>
          <a:bodyPr wrap="none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en-US" altLang="zh-CN" sz="4000" dirty="0" err="1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Bảng</a:t>
            </a:r>
            <a:r>
              <a:rPr lang="en-US" altLang="zh-CN" sz="4000" dirty="0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 </a:t>
            </a:r>
            <a:r>
              <a:rPr lang="en-US" altLang="zh-CN" sz="4000" dirty="0" err="1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cộng</a:t>
            </a:r>
            <a:endParaRPr lang="zh-CN" altLang="en-US" sz="4000" dirty="0">
              <a:solidFill>
                <a:srgbClr val="FF0000"/>
              </a:solidFill>
              <a:latin typeface="Calibri" panose="020F0502020204030204" pitchFamily="34" charset="0"/>
              <a:ea typeface="微软雅黑" panose="020B0503020204020204" pitchFamily="34" charset="-122"/>
              <a:cs typeface="Calibri" panose="020F0502020204030204" pitchFamily="34" charset="0"/>
              <a:sym typeface="迷你简细行楷" panose="02010609000101010101" charset="-122"/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82C44E3E-8E76-263A-2C97-9486446782D9}"/>
              </a:ext>
            </a:extLst>
          </p:cNvPr>
          <p:cNvGrpSpPr/>
          <p:nvPr/>
        </p:nvGrpSpPr>
        <p:grpSpPr>
          <a:xfrm>
            <a:off x="7542529" y="933343"/>
            <a:ext cx="3939693" cy="2966414"/>
            <a:chOff x="7493918" y="2295871"/>
            <a:chExt cx="3939693" cy="2036949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75EC15DE-1E9C-3DCB-0770-AC9A74B90FCE}"/>
                </a:ext>
              </a:extLst>
            </p:cNvPr>
            <p:cNvSpPr/>
            <p:nvPr/>
          </p:nvSpPr>
          <p:spPr>
            <a:xfrm>
              <a:off x="7660012" y="2578494"/>
              <a:ext cx="3607506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ô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cùng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màu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có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điều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gì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đặc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biệt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?</a:t>
              </a:r>
              <a:endParaRPr lang="en-US" sz="20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0" name="PA_库_任意多边形 42">
              <a:extLst>
                <a:ext uri="{FF2B5EF4-FFF2-40B4-BE49-F238E27FC236}">
                  <a16:creationId xmlns:a16="http://schemas.microsoft.com/office/drawing/2014/main" id="{27C15454-3512-3C2E-4591-F644CE23BB81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1051"/>
                <a:gd name="connsiteX1" fmla="*/ 0 w 1785392"/>
                <a:gd name="connsiteY1" fmla="*/ 659444 h 1041051"/>
                <a:gd name="connsiteX2" fmla="*/ 213064 w 1785392"/>
                <a:gd name="connsiteY2" fmla="*/ 710767 h 1041051"/>
                <a:gd name="connsiteX3" fmla="*/ 473336 w 1785392"/>
                <a:gd name="connsiteY3" fmla="*/ 1014446 h 1041051"/>
                <a:gd name="connsiteX4" fmla="*/ 1215614 w 1785392"/>
                <a:gd name="connsiteY4" fmla="*/ 1003688 h 1041051"/>
                <a:gd name="connsiteX5" fmla="*/ 1721223 w 1785392"/>
                <a:gd name="connsiteY5" fmla="*/ 820808 h 1041051"/>
                <a:gd name="connsiteX6" fmla="*/ 1624405 w 1785392"/>
                <a:gd name="connsiteY6" fmla="*/ 78531 h 1041051"/>
                <a:gd name="connsiteX7" fmla="*/ 333487 w 1785392"/>
                <a:gd name="connsiteY7" fmla="*/ 67773 h 1041051"/>
                <a:gd name="connsiteX8" fmla="*/ 154346 w 1785392"/>
                <a:gd name="connsiteY8" fmla="*/ 486089 h 1041051"/>
                <a:gd name="connsiteX0" fmla="*/ 154346 w 1785392"/>
                <a:gd name="connsiteY0" fmla="*/ 486089 h 1034605"/>
                <a:gd name="connsiteX1" fmla="*/ 0 w 1785392"/>
                <a:gd name="connsiteY1" fmla="*/ 659444 h 1034605"/>
                <a:gd name="connsiteX2" fmla="*/ 213064 w 1785392"/>
                <a:gd name="connsiteY2" fmla="*/ 710767 h 1034605"/>
                <a:gd name="connsiteX3" fmla="*/ 363148 w 1785392"/>
                <a:gd name="connsiteY3" fmla="*/ 1004921 h 1034605"/>
                <a:gd name="connsiteX4" fmla="*/ 1215614 w 1785392"/>
                <a:gd name="connsiteY4" fmla="*/ 1003688 h 1034605"/>
                <a:gd name="connsiteX5" fmla="*/ 1721223 w 1785392"/>
                <a:gd name="connsiteY5" fmla="*/ 820808 h 1034605"/>
                <a:gd name="connsiteX6" fmla="*/ 1624405 w 1785392"/>
                <a:gd name="connsiteY6" fmla="*/ 78531 h 1034605"/>
                <a:gd name="connsiteX7" fmla="*/ 333487 w 1785392"/>
                <a:gd name="connsiteY7" fmla="*/ 67773 h 1034605"/>
                <a:gd name="connsiteX8" fmla="*/ 154346 w 1785392"/>
                <a:gd name="connsiteY8" fmla="*/ 486089 h 1034605"/>
                <a:gd name="connsiteX0" fmla="*/ 154346 w 1785392"/>
                <a:gd name="connsiteY0" fmla="*/ 486089 h 1027938"/>
                <a:gd name="connsiteX1" fmla="*/ 0 w 1785392"/>
                <a:gd name="connsiteY1" fmla="*/ 659444 h 1027938"/>
                <a:gd name="connsiteX2" fmla="*/ 224967 w 1785392"/>
                <a:gd name="connsiteY2" fmla="*/ 810042 h 1027938"/>
                <a:gd name="connsiteX3" fmla="*/ 363148 w 1785392"/>
                <a:gd name="connsiteY3" fmla="*/ 1004921 h 1027938"/>
                <a:gd name="connsiteX4" fmla="*/ 1215614 w 1785392"/>
                <a:gd name="connsiteY4" fmla="*/ 1003688 h 1027938"/>
                <a:gd name="connsiteX5" fmla="*/ 1721223 w 1785392"/>
                <a:gd name="connsiteY5" fmla="*/ 820808 h 1027938"/>
                <a:gd name="connsiteX6" fmla="*/ 1624405 w 1785392"/>
                <a:gd name="connsiteY6" fmla="*/ 78531 h 1027938"/>
                <a:gd name="connsiteX7" fmla="*/ 333487 w 1785392"/>
                <a:gd name="connsiteY7" fmla="*/ 67773 h 1027938"/>
                <a:gd name="connsiteX8" fmla="*/ 154346 w 1785392"/>
                <a:gd name="connsiteY8" fmla="*/ 486089 h 1027938"/>
                <a:gd name="connsiteX0" fmla="*/ 309088 w 1940134"/>
                <a:gd name="connsiteY0" fmla="*/ 486089 h 1027938"/>
                <a:gd name="connsiteX1" fmla="*/ 0 w 1940134"/>
                <a:gd name="connsiteY1" fmla="*/ 805744 h 1027938"/>
                <a:gd name="connsiteX2" fmla="*/ 379709 w 1940134"/>
                <a:gd name="connsiteY2" fmla="*/ 810042 h 1027938"/>
                <a:gd name="connsiteX3" fmla="*/ 517890 w 1940134"/>
                <a:gd name="connsiteY3" fmla="*/ 1004921 h 1027938"/>
                <a:gd name="connsiteX4" fmla="*/ 1370356 w 1940134"/>
                <a:gd name="connsiteY4" fmla="*/ 1003688 h 1027938"/>
                <a:gd name="connsiteX5" fmla="*/ 1875965 w 1940134"/>
                <a:gd name="connsiteY5" fmla="*/ 820808 h 1027938"/>
                <a:gd name="connsiteX6" fmla="*/ 1779147 w 1940134"/>
                <a:gd name="connsiteY6" fmla="*/ 78531 h 1027938"/>
                <a:gd name="connsiteX7" fmla="*/ 488229 w 1940134"/>
                <a:gd name="connsiteY7" fmla="*/ 67773 h 1027938"/>
                <a:gd name="connsiteX8" fmla="*/ 309088 w 1940134"/>
                <a:gd name="connsiteY8" fmla="*/ 486089 h 1027938"/>
                <a:gd name="connsiteX0" fmla="*/ 285282 w 1916328"/>
                <a:gd name="connsiteY0" fmla="*/ 486089 h 1027938"/>
                <a:gd name="connsiteX1" fmla="*/ 0 w 1916328"/>
                <a:gd name="connsiteY1" fmla="*/ 863219 h 1027938"/>
                <a:gd name="connsiteX2" fmla="*/ 355903 w 1916328"/>
                <a:gd name="connsiteY2" fmla="*/ 810042 h 1027938"/>
                <a:gd name="connsiteX3" fmla="*/ 494084 w 1916328"/>
                <a:gd name="connsiteY3" fmla="*/ 1004921 h 1027938"/>
                <a:gd name="connsiteX4" fmla="*/ 1346550 w 1916328"/>
                <a:gd name="connsiteY4" fmla="*/ 1003688 h 1027938"/>
                <a:gd name="connsiteX5" fmla="*/ 1852159 w 1916328"/>
                <a:gd name="connsiteY5" fmla="*/ 820808 h 1027938"/>
                <a:gd name="connsiteX6" fmla="*/ 1755341 w 1916328"/>
                <a:gd name="connsiteY6" fmla="*/ 78531 h 1027938"/>
                <a:gd name="connsiteX7" fmla="*/ 464423 w 1916328"/>
                <a:gd name="connsiteY7" fmla="*/ 67773 h 1027938"/>
                <a:gd name="connsiteX8" fmla="*/ 285282 w 1916328"/>
                <a:gd name="connsiteY8" fmla="*/ 486089 h 1027938"/>
                <a:gd name="connsiteX0" fmla="*/ 285282 w 1916328"/>
                <a:gd name="connsiteY0" fmla="*/ 490809 h 1032658"/>
                <a:gd name="connsiteX1" fmla="*/ 0 w 1916328"/>
                <a:gd name="connsiteY1" fmla="*/ 867939 h 1032658"/>
                <a:gd name="connsiteX2" fmla="*/ 355903 w 1916328"/>
                <a:gd name="connsiteY2" fmla="*/ 814762 h 1032658"/>
                <a:gd name="connsiteX3" fmla="*/ 494084 w 1916328"/>
                <a:gd name="connsiteY3" fmla="*/ 1009641 h 1032658"/>
                <a:gd name="connsiteX4" fmla="*/ 1346550 w 1916328"/>
                <a:gd name="connsiteY4" fmla="*/ 1008408 h 1032658"/>
                <a:gd name="connsiteX5" fmla="*/ 1852159 w 1916328"/>
                <a:gd name="connsiteY5" fmla="*/ 825528 h 1032658"/>
                <a:gd name="connsiteX6" fmla="*/ 1755341 w 1916328"/>
                <a:gd name="connsiteY6" fmla="*/ 83251 h 1032658"/>
                <a:gd name="connsiteX7" fmla="*/ 547745 w 1916328"/>
                <a:gd name="connsiteY7" fmla="*/ 62043 h 1032658"/>
                <a:gd name="connsiteX8" fmla="*/ 285282 w 1916328"/>
                <a:gd name="connsiteY8" fmla="*/ 490809 h 1032658"/>
                <a:gd name="connsiteX0" fmla="*/ 285282 w 1916328"/>
                <a:gd name="connsiteY0" fmla="*/ 490809 h 1037553"/>
                <a:gd name="connsiteX1" fmla="*/ 0 w 1916328"/>
                <a:gd name="connsiteY1" fmla="*/ 867939 h 1037553"/>
                <a:gd name="connsiteX2" fmla="*/ 371758 w 1916328"/>
                <a:gd name="connsiteY2" fmla="*/ 741255 h 1037553"/>
                <a:gd name="connsiteX3" fmla="*/ 494084 w 1916328"/>
                <a:gd name="connsiteY3" fmla="*/ 1009641 h 1037553"/>
                <a:gd name="connsiteX4" fmla="*/ 1346550 w 1916328"/>
                <a:gd name="connsiteY4" fmla="*/ 1008408 h 1037553"/>
                <a:gd name="connsiteX5" fmla="*/ 1852159 w 1916328"/>
                <a:gd name="connsiteY5" fmla="*/ 825528 h 1037553"/>
                <a:gd name="connsiteX6" fmla="*/ 1755341 w 1916328"/>
                <a:gd name="connsiteY6" fmla="*/ 83251 h 1037553"/>
                <a:gd name="connsiteX7" fmla="*/ 547745 w 1916328"/>
                <a:gd name="connsiteY7" fmla="*/ 62043 h 1037553"/>
                <a:gd name="connsiteX8" fmla="*/ 285282 w 1916328"/>
                <a:gd name="connsiteY8" fmla="*/ 490809 h 1037553"/>
                <a:gd name="connsiteX0" fmla="*/ 285282 w 1916328"/>
                <a:gd name="connsiteY0" fmla="*/ 490809 h 1036354"/>
                <a:gd name="connsiteX1" fmla="*/ 0 w 1916328"/>
                <a:gd name="connsiteY1" fmla="*/ 867939 h 1036354"/>
                <a:gd name="connsiteX2" fmla="*/ 355903 w 1916328"/>
                <a:gd name="connsiteY2" fmla="*/ 758897 h 1036354"/>
                <a:gd name="connsiteX3" fmla="*/ 494084 w 1916328"/>
                <a:gd name="connsiteY3" fmla="*/ 1009641 h 1036354"/>
                <a:gd name="connsiteX4" fmla="*/ 1346550 w 1916328"/>
                <a:gd name="connsiteY4" fmla="*/ 1008408 h 1036354"/>
                <a:gd name="connsiteX5" fmla="*/ 1852159 w 1916328"/>
                <a:gd name="connsiteY5" fmla="*/ 825528 h 1036354"/>
                <a:gd name="connsiteX6" fmla="*/ 1755341 w 1916328"/>
                <a:gd name="connsiteY6" fmla="*/ 83251 h 1036354"/>
                <a:gd name="connsiteX7" fmla="*/ 547745 w 1916328"/>
                <a:gd name="connsiteY7" fmla="*/ 62043 h 1036354"/>
                <a:gd name="connsiteX8" fmla="*/ 285282 w 1916328"/>
                <a:gd name="connsiteY8" fmla="*/ 490809 h 1036354"/>
                <a:gd name="connsiteX0" fmla="*/ 301138 w 1932184"/>
                <a:gd name="connsiteY0" fmla="*/ 490809 h 1036354"/>
                <a:gd name="connsiteX1" fmla="*/ 1 w 1932184"/>
                <a:gd name="connsiteY1" fmla="*/ 779729 h 1036354"/>
                <a:gd name="connsiteX2" fmla="*/ 371759 w 1932184"/>
                <a:gd name="connsiteY2" fmla="*/ 758897 h 1036354"/>
                <a:gd name="connsiteX3" fmla="*/ 509940 w 1932184"/>
                <a:gd name="connsiteY3" fmla="*/ 1009641 h 1036354"/>
                <a:gd name="connsiteX4" fmla="*/ 1362406 w 1932184"/>
                <a:gd name="connsiteY4" fmla="*/ 1008408 h 1036354"/>
                <a:gd name="connsiteX5" fmla="*/ 1868015 w 1932184"/>
                <a:gd name="connsiteY5" fmla="*/ 825528 h 1036354"/>
                <a:gd name="connsiteX6" fmla="*/ 1771197 w 1932184"/>
                <a:gd name="connsiteY6" fmla="*/ 83251 h 1036354"/>
                <a:gd name="connsiteX7" fmla="*/ 563601 w 1932184"/>
                <a:gd name="connsiteY7" fmla="*/ 62043 h 1036354"/>
                <a:gd name="connsiteX8" fmla="*/ 301138 w 1932184"/>
                <a:gd name="connsiteY8" fmla="*/ 490809 h 1036354"/>
                <a:gd name="connsiteX0" fmla="*/ 309066 w 1940112"/>
                <a:gd name="connsiteY0" fmla="*/ 490809 h 1036354"/>
                <a:gd name="connsiteX1" fmla="*/ -1 w 1940112"/>
                <a:gd name="connsiteY1" fmla="*/ 800310 h 1036354"/>
                <a:gd name="connsiteX2" fmla="*/ 379687 w 1940112"/>
                <a:gd name="connsiteY2" fmla="*/ 758897 h 1036354"/>
                <a:gd name="connsiteX3" fmla="*/ 517868 w 1940112"/>
                <a:gd name="connsiteY3" fmla="*/ 1009641 h 1036354"/>
                <a:gd name="connsiteX4" fmla="*/ 1370334 w 1940112"/>
                <a:gd name="connsiteY4" fmla="*/ 1008408 h 1036354"/>
                <a:gd name="connsiteX5" fmla="*/ 1875943 w 1940112"/>
                <a:gd name="connsiteY5" fmla="*/ 825528 h 1036354"/>
                <a:gd name="connsiteX6" fmla="*/ 1779125 w 1940112"/>
                <a:gd name="connsiteY6" fmla="*/ 83251 h 1036354"/>
                <a:gd name="connsiteX7" fmla="*/ 571529 w 1940112"/>
                <a:gd name="connsiteY7" fmla="*/ 62043 h 1036354"/>
                <a:gd name="connsiteX8" fmla="*/ 309066 w 1940112"/>
                <a:gd name="connsiteY8" fmla="*/ 490809 h 1036354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noFill/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2E1BBE52-2E47-1FBC-2B41-BB237B225EE6}"/>
              </a:ext>
            </a:extLst>
          </p:cNvPr>
          <p:cNvGrpSpPr/>
          <p:nvPr/>
        </p:nvGrpSpPr>
        <p:grpSpPr>
          <a:xfrm>
            <a:off x="7528472" y="933343"/>
            <a:ext cx="3939693" cy="2910272"/>
            <a:chOff x="7493919" y="2046707"/>
            <a:chExt cx="3939693" cy="2238361"/>
          </a:xfrm>
        </p:grpSpPr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5996CBA9-6529-AD8C-B982-76C208141595}"/>
                </a:ext>
              </a:extLst>
            </p:cNvPr>
            <p:cNvSpPr/>
            <p:nvPr/>
          </p:nvSpPr>
          <p:spPr>
            <a:xfrm>
              <a:off x="7660013" y="2333964"/>
              <a:ext cx="3607506" cy="13492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ô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cùng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màu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là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phép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cộng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có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</a:p>
            <a:p>
              <a:pPr algn="ctr"/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tổng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bằng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nhau</a:t>
              </a:r>
              <a:endParaRPr lang="en-US" sz="20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3" name="PA_库_任意多边形 42">
              <a:extLst>
                <a:ext uri="{FF2B5EF4-FFF2-40B4-BE49-F238E27FC236}">
                  <a16:creationId xmlns:a16="http://schemas.microsoft.com/office/drawing/2014/main" id="{B0EAD722-7387-CDC2-B2C3-A16C1C2E81E6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344585" y="1196041"/>
              <a:ext cx="2238361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1051"/>
                <a:gd name="connsiteX1" fmla="*/ 0 w 1785392"/>
                <a:gd name="connsiteY1" fmla="*/ 659444 h 1041051"/>
                <a:gd name="connsiteX2" fmla="*/ 213064 w 1785392"/>
                <a:gd name="connsiteY2" fmla="*/ 710767 h 1041051"/>
                <a:gd name="connsiteX3" fmla="*/ 473336 w 1785392"/>
                <a:gd name="connsiteY3" fmla="*/ 1014446 h 1041051"/>
                <a:gd name="connsiteX4" fmla="*/ 1215614 w 1785392"/>
                <a:gd name="connsiteY4" fmla="*/ 1003688 h 1041051"/>
                <a:gd name="connsiteX5" fmla="*/ 1721223 w 1785392"/>
                <a:gd name="connsiteY5" fmla="*/ 820808 h 1041051"/>
                <a:gd name="connsiteX6" fmla="*/ 1624405 w 1785392"/>
                <a:gd name="connsiteY6" fmla="*/ 78531 h 1041051"/>
                <a:gd name="connsiteX7" fmla="*/ 333487 w 1785392"/>
                <a:gd name="connsiteY7" fmla="*/ 67773 h 1041051"/>
                <a:gd name="connsiteX8" fmla="*/ 154346 w 1785392"/>
                <a:gd name="connsiteY8" fmla="*/ 486089 h 1041051"/>
                <a:gd name="connsiteX0" fmla="*/ 154346 w 1785392"/>
                <a:gd name="connsiteY0" fmla="*/ 486089 h 1034605"/>
                <a:gd name="connsiteX1" fmla="*/ 0 w 1785392"/>
                <a:gd name="connsiteY1" fmla="*/ 659444 h 1034605"/>
                <a:gd name="connsiteX2" fmla="*/ 213064 w 1785392"/>
                <a:gd name="connsiteY2" fmla="*/ 710767 h 1034605"/>
                <a:gd name="connsiteX3" fmla="*/ 363148 w 1785392"/>
                <a:gd name="connsiteY3" fmla="*/ 1004921 h 1034605"/>
                <a:gd name="connsiteX4" fmla="*/ 1215614 w 1785392"/>
                <a:gd name="connsiteY4" fmla="*/ 1003688 h 1034605"/>
                <a:gd name="connsiteX5" fmla="*/ 1721223 w 1785392"/>
                <a:gd name="connsiteY5" fmla="*/ 820808 h 1034605"/>
                <a:gd name="connsiteX6" fmla="*/ 1624405 w 1785392"/>
                <a:gd name="connsiteY6" fmla="*/ 78531 h 1034605"/>
                <a:gd name="connsiteX7" fmla="*/ 333487 w 1785392"/>
                <a:gd name="connsiteY7" fmla="*/ 67773 h 1034605"/>
                <a:gd name="connsiteX8" fmla="*/ 154346 w 1785392"/>
                <a:gd name="connsiteY8" fmla="*/ 486089 h 1034605"/>
                <a:gd name="connsiteX0" fmla="*/ 154346 w 1785392"/>
                <a:gd name="connsiteY0" fmla="*/ 486089 h 1027938"/>
                <a:gd name="connsiteX1" fmla="*/ 0 w 1785392"/>
                <a:gd name="connsiteY1" fmla="*/ 659444 h 1027938"/>
                <a:gd name="connsiteX2" fmla="*/ 224967 w 1785392"/>
                <a:gd name="connsiteY2" fmla="*/ 810042 h 1027938"/>
                <a:gd name="connsiteX3" fmla="*/ 363148 w 1785392"/>
                <a:gd name="connsiteY3" fmla="*/ 1004921 h 1027938"/>
                <a:gd name="connsiteX4" fmla="*/ 1215614 w 1785392"/>
                <a:gd name="connsiteY4" fmla="*/ 1003688 h 1027938"/>
                <a:gd name="connsiteX5" fmla="*/ 1721223 w 1785392"/>
                <a:gd name="connsiteY5" fmla="*/ 820808 h 1027938"/>
                <a:gd name="connsiteX6" fmla="*/ 1624405 w 1785392"/>
                <a:gd name="connsiteY6" fmla="*/ 78531 h 1027938"/>
                <a:gd name="connsiteX7" fmla="*/ 333487 w 1785392"/>
                <a:gd name="connsiteY7" fmla="*/ 67773 h 1027938"/>
                <a:gd name="connsiteX8" fmla="*/ 154346 w 1785392"/>
                <a:gd name="connsiteY8" fmla="*/ 486089 h 1027938"/>
                <a:gd name="connsiteX0" fmla="*/ 309088 w 1940134"/>
                <a:gd name="connsiteY0" fmla="*/ 486089 h 1027938"/>
                <a:gd name="connsiteX1" fmla="*/ 0 w 1940134"/>
                <a:gd name="connsiteY1" fmla="*/ 805744 h 1027938"/>
                <a:gd name="connsiteX2" fmla="*/ 379709 w 1940134"/>
                <a:gd name="connsiteY2" fmla="*/ 810042 h 1027938"/>
                <a:gd name="connsiteX3" fmla="*/ 517890 w 1940134"/>
                <a:gd name="connsiteY3" fmla="*/ 1004921 h 1027938"/>
                <a:gd name="connsiteX4" fmla="*/ 1370356 w 1940134"/>
                <a:gd name="connsiteY4" fmla="*/ 1003688 h 1027938"/>
                <a:gd name="connsiteX5" fmla="*/ 1875965 w 1940134"/>
                <a:gd name="connsiteY5" fmla="*/ 820808 h 1027938"/>
                <a:gd name="connsiteX6" fmla="*/ 1779147 w 1940134"/>
                <a:gd name="connsiteY6" fmla="*/ 78531 h 1027938"/>
                <a:gd name="connsiteX7" fmla="*/ 488229 w 1940134"/>
                <a:gd name="connsiteY7" fmla="*/ 67773 h 1027938"/>
                <a:gd name="connsiteX8" fmla="*/ 309088 w 1940134"/>
                <a:gd name="connsiteY8" fmla="*/ 486089 h 1027938"/>
                <a:gd name="connsiteX0" fmla="*/ 285282 w 1916328"/>
                <a:gd name="connsiteY0" fmla="*/ 486089 h 1027938"/>
                <a:gd name="connsiteX1" fmla="*/ 0 w 1916328"/>
                <a:gd name="connsiteY1" fmla="*/ 863219 h 1027938"/>
                <a:gd name="connsiteX2" fmla="*/ 355903 w 1916328"/>
                <a:gd name="connsiteY2" fmla="*/ 810042 h 1027938"/>
                <a:gd name="connsiteX3" fmla="*/ 494084 w 1916328"/>
                <a:gd name="connsiteY3" fmla="*/ 1004921 h 1027938"/>
                <a:gd name="connsiteX4" fmla="*/ 1346550 w 1916328"/>
                <a:gd name="connsiteY4" fmla="*/ 1003688 h 1027938"/>
                <a:gd name="connsiteX5" fmla="*/ 1852159 w 1916328"/>
                <a:gd name="connsiteY5" fmla="*/ 820808 h 1027938"/>
                <a:gd name="connsiteX6" fmla="*/ 1755341 w 1916328"/>
                <a:gd name="connsiteY6" fmla="*/ 78531 h 1027938"/>
                <a:gd name="connsiteX7" fmla="*/ 464423 w 1916328"/>
                <a:gd name="connsiteY7" fmla="*/ 67773 h 1027938"/>
                <a:gd name="connsiteX8" fmla="*/ 285282 w 1916328"/>
                <a:gd name="connsiteY8" fmla="*/ 486089 h 1027938"/>
                <a:gd name="connsiteX0" fmla="*/ 285282 w 1916328"/>
                <a:gd name="connsiteY0" fmla="*/ 490809 h 1032658"/>
                <a:gd name="connsiteX1" fmla="*/ 0 w 1916328"/>
                <a:gd name="connsiteY1" fmla="*/ 867939 h 1032658"/>
                <a:gd name="connsiteX2" fmla="*/ 355903 w 1916328"/>
                <a:gd name="connsiteY2" fmla="*/ 814762 h 1032658"/>
                <a:gd name="connsiteX3" fmla="*/ 494084 w 1916328"/>
                <a:gd name="connsiteY3" fmla="*/ 1009641 h 1032658"/>
                <a:gd name="connsiteX4" fmla="*/ 1346550 w 1916328"/>
                <a:gd name="connsiteY4" fmla="*/ 1008408 h 1032658"/>
                <a:gd name="connsiteX5" fmla="*/ 1852159 w 1916328"/>
                <a:gd name="connsiteY5" fmla="*/ 825528 h 1032658"/>
                <a:gd name="connsiteX6" fmla="*/ 1755341 w 1916328"/>
                <a:gd name="connsiteY6" fmla="*/ 83251 h 1032658"/>
                <a:gd name="connsiteX7" fmla="*/ 547745 w 1916328"/>
                <a:gd name="connsiteY7" fmla="*/ 62043 h 1032658"/>
                <a:gd name="connsiteX8" fmla="*/ 285282 w 1916328"/>
                <a:gd name="connsiteY8" fmla="*/ 490809 h 1032658"/>
                <a:gd name="connsiteX0" fmla="*/ 285282 w 1916328"/>
                <a:gd name="connsiteY0" fmla="*/ 490809 h 1037553"/>
                <a:gd name="connsiteX1" fmla="*/ 0 w 1916328"/>
                <a:gd name="connsiteY1" fmla="*/ 867939 h 1037553"/>
                <a:gd name="connsiteX2" fmla="*/ 371758 w 1916328"/>
                <a:gd name="connsiteY2" fmla="*/ 741255 h 1037553"/>
                <a:gd name="connsiteX3" fmla="*/ 494084 w 1916328"/>
                <a:gd name="connsiteY3" fmla="*/ 1009641 h 1037553"/>
                <a:gd name="connsiteX4" fmla="*/ 1346550 w 1916328"/>
                <a:gd name="connsiteY4" fmla="*/ 1008408 h 1037553"/>
                <a:gd name="connsiteX5" fmla="*/ 1852159 w 1916328"/>
                <a:gd name="connsiteY5" fmla="*/ 825528 h 1037553"/>
                <a:gd name="connsiteX6" fmla="*/ 1755341 w 1916328"/>
                <a:gd name="connsiteY6" fmla="*/ 83251 h 1037553"/>
                <a:gd name="connsiteX7" fmla="*/ 547745 w 1916328"/>
                <a:gd name="connsiteY7" fmla="*/ 62043 h 1037553"/>
                <a:gd name="connsiteX8" fmla="*/ 285282 w 1916328"/>
                <a:gd name="connsiteY8" fmla="*/ 490809 h 1037553"/>
                <a:gd name="connsiteX0" fmla="*/ 285282 w 1916328"/>
                <a:gd name="connsiteY0" fmla="*/ 490809 h 1036354"/>
                <a:gd name="connsiteX1" fmla="*/ 0 w 1916328"/>
                <a:gd name="connsiteY1" fmla="*/ 867939 h 1036354"/>
                <a:gd name="connsiteX2" fmla="*/ 355903 w 1916328"/>
                <a:gd name="connsiteY2" fmla="*/ 758897 h 1036354"/>
                <a:gd name="connsiteX3" fmla="*/ 494084 w 1916328"/>
                <a:gd name="connsiteY3" fmla="*/ 1009641 h 1036354"/>
                <a:gd name="connsiteX4" fmla="*/ 1346550 w 1916328"/>
                <a:gd name="connsiteY4" fmla="*/ 1008408 h 1036354"/>
                <a:gd name="connsiteX5" fmla="*/ 1852159 w 1916328"/>
                <a:gd name="connsiteY5" fmla="*/ 825528 h 1036354"/>
                <a:gd name="connsiteX6" fmla="*/ 1755341 w 1916328"/>
                <a:gd name="connsiteY6" fmla="*/ 83251 h 1036354"/>
                <a:gd name="connsiteX7" fmla="*/ 547745 w 1916328"/>
                <a:gd name="connsiteY7" fmla="*/ 62043 h 1036354"/>
                <a:gd name="connsiteX8" fmla="*/ 285282 w 1916328"/>
                <a:gd name="connsiteY8" fmla="*/ 490809 h 1036354"/>
                <a:gd name="connsiteX0" fmla="*/ 301138 w 1932184"/>
                <a:gd name="connsiteY0" fmla="*/ 490809 h 1036354"/>
                <a:gd name="connsiteX1" fmla="*/ 1 w 1932184"/>
                <a:gd name="connsiteY1" fmla="*/ 779729 h 1036354"/>
                <a:gd name="connsiteX2" fmla="*/ 371759 w 1932184"/>
                <a:gd name="connsiteY2" fmla="*/ 758897 h 1036354"/>
                <a:gd name="connsiteX3" fmla="*/ 509940 w 1932184"/>
                <a:gd name="connsiteY3" fmla="*/ 1009641 h 1036354"/>
                <a:gd name="connsiteX4" fmla="*/ 1362406 w 1932184"/>
                <a:gd name="connsiteY4" fmla="*/ 1008408 h 1036354"/>
                <a:gd name="connsiteX5" fmla="*/ 1868015 w 1932184"/>
                <a:gd name="connsiteY5" fmla="*/ 825528 h 1036354"/>
                <a:gd name="connsiteX6" fmla="*/ 1771197 w 1932184"/>
                <a:gd name="connsiteY6" fmla="*/ 83251 h 1036354"/>
                <a:gd name="connsiteX7" fmla="*/ 563601 w 1932184"/>
                <a:gd name="connsiteY7" fmla="*/ 62043 h 1036354"/>
                <a:gd name="connsiteX8" fmla="*/ 301138 w 1932184"/>
                <a:gd name="connsiteY8" fmla="*/ 490809 h 1036354"/>
                <a:gd name="connsiteX0" fmla="*/ 309066 w 1940112"/>
                <a:gd name="connsiteY0" fmla="*/ 490809 h 1036354"/>
                <a:gd name="connsiteX1" fmla="*/ -1 w 1940112"/>
                <a:gd name="connsiteY1" fmla="*/ 800310 h 1036354"/>
                <a:gd name="connsiteX2" fmla="*/ 379687 w 1940112"/>
                <a:gd name="connsiteY2" fmla="*/ 758897 h 1036354"/>
                <a:gd name="connsiteX3" fmla="*/ 517868 w 1940112"/>
                <a:gd name="connsiteY3" fmla="*/ 1009641 h 1036354"/>
                <a:gd name="connsiteX4" fmla="*/ 1370334 w 1940112"/>
                <a:gd name="connsiteY4" fmla="*/ 1008408 h 1036354"/>
                <a:gd name="connsiteX5" fmla="*/ 1875943 w 1940112"/>
                <a:gd name="connsiteY5" fmla="*/ 825528 h 1036354"/>
                <a:gd name="connsiteX6" fmla="*/ 1779125 w 1940112"/>
                <a:gd name="connsiteY6" fmla="*/ 83251 h 1036354"/>
                <a:gd name="connsiteX7" fmla="*/ 571529 w 1940112"/>
                <a:gd name="connsiteY7" fmla="*/ 62043 h 1036354"/>
                <a:gd name="connsiteX8" fmla="*/ 309066 w 1940112"/>
                <a:gd name="connsiteY8" fmla="*/ 490809 h 1036354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noFill/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6405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 l="-6250" r="-6250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030" name="Picture 6" descr="Girl Sing Sticker by 3 Palavrinhas - Find &amp; Share on GIPHY">
            <a:extLst>
              <a:ext uri="{FF2B5EF4-FFF2-40B4-BE49-F238E27FC236}">
                <a16:creationId xmlns:a16="http://schemas.microsoft.com/office/drawing/2014/main" id="{AF257D96-E159-996E-0F36-84173D81ED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5600" y="1041400"/>
            <a:ext cx="5943600" cy="594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A cartoon of a child playing a drum set&#10;&#10;Description automatically generated">
            <a:extLst>
              <a:ext uri="{FF2B5EF4-FFF2-40B4-BE49-F238E27FC236}">
                <a16:creationId xmlns:a16="http://schemas.microsoft.com/office/drawing/2014/main" id="{F47139BA-6725-C1FA-0490-6C888CB8CDD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4000" y="1752600"/>
            <a:ext cx="6045200" cy="60452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3D6B1969-FEA6-B4E0-359C-BBFD3B5A77F5}"/>
              </a:ext>
            </a:extLst>
          </p:cNvPr>
          <p:cNvSpPr txBox="1"/>
          <p:nvPr/>
        </p:nvSpPr>
        <p:spPr>
          <a:xfrm>
            <a:off x="3962400" y="2209800"/>
            <a:ext cx="4978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Bài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hát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: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Bảng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cộng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qua 10</a:t>
            </a:r>
          </a:p>
        </p:txBody>
      </p:sp>
      <p:pic>
        <p:nvPicPr>
          <p:cNvPr id="3" name="🎶 Verse 1_">
            <a:hlinkClick r:id="" action="ppaction://media"/>
            <a:extLst>
              <a:ext uri="{FF2B5EF4-FFF2-40B4-BE49-F238E27FC236}">
                <a16:creationId xmlns:a16="http://schemas.microsoft.com/office/drawing/2014/main" id="{A8FABD9B-5188-4ABD-E743-BA293688858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656590" y="379730"/>
            <a:ext cx="406400" cy="406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250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83E38FF-9233-97F2-273B-529E4A81867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2275" t="9708" b="47278"/>
          <a:stretch/>
        </p:blipFill>
        <p:spPr>
          <a:xfrm>
            <a:off x="7410496" y="1083476"/>
            <a:ext cx="3880756" cy="272868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462F66B-4662-4CA1-47C8-9CDEADE51F49}"/>
              </a:ext>
            </a:extLst>
          </p:cNvPr>
          <p:cNvSpPr txBox="1"/>
          <p:nvPr/>
        </p:nvSpPr>
        <p:spPr>
          <a:xfrm>
            <a:off x="2079343" y="346650"/>
            <a:ext cx="8708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chơi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639941-EB24-A88E-9939-2262AD55C4E4}"/>
              </a:ext>
            </a:extLst>
          </p:cNvPr>
          <p:cNvSpPr txBox="1"/>
          <p:nvPr/>
        </p:nvSpPr>
        <p:spPr>
          <a:xfrm>
            <a:off x="603854" y="1185456"/>
            <a:ext cx="671631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A: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vài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B: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+ 8 = 11</a:t>
            </a:r>
          </a:p>
          <a:p>
            <a:pPr algn="ctr">
              <a:lnSpc>
                <a:spcPct val="150000"/>
              </a:lnSpc>
            </a:pP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Đổi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vai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pic>
        <p:nvPicPr>
          <p:cNvPr id="10" name="Picture 2" descr="Premium Vector | Cute couple teacher cartoon character illustration">
            <a:extLst>
              <a:ext uri="{FF2B5EF4-FFF2-40B4-BE49-F238E27FC236}">
                <a16:creationId xmlns:a16="http://schemas.microsoft.com/office/drawing/2014/main" id="{B2C452E7-0793-909A-3C63-EC0CFABAA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2716" r="96006">
                        <a14:foregroundMark x1="23003" y1="82000" x2="38019" y2="84000"/>
                        <a14:foregroundMark x1="21246" y1="84400" x2="21246" y2="84400"/>
                        <a14:foregroundMark x1="38818" y1="83000" x2="38818" y2="83000"/>
                        <a14:foregroundMark x1="40415" y1="83000" x2="40415" y2="83000"/>
                        <a14:foregroundMark x1="19968" y1="83000" x2="19968" y2="83000"/>
                        <a14:foregroundMark x1="65176" y1="37800" x2="75719" y2="64000"/>
                        <a14:foregroundMark x1="50799" y1="39000" x2="40256" y2="65800"/>
                        <a14:foregroundMark x1="53035" y1="38400" x2="64377" y2="66400"/>
                        <a14:foregroundMark x1="65655" y1="66800" x2="70607" y2="65800"/>
                        <a14:foregroundMark x1="79073" y1="63000" x2="78754" y2="71400"/>
                        <a14:foregroundMark x1="69808" y1="72000" x2="77316" y2="70000"/>
                        <a14:foregroundMark x1="64058" y1="82400" x2="84185" y2="83000"/>
                        <a14:foregroundMark x1="80511" y1="79800" x2="70927" y2="86800"/>
                        <a14:foregroundMark x1="66613" y1="79600" x2="66613" y2="79600"/>
                        <a14:foregroundMark x1="64537" y1="83600" x2="71725" y2="86200"/>
                        <a14:foregroundMark x1="75719" y1="86000" x2="80990" y2="84400"/>
                        <a14:foregroundMark x1="84185" y1="82200" x2="84185" y2="82200"/>
                        <a14:foregroundMark x1="83866" y1="84200" x2="75719" y2="87200"/>
                        <a14:foregroundMark x1="80671" y1="78800" x2="84026" y2="81400"/>
                        <a14:foregroundMark x1="66613" y1="80200" x2="63738" y2="83200"/>
                        <a14:foregroundMark x1="65335" y1="84800" x2="67732" y2="85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064"/>
          <a:stretch/>
        </p:blipFill>
        <p:spPr bwMode="auto">
          <a:xfrm>
            <a:off x="1653272" y="3649372"/>
            <a:ext cx="3945261" cy="32846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4FC5002-920C-2921-5564-57A0DBCB602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4474" b="51502" l="80556" r="100000">
                        <a14:backgroundMark x1="89815" y1="32883" x2="89815" y2="32883"/>
                        <a14:backgroundMark x1="85185" y1="33634" x2="85185" y2="33634"/>
                        <a14:backgroundMark x1="83148" y1="37538" x2="83148" y2="37538"/>
                        <a14:backgroundMark x1="84352" y1="39339" x2="86574" y2="43694"/>
                        <a14:backgroundMark x1="89815" y1="41592" x2="89259" y2="47147"/>
                        <a14:backgroundMark x1="84444" y1="38589" x2="86667" y2="41592"/>
                        <a14:backgroundMark x1="84630" y1="31381" x2="82778" y2="36186"/>
                        <a14:backgroundMark x1="87870" y1="29730" x2="89352" y2="31832"/>
                        <a14:backgroundMark x1="85556" y1="46697" x2="85000" y2="50751"/>
                        <a14:backgroundMark x1="91389" y1="28679" x2="90648" y2="32733"/>
                        <a14:backgroundMark x1="87593" y1="39790" x2="87963" y2="41892"/>
                        <a14:backgroundMark x1="85556" y1="36937" x2="86204" y2="38438"/>
                        <a14:backgroundMark x1="88519" y1="40691" x2="89074" y2="41592"/>
                        <a14:backgroundMark x1="89259" y1="41141" x2="89167" y2="41291"/>
                      </a14:backgroundRemoval>
                    </a14:imgEffect>
                  </a14:imgLayer>
                </a14:imgProps>
              </a:ext>
            </a:extLst>
          </a:blip>
          <a:srcRect l="84341" t="27397" b="47278"/>
          <a:stretch/>
        </p:blipFill>
        <p:spPr>
          <a:xfrm>
            <a:off x="9662761" y="2205608"/>
            <a:ext cx="1610824" cy="16065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972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室内&#10;&#10;已生成高可信度的说明">
            <a:extLst>
              <a:ext uri="{FF2B5EF4-FFF2-40B4-BE49-F238E27FC236}">
                <a16:creationId xmlns:a16="http://schemas.microsoft.com/office/drawing/2014/main" id="{981ECA1A-9085-48B0-8A3A-DF854583A73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1999" cy="6858000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297456" y="165100"/>
            <a:ext cx="11597087" cy="6527800"/>
          </a:xfrm>
          <a:prstGeom prst="roundRect">
            <a:avLst/>
          </a:prstGeom>
          <a:solidFill>
            <a:schemeClr val="lt1">
              <a:alpha val="98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79343" y="346650"/>
            <a:ext cx="87085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chơi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603854" y="1185456"/>
            <a:ext cx="753866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cầu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		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14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B: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ra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con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Đổi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vai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B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pic>
        <p:nvPicPr>
          <p:cNvPr id="1026" name="Picture 2" descr="Bảng gỗ học sinh Hồng Hà – NHÀ SÁCH VẠN PHÚC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651" b="18445"/>
          <a:stretch/>
        </p:blipFill>
        <p:spPr bwMode="auto">
          <a:xfrm>
            <a:off x="6209890" y="2909349"/>
            <a:ext cx="5238750" cy="3452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6837071" y="3422649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9+5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707023" y="3417665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5+9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84226" y="4513309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8+6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641799" y="4529228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6+8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142514" y="5617658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7+7</a:t>
            </a:r>
          </a:p>
        </p:txBody>
      </p:sp>
    </p:spTree>
    <p:extLst>
      <p:ext uri="{BB962C8B-B14F-4D97-AF65-F5344CB8AC3E}">
        <p14:creationId xmlns:p14="http://schemas.microsoft.com/office/powerpoint/2010/main" val="1586671604"/>
      </p:ext>
    </p:extLst>
  </p:cSld>
  <p:clrMapOvr>
    <a:masterClrMapping/>
  </p:clrMapOvr>
  <p:transition spd="med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3411F3-629C-5033-05FE-D8A5304632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6025" y="388478"/>
            <a:ext cx="11589500" cy="3261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3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FFF7E6E-2E83-3F99-0F77-47E96CAE9EC6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67" name="Flowchart: Alternate Process 66">
              <a:extLst>
                <a:ext uri="{FF2B5EF4-FFF2-40B4-BE49-F238E27FC236}">
                  <a16:creationId xmlns:a16="http://schemas.microsoft.com/office/drawing/2014/main" id="{B68AA62E-8915-653C-14FB-12DDB4438C72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 </a:t>
              </a:r>
              <a:r>
                <a:rPr kumimoji="0" lang="en-US" sz="2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Tính</a:t>
              </a: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 </a:t>
              </a:r>
              <a:r>
                <a:rPr kumimoji="0" lang="en-US" sz="2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nhẩm</a:t>
              </a: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: </a:t>
              </a: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86520651-7913-903B-AE3B-E027EEBE2F88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1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9D1B2338-BFC5-3BAD-59B2-82E8BDDDF793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60E44573-EC81-2B01-2290-389A0864305B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72" name="Rounded Rectangle 30">
                <a:extLst>
                  <a:ext uri="{FF2B5EF4-FFF2-40B4-BE49-F238E27FC236}">
                    <a16:creationId xmlns:a16="http://schemas.microsoft.com/office/drawing/2014/main" id="{08F39F2C-D7E8-60DC-91C0-6EB41698557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73" name="Picture 72">
                <a:extLst>
                  <a:ext uri="{FF2B5EF4-FFF2-40B4-BE49-F238E27FC236}">
                    <a16:creationId xmlns:a16="http://schemas.microsoft.com/office/drawing/2014/main" id="{2D8E2B67-365A-3FE3-6E77-490C9FA6ADC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9D96C777-6F6F-C6B8-7D2D-596883856667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9 + 5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8 + 3 =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E621B641-D583-6FF5-B1B4-94496054D0A6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612044DA-023F-3238-E0A5-9FDC6A50070A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7" name="Rounded Rectangle 36">
                <a:extLst>
                  <a:ext uri="{FF2B5EF4-FFF2-40B4-BE49-F238E27FC236}">
                    <a16:creationId xmlns:a16="http://schemas.microsoft.com/office/drawing/2014/main" id="{504D1B45-0C12-1C48-5729-CF41A597A31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F2B5920D-862C-9681-691A-3DD94947317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6" name="Text Box 7">
              <a:extLst>
                <a:ext uri="{FF2B5EF4-FFF2-40B4-BE49-F238E27FC236}">
                  <a16:creationId xmlns:a16="http://schemas.microsoft.com/office/drawing/2014/main" id="{8AACF4A5-F2F1-1D7C-D0B9-592619904FA3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7 + 7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6 + 6 =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FCFD2EA1-B2C4-0CC4-082C-26906EBD0C60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24A4BF31-14A2-99DF-5781-FEED07071B0A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2" name="Rounded Rectangle 33">
                <a:extLst>
                  <a:ext uri="{FF2B5EF4-FFF2-40B4-BE49-F238E27FC236}">
                    <a16:creationId xmlns:a16="http://schemas.microsoft.com/office/drawing/2014/main" id="{439FEAC5-BB56-342A-BF2B-958B9CD07080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83" name="Picture 82">
                <a:extLst>
                  <a:ext uri="{FF2B5EF4-FFF2-40B4-BE49-F238E27FC236}">
                    <a16:creationId xmlns:a16="http://schemas.microsoft.com/office/drawing/2014/main" id="{A5D7A6A3-0B00-0C45-B3AF-BE788BA452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81" name="Text Box 7">
              <a:extLst>
                <a:ext uri="{FF2B5EF4-FFF2-40B4-BE49-F238E27FC236}">
                  <a16:creationId xmlns:a16="http://schemas.microsoft.com/office/drawing/2014/main" id="{9379AE47-06ED-2695-452C-F41BFD69D668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7 + </a:t>
              </a:r>
              <a:r>
                <a:rPr lang="en-US" sz="3200" b="1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6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9 + 4 = 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3D8BC6A7-DF4A-CF7A-3ED9-87A522914AE1}"/>
              </a:ext>
            </a:extLst>
          </p:cNvPr>
          <p:cNvSpPr txBox="1"/>
          <p:nvPr/>
        </p:nvSpPr>
        <p:spPr>
          <a:xfrm>
            <a:off x="4048017" y="5650787"/>
            <a:ext cx="78700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Giáo</a:t>
            </a:r>
            <a:r>
              <a:rPr lang="en-US" dirty="0"/>
              <a:t> </a:t>
            </a:r>
            <a:r>
              <a:rPr lang="en-US" dirty="0" err="1"/>
              <a:t>viên</a:t>
            </a:r>
            <a:r>
              <a:rPr lang="en-US" dirty="0"/>
              <a:t> </a:t>
            </a:r>
            <a:r>
              <a:rPr lang="en-US" dirty="0" err="1"/>
              <a:t>nhập</a:t>
            </a:r>
            <a:r>
              <a:rPr lang="en-US" dirty="0"/>
              <a:t> </a:t>
            </a:r>
            <a:r>
              <a:rPr lang="en-US" dirty="0" err="1"/>
              <a:t>trực</a:t>
            </a:r>
            <a:r>
              <a:rPr lang="en-US" dirty="0"/>
              <a:t> </a:t>
            </a:r>
            <a:r>
              <a:rPr lang="en-US" dirty="0" err="1"/>
              <a:t>tiếp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quả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trình</a:t>
            </a:r>
            <a:r>
              <a:rPr lang="en-US" dirty="0"/>
              <a:t> </a:t>
            </a:r>
            <a:r>
              <a:rPr lang="en-US" dirty="0" err="1"/>
              <a:t>chiếu</a:t>
            </a:r>
            <a:endParaRPr lang="en-US" dirty="0"/>
          </a:p>
        </p:txBody>
      </p:sp>
    </p:spTree>
    <p:controls>
      <mc:AlternateContent xmlns:mc="http://schemas.openxmlformats.org/markup-compatibility/2006">
        <mc:Choice xmlns:v="urn:schemas-microsoft-com:vml" Requires="v">
          <p:control name="TextBox7" r:id="rId1" imgW="609480" imgH="546120"/>
        </mc:Choice>
        <mc:Fallback>
          <p:control name="TextBox7" r:id="rId1" imgW="609480" imgH="546120">
            <p:pic>
              <p:nvPicPr>
                <p:cNvPr id="85" name="TextBox7">
                  <a:extLst>
                    <a:ext uri="{FF2B5EF4-FFF2-40B4-BE49-F238E27FC236}">
                      <a16:creationId xmlns:a16="http://schemas.microsoft.com/office/drawing/2014/main" id="{16D9D41C-C9AC-8D4E-CA39-BA7EF74AEE7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964251" y="2389315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8" r:id="rId2" imgW="609480" imgH="546120"/>
        </mc:Choice>
        <mc:Fallback>
          <p:control name="TextBox8" r:id="rId2" imgW="609480" imgH="546120">
            <p:pic>
              <p:nvPicPr>
                <p:cNvPr id="86" name="TextBox8">
                  <a:extLst>
                    <a:ext uri="{FF2B5EF4-FFF2-40B4-BE49-F238E27FC236}">
                      <a16:creationId xmlns:a16="http://schemas.microsoft.com/office/drawing/2014/main" id="{C5AD677E-F9AC-13C1-A7A4-8FC9F08766A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964251" y="307879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9" r:id="rId3" imgW="609480" imgH="546120"/>
        </mc:Choice>
        <mc:Fallback>
          <p:control name="TextBox9" r:id="rId3" imgW="609480" imgH="546120">
            <p:pic>
              <p:nvPicPr>
                <p:cNvPr id="87" name="TextBox9">
                  <a:extLst>
                    <a:ext uri="{FF2B5EF4-FFF2-40B4-BE49-F238E27FC236}">
                      <a16:creationId xmlns:a16="http://schemas.microsoft.com/office/drawing/2014/main" id="{16502218-A32A-E500-3F0A-A4EB4DBA52F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730831" y="23732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0" r:id="rId4" imgW="609480" imgH="546120"/>
        </mc:Choice>
        <mc:Fallback>
          <p:control name="TextBox10" r:id="rId4" imgW="609480" imgH="546120">
            <p:pic>
              <p:nvPicPr>
                <p:cNvPr id="88" name="TextBox10">
                  <a:extLst>
                    <a:ext uri="{FF2B5EF4-FFF2-40B4-BE49-F238E27FC236}">
                      <a16:creationId xmlns:a16="http://schemas.microsoft.com/office/drawing/2014/main" id="{C96C2C81-8B4C-3D5A-9D76-85CD60FF59D0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730831" y="306268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1" r:id="rId5" imgW="609480" imgH="546120"/>
        </mc:Choice>
        <mc:Fallback>
          <p:control name="TextBox11" r:id="rId5" imgW="609480" imgH="546120">
            <p:pic>
              <p:nvPicPr>
                <p:cNvPr id="89" name="TextBox11">
                  <a:extLst>
                    <a:ext uri="{FF2B5EF4-FFF2-40B4-BE49-F238E27FC236}">
                      <a16:creationId xmlns:a16="http://schemas.microsoft.com/office/drawing/2014/main" id="{40D97427-7E60-6376-A9F3-C789631B153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0301528" y="230033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2" r:id="rId6" imgW="609480" imgH="546120"/>
        </mc:Choice>
        <mc:Fallback>
          <p:control name="TextBox12" r:id="rId6" imgW="609480" imgH="546120">
            <p:pic>
              <p:nvPicPr>
                <p:cNvPr id="90" name="TextBox12">
                  <a:extLst>
                    <a:ext uri="{FF2B5EF4-FFF2-40B4-BE49-F238E27FC236}">
                      <a16:creationId xmlns:a16="http://schemas.microsoft.com/office/drawing/2014/main" id="{9118E982-1AC4-79E6-695F-E382919A05CD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0301528" y="298981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2871832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12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1B6B1FA-1947-BA37-9D87-7F7AF5DAF74C}"/>
              </a:ext>
            </a:extLst>
          </p:cNvPr>
          <p:cNvGrpSpPr/>
          <p:nvPr/>
        </p:nvGrpSpPr>
        <p:grpSpPr>
          <a:xfrm>
            <a:off x="816102" y="237056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8A0989D-9ACC-6B15-B04C-92B19CBD2AC3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4448AF0-ED50-E959-849B-7D3D2D85750E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4800" b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D133D283-B424-3FAB-988F-3A2A857050E5}"/>
              </a:ext>
            </a:extLst>
          </p:cNvPr>
          <p:cNvSpPr txBox="1"/>
          <p:nvPr/>
        </p:nvSpPr>
        <p:spPr>
          <a:xfrm>
            <a:off x="1447722" y="443115"/>
            <a:ext cx="83724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Tìm cá cho mèo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12A755F-57AA-90A9-1F2A-96656C9212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2157" y="4232444"/>
            <a:ext cx="2923596" cy="187365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52B8491-44C7-47B5-8A26-FC18FA74C60A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928" y="2706243"/>
            <a:ext cx="3641558" cy="1931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7B7E5C6-0F9B-D103-A4DA-4BDCDFC8DCC2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6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904" y="902971"/>
            <a:ext cx="2577730" cy="1873655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51D67012-D93F-46D7-F57D-8ED776821A9B}"/>
              </a:ext>
            </a:extLst>
          </p:cNvPr>
          <p:cNvGrpSpPr/>
          <p:nvPr/>
        </p:nvGrpSpPr>
        <p:grpSpPr>
          <a:xfrm>
            <a:off x="5226301" y="579779"/>
            <a:ext cx="6269182" cy="5662115"/>
            <a:chOff x="5226301" y="579779"/>
            <a:chExt cx="6269182" cy="5662115"/>
          </a:xfrm>
        </p:grpSpPr>
        <p:sp>
          <p:nvSpPr>
            <p:cNvPr id="11" name="Freeform 19">
              <a:extLst>
                <a:ext uri="{FF2B5EF4-FFF2-40B4-BE49-F238E27FC236}">
                  <a16:creationId xmlns:a16="http://schemas.microsoft.com/office/drawing/2014/main" id="{F35E7B5C-7C81-80B7-AFEF-FB26E1355F93}"/>
                </a:ext>
              </a:extLst>
            </p:cNvPr>
            <p:cNvSpPr/>
            <p:nvPr/>
          </p:nvSpPr>
          <p:spPr>
            <a:xfrm rot="11831101">
              <a:off x="5226301" y="579779"/>
              <a:ext cx="6269182" cy="5662115"/>
            </a:xfrm>
            <a:custGeom>
              <a:avLst/>
              <a:gdLst>
                <a:gd name="connsiteX0" fmla="*/ 2054356 w 5416435"/>
                <a:gd name="connsiteY0" fmla="*/ 244469 h 5259872"/>
                <a:gd name="connsiteX1" fmla="*/ 1444756 w 5416435"/>
                <a:gd name="connsiteY1" fmla="*/ 180300 h 5259872"/>
                <a:gd name="connsiteX2" fmla="*/ 1027661 w 5416435"/>
                <a:gd name="connsiteY2" fmla="*/ 533227 h 5259872"/>
                <a:gd name="connsiteX3" fmla="*/ 369935 w 5416435"/>
                <a:gd name="connsiteY3" fmla="*/ 709690 h 5259872"/>
                <a:gd name="connsiteX4" fmla="*/ 97219 w 5416435"/>
                <a:gd name="connsiteY4" fmla="*/ 1046574 h 5259872"/>
                <a:gd name="connsiteX5" fmla="*/ 966 w 5416435"/>
                <a:gd name="connsiteY5" fmla="*/ 1447627 h 5259872"/>
                <a:gd name="connsiteX6" fmla="*/ 145345 w 5416435"/>
                <a:gd name="connsiteY6" fmla="*/ 1993058 h 5259872"/>
                <a:gd name="connsiteX7" fmla="*/ 706819 w 5416435"/>
                <a:gd name="connsiteY7" fmla="*/ 2281816 h 5259872"/>
                <a:gd name="connsiteX8" fmla="*/ 562440 w 5416435"/>
                <a:gd name="connsiteY8" fmla="*/ 2923500 h 5259872"/>
                <a:gd name="connsiteX9" fmla="*/ 321808 w 5416435"/>
                <a:gd name="connsiteY9" fmla="*/ 3677479 h 5259872"/>
                <a:gd name="connsiteX10" fmla="*/ 658693 w 5416435"/>
                <a:gd name="connsiteY10" fmla="*/ 4367290 h 5259872"/>
                <a:gd name="connsiteX11" fmla="*/ 1605177 w 5416435"/>
                <a:gd name="connsiteY11" fmla="*/ 4607921 h 5259872"/>
                <a:gd name="connsiteX12" fmla="*/ 2246861 w 5416435"/>
                <a:gd name="connsiteY12" fmla="*/ 5121269 h 5259872"/>
                <a:gd name="connsiteX13" fmla="*/ 3048966 w 5416435"/>
                <a:gd name="connsiteY13" fmla="*/ 5249605 h 5259872"/>
                <a:gd name="connsiteX14" fmla="*/ 4316293 w 5416435"/>
                <a:gd name="connsiteY14" fmla="*/ 4912721 h 5259872"/>
                <a:gd name="connsiteX15" fmla="*/ 5294861 w 5416435"/>
                <a:gd name="connsiteY15" fmla="*/ 4575837 h 5259872"/>
                <a:gd name="connsiteX16" fmla="*/ 5375072 w 5416435"/>
                <a:gd name="connsiteY16" fmla="*/ 3677479 h 5259872"/>
                <a:gd name="connsiteX17" fmla="*/ 5054229 w 5416435"/>
                <a:gd name="connsiteY17" fmla="*/ 2474321 h 5259872"/>
                <a:gd name="connsiteX18" fmla="*/ 4348377 w 5416435"/>
                <a:gd name="connsiteY18" fmla="*/ 1800553 h 5259872"/>
                <a:gd name="connsiteX19" fmla="*/ 4524840 w 5416435"/>
                <a:gd name="connsiteY19" fmla="*/ 1287205 h 5259872"/>
                <a:gd name="connsiteX20" fmla="*/ 4492756 w 5416435"/>
                <a:gd name="connsiteY20" fmla="*/ 709690 h 5259872"/>
                <a:gd name="connsiteX21" fmla="*/ 3979408 w 5416435"/>
                <a:gd name="connsiteY21" fmla="*/ 100090 h 5259872"/>
                <a:gd name="connsiteX22" fmla="*/ 3129177 w 5416435"/>
                <a:gd name="connsiteY22" fmla="*/ 3837 h 5259872"/>
                <a:gd name="connsiteX23" fmla="*/ 2311029 w 5416435"/>
                <a:gd name="connsiteY23" fmla="*/ 132174 h 5259872"/>
                <a:gd name="connsiteX24" fmla="*/ 2054356 w 5416435"/>
                <a:gd name="connsiteY24" fmla="*/ 244469 h 5259872"/>
                <a:gd name="connsiteX0" fmla="*/ 2054356 w 5375138"/>
                <a:gd name="connsiteY0" fmla="*/ 244469 h 5259872"/>
                <a:gd name="connsiteX1" fmla="*/ 1444756 w 5375138"/>
                <a:gd name="connsiteY1" fmla="*/ 180300 h 5259872"/>
                <a:gd name="connsiteX2" fmla="*/ 1027661 w 5375138"/>
                <a:gd name="connsiteY2" fmla="*/ 533227 h 5259872"/>
                <a:gd name="connsiteX3" fmla="*/ 369935 w 5375138"/>
                <a:gd name="connsiteY3" fmla="*/ 709690 h 5259872"/>
                <a:gd name="connsiteX4" fmla="*/ 97219 w 5375138"/>
                <a:gd name="connsiteY4" fmla="*/ 1046574 h 5259872"/>
                <a:gd name="connsiteX5" fmla="*/ 966 w 5375138"/>
                <a:gd name="connsiteY5" fmla="*/ 1447627 h 5259872"/>
                <a:gd name="connsiteX6" fmla="*/ 145345 w 5375138"/>
                <a:gd name="connsiteY6" fmla="*/ 1993058 h 5259872"/>
                <a:gd name="connsiteX7" fmla="*/ 706819 w 5375138"/>
                <a:gd name="connsiteY7" fmla="*/ 2281816 h 5259872"/>
                <a:gd name="connsiteX8" fmla="*/ 562440 w 5375138"/>
                <a:gd name="connsiteY8" fmla="*/ 2923500 h 5259872"/>
                <a:gd name="connsiteX9" fmla="*/ 321808 w 5375138"/>
                <a:gd name="connsiteY9" fmla="*/ 3677479 h 5259872"/>
                <a:gd name="connsiteX10" fmla="*/ 658693 w 5375138"/>
                <a:gd name="connsiteY10" fmla="*/ 4367290 h 5259872"/>
                <a:gd name="connsiteX11" fmla="*/ 1605177 w 5375138"/>
                <a:gd name="connsiteY11" fmla="*/ 4607921 h 5259872"/>
                <a:gd name="connsiteX12" fmla="*/ 2246861 w 5375138"/>
                <a:gd name="connsiteY12" fmla="*/ 5121269 h 5259872"/>
                <a:gd name="connsiteX13" fmla="*/ 3048966 w 5375138"/>
                <a:gd name="connsiteY13" fmla="*/ 5249605 h 5259872"/>
                <a:gd name="connsiteX14" fmla="*/ 4316293 w 5375138"/>
                <a:gd name="connsiteY14" fmla="*/ 4912721 h 5259872"/>
                <a:gd name="connsiteX15" fmla="*/ 5031891 w 5375138"/>
                <a:gd name="connsiteY15" fmla="*/ 4230033 h 5259872"/>
                <a:gd name="connsiteX16" fmla="*/ 5375072 w 5375138"/>
                <a:gd name="connsiteY16" fmla="*/ 3677479 h 5259872"/>
                <a:gd name="connsiteX17" fmla="*/ 5054229 w 5375138"/>
                <a:gd name="connsiteY17" fmla="*/ 2474321 h 5259872"/>
                <a:gd name="connsiteX18" fmla="*/ 4348377 w 5375138"/>
                <a:gd name="connsiteY18" fmla="*/ 1800553 h 5259872"/>
                <a:gd name="connsiteX19" fmla="*/ 4524840 w 5375138"/>
                <a:gd name="connsiteY19" fmla="*/ 1287205 h 5259872"/>
                <a:gd name="connsiteX20" fmla="*/ 4492756 w 5375138"/>
                <a:gd name="connsiteY20" fmla="*/ 709690 h 5259872"/>
                <a:gd name="connsiteX21" fmla="*/ 3979408 w 5375138"/>
                <a:gd name="connsiteY21" fmla="*/ 100090 h 5259872"/>
                <a:gd name="connsiteX22" fmla="*/ 3129177 w 5375138"/>
                <a:gd name="connsiteY22" fmla="*/ 3837 h 5259872"/>
                <a:gd name="connsiteX23" fmla="*/ 2311029 w 5375138"/>
                <a:gd name="connsiteY23" fmla="*/ 132174 h 5259872"/>
                <a:gd name="connsiteX24" fmla="*/ 2054356 w 5375138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62440 w 5206842"/>
                <a:gd name="connsiteY8" fmla="*/ 292350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39999 w 5206842"/>
                <a:gd name="connsiteY8" fmla="*/ 299366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06842" h="5259872">
                  <a:moveTo>
                    <a:pt x="2054356" y="244469"/>
                  </a:moveTo>
                  <a:cubicBezTo>
                    <a:pt x="1909977" y="252490"/>
                    <a:pt x="1615872" y="132174"/>
                    <a:pt x="1444756" y="180300"/>
                  </a:cubicBezTo>
                  <a:cubicBezTo>
                    <a:pt x="1273640" y="228426"/>
                    <a:pt x="1206798" y="444995"/>
                    <a:pt x="1027661" y="533227"/>
                  </a:cubicBezTo>
                  <a:cubicBezTo>
                    <a:pt x="848524" y="621459"/>
                    <a:pt x="525008" y="624132"/>
                    <a:pt x="369935" y="709690"/>
                  </a:cubicBezTo>
                  <a:cubicBezTo>
                    <a:pt x="214862" y="795248"/>
                    <a:pt x="158714" y="923585"/>
                    <a:pt x="97219" y="1046574"/>
                  </a:cubicBezTo>
                  <a:cubicBezTo>
                    <a:pt x="35724" y="1169564"/>
                    <a:pt x="-7055" y="1289880"/>
                    <a:pt x="966" y="1447627"/>
                  </a:cubicBezTo>
                  <a:cubicBezTo>
                    <a:pt x="8987" y="1605374"/>
                    <a:pt x="27703" y="1854027"/>
                    <a:pt x="145345" y="1993058"/>
                  </a:cubicBezTo>
                  <a:cubicBezTo>
                    <a:pt x="262987" y="2132089"/>
                    <a:pt x="641043" y="2115049"/>
                    <a:pt x="706819" y="2281816"/>
                  </a:cubicBezTo>
                  <a:cubicBezTo>
                    <a:pt x="772595" y="2448583"/>
                    <a:pt x="604167" y="2761050"/>
                    <a:pt x="539999" y="2993660"/>
                  </a:cubicBezTo>
                  <a:cubicBezTo>
                    <a:pt x="475831" y="3226270"/>
                    <a:pt x="302026" y="3448541"/>
                    <a:pt x="321808" y="3677479"/>
                  </a:cubicBezTo>
                  <a:cubicBezTo>
                    <a:pt x="341590" y="3906417"/>
                    <a:pt x="444798" y="4212216"/>
                    <a:pt x="658693" y="4367290"/>
                  </a:cubicBezTo>
                  <a:cubicBezTo>
                    <a:pt x="872588" y="4522364"/>
                    <a:pt x="1340483" y="4482258"/>
                    <a:pt x="1605177" y="4607921"/>
                  </a:cubicBezTo>
                  <a:cubicBezTo>
                    <a:pt x="1869871" y="4733584"/>
                    <a:pt x="2006229" y="5014322"/>
                    <a:pt x="2246861" y="5121269"/>
                  </a:cubicBezTo>
                  <a:cubicBezTo>
                    <a:pt x="2487493" y="5228216"/>
                    <a:pt x="2704061" y="5284363"/>
                    <a:pt x="3048966" y="5249605"/>
                  </a:cubicBezTo>
                  <a:cubicBezTo>
                    <a:pt x="3393871" y="5214847"/>
                    <a:pt x="3985806" y="5082650"/>
                    <a:pt x="4316293" y="4912721"/>
                  </a:cubicBezTo>
                  <a:cubicBezTo>
                    <a:pt x="4646780" y="4742792"/>
                    <a:pt x="4883553" y="4470374"/>
                    <a:pt x="5031891" y="4230033"/>
                  </a:cubicBezTo>
                  <a:cubicBezTo>
                    <a:pt x="5180229" y="3989692"/>
                    <a:pt x="5202598" y="3763291"/>
                    <a:pt x="5206321" y="3470672"/>
                  </a:cubicBezTo>
                  <a:cubicBezTo>
                    <a:pt x="5210044" y="3178053"/>
                    <a:pt x="5197220" y="2752674"/>
                    <a:pt x="5054229" y="2474321"/>
                  </a:cubicBezTo>
                  <a:cubicBezTo>
                    <a:pt x="4911238" y="2195968"/>
                    <a:pt x="4436609" y="1998406"/>
                    <a:pt x="4348377" y="1800553"/>
                  </a:cubicBezTo>
                  <a:cubicBezTo>
                    <a:pt x="4260146" y="1602700"/>
                    <a:pt x="4500777" y="1469015"/>
                    <a:pt x="4524840" y="1287205"/>
                  </a:cubicBezTo>
                  <a:cubicBezTo>
                    <a:pt x="4548903" y="1105395"/>
                    <a:pt x="4583661" y="907542"/>
                    <a:pt x="4492756" y="709690"/>
                  </a:cubicBezTo>
                  <a:cubicBezTo>
                    <a:pt x="4401851" y="511838"/>
                    <a:pt x="4206671" y="217732"/>
                    <a:pt x="3979408" y="100090"/>
                  </a:cubicBezTo>
                  <a:cubicBezTo>
                    <a:pt x="3752145" y="-17552"/>
                    <a:pt x="3407240" y="-1510"/>
                    <a:pt x="3129177" y="3837"/>
                  </a:cubicBezTo>
                  <a:cubicBezTo>
                    <a:pt x="2851114" y="9184"/>
                    <a:pt x="2492839" y="89395"/>
                    <a:pt x="2311029" y="132174"/>
                  </a:cubicBezTo>
                  <a:cubicBezTo>
                    <a:pt x="2129219" y="174953"/>
                    <a:pt x="2198735" y="236448"/>
                    <a:pt x="2054356" y="244469"/>
                  </a:cubicBezTo>
                  <a:close/>
                </a:path>
              </a:pathLst>
            </a:custGeom>
            <a:gradFill flip="none" rotWithShape="1">
              <a:gsLst>
                <a:gs pos="8000">
                  <a:schemeClr val="accent1">
                    <a:lumMod val="5000"/>
                    <a:lumOff val="95000"/>
                  </a:schemeClr>
                </a:gs>
                <a:gs pos="57000">
                  <a:srgbClr val="C7E9F1"/>
                </a:gs>
                <a:gs pos="100000">
                  <a:srgbClr val="C7E9F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B3A2D79-4E73-71B4-6CE1-F6C551E21963}"/>
                </a:ext>
              </a:extLst>
            </p:cNvPr>
            <p:cNvGrpSpPr/>
            <p:nvPr/>
          </p:nvGrpSpPr>
          <p:grpSpPr>
            <a:xfrm>
              <a:off x="5602012" y="600556"/>
              <a:ext cx="5549253" cy="5395219"/>
              <a:chOff x="5602012" y="600556"/>
              <a:chExt cx="5549253" cy="5395219"/>
            </a:xfrm>
          </p:grpSpPr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5B5CD491-5440-F042-AD73-19E783D39A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clrChange>
                  <a:clrFrom>
                    <a:srgbClr val="C7E9F0"/>
                  </a:clrFrom>
                  <a:clrTo>
                    <a:srgbClr val="C7E9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backgroundRemoval t="10000" b="90000" l="10000" r="90000"/>
                        </a14:imgEffect>
                        <a14:imgEffect>
                          <a14:sharpenSoften amount="6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38451" y="3963064"/>
                <a:ext cx="2923597" cy="1348132"/>
              </a:xfrm>
              <a:prstGeom prst="rect">
                <a:avLst/>
              </a:prstGeom>
            </p:spPr>
          </p:pic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1CDB5271-040D-0C44-2B29-0F8F20FD7F8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sharpenSoften amount="6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63927" y="1428493"/>
                <a:ext cx="2398121" cy="1348133"/>
              </a:xfrm>
              <a:prstGeom prst="rect">
                <a:avLst/>
              </a:prstGeom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FFCE56F2-076C-2D8C-7EA3-E9B7B71E58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67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27163" y="2397024"/>
                <a:ext cx="2573087" cy="1529944"/>
              </a:xfrm>
              <a:prstGeom prst="rect">
                <a:avLst/>
              </a:prstGeom>
            </p:spPr>
          </p:pic>
          <p:sp>
            <p:nvSpPr>
              <p:cNvPr id="17" name="Freeform 20">
                <a:extLst>
                  <a:ext uri="{FF2B5EF4-FFF2-40B4-BE49-F238E27FC236}">
                    <a16:creationId xmlns:a16="http://schemas.microsoft.com/office/drawing/2014/main" id="{C16D67F9-F8C3-7A0A-1EB3-8D53E57161A3}"/>
                  </a:ext>
                </a:extLst>
              </p:cNvPr>
              <p:cNvSpPr/>
              <p:nvPr/>
            </p:nvSpPr>
            <p:spPr>
              <a:xfrm>
                <a:off x="5994467" y="745411"/>
                <a:ext cx="1278885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" name="Freeform 64">
                <a:extLst>
                  <a:ext uri="{FF2B5EF4-FFF2-40B4-BE49-F238E27FC236}">
                    <a16:creationId xmlns:a16="http://schemas.microsoft.com/office/drawing/2014/main" id="{80CC628D-C08E-C514-F9FC-7B6B28145EB0}"/>
                  </a:ext>
                </a:extLst>
              </p:cNvPr>
              <p:cNvSpPr/>
              <p:nvPr/>
            </p:nvSpPr>
            <p:spPr>
              <a:xfrm>
                <a:off x="5733975" y="897811"/>
                <a:ext cx="1691778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Freeform 65">
                <a:extLst>
                  <a:ext uri="{FF2B5EF4-FFF2-40B4-BE49-F238E27FC236}">
                    <a16:creationId xmlns:a16="http://schemas.microsoft.com/office/drawing/2014/main" id="{69EDE500-C738-E9D6-6F50-49E96B44CE7D}"/>
                  </a:ext>
                </a:extLst>
              </p:cNvPr>
              <p:cNvSpPr/>
              <p:nvPr/>
            </p:nvSpPr>
            <p:spPr>
              <a:xfrm rot="4897456">
                <a:off x="8350022" y="498558"/>
                <a:ext cx="1189495" cy="1393492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Freeform 66">
                <a:extLst>
                  <a:ext uri="{FF2B5EF4-FFF2-40B4-BE49-F238E27FC236}">
                    <a16:creationId xmlns:a16="http://schemas.microsoft.com/office/drawing/2014/main" id="{4C55FD55-4290-51B0-07D0-6B8B60F46767}"/>
                  </a:ext>
                </a:extLst>
              </p:cNvPr>
              <p:cNvSpPr/>
              <p:nvPr/>
            </p:nvSpPr>
            <p:spPr>
              <a:xfrm rot="4897456">
                <a:off x="10250672" y="21213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" name="Freeform 67">
                <a:extLst>
                  <a:ext uri="{FF2B5EF4-FFF2-40B4-BE49-F238E27FC236}">
                    <a16:creationId xmlns:a16="http://schemas.microsoft.com/office/drawing/2014/main" id="{95758156-844E-50C8-D5BA-6923D16E06F6}"/>
                  </a:ext>
                </a:extLst>
              </p:cNvPr>
              <p:cNvSpPr/>
              <p:nvPr/>
            </p:nvSpPr>
            <p:spPr>
              <a:xfrm rot="17126528">
                <a:off x="5551192" y="4487002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accent5">
                    <a:lumMod val="20000"/>
                    <a:lumOff val="80000"/>
                    <a:alpha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Freeform 68">
                <a:extLst>
                  <a:ext uri="{FF2B5EF4-FFF2-40B4-BE49-F238E27FC236}">
                    <a16:creationId xmlns:a16="http://schemas.microsoft.com/office/drawing/2014/main" id="{0495E46A-C438-3843-4E08-571F0FF71B48}"/>
                  </a:ext>
                </a:extLst>
              </p:cNvPr>
              <p:cNvSpPr/>
              <p:nvPr/>
            </p:nvSpPr>
            <p:spPr>
              <a:xfrm rot="17126528">
                <a:off x="5486329" y="24735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" name="Freeform 69">
                <a:extLst>
                  <a:ext uri="{FF2B5EF4-FFF2-40B4-BE49-F238E27FC236}">
                    <a16:creationId xmlns:a16="http://schemas.microsoft.com/office/drawing/2014/main" id="{00431C51-E755-F427-08E2-76E7DDCFFF1B}"/>
                  </a:ext>
                </a:extLst>
              </p:cNvPr>
              <p:cNvSpPr/>
              <p:nvPr/>
            </p:nvSpPr>
            <p:spPr>
              <a:xfrm rot="11091268">
                <a:off x="9880136" y="521086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Freeform 70">
                <a:extLst>
                  <a:ext uri="{FF2B5EF4-FFF2-40B4-BE49-F238E27FC236}">
                    <a16:creationId xmlns:a16="http://schemas.microsoft.com/office/drawing/2014/main" id="{C1DEFAE9-FC68-BBB2-9051-6418DA9D55C8}"/>
                  </a:ext>
                </a:extLst>
              </p:cNvPr>
              <p:cNvSpPr/>
              <p:nvPr/>
            </p:nvSpPr>
            <p:spPr>
              <a:xfrm rot="14572558">
                <a:off x="5950891" y="4929216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" name="Freeform 71">
                <a:extLst>
                  <a:ext uri="{FF2B5EF4-FFF2-40B4-BE49-F238E27FC236}">
                    <a16:creationId xmlns:a16="http://schemas.microsoft.com/office/drawing/2014/main" id="{7D594175-61D9-3FA5-40C7-8EA3BE6A4111}"/>
                  </a:ext>
                </a:extLst>
              </p:cNvPr>
              <p:cNvSpPr/>
              <p:nvPr/>
            </p:nvSpPr>
            <p:spPr>
              <a:xfrm rot="11091268">
                <a:off x="8367669" y="4910728"/>
                <a:ext cx="1016275" cy="203254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Freeform 72">
                <a:extLst>
                  <a:ext uri="{FF2B5EF4-FFF2-40B4-BE49-F238E27FC236}">
                    <a16:creationId xmlns:a16="http://schemas.microsoft.com/office/drawing/2014/main" id="{B40868C1-3CA6-AFBA-0455-FBDD772FD964}"/>
                  </a:ext>
                </a:extLst>
              </p:cNvPr>
              <p:cNvSpPr/>
              <p:nvPr/>
            </p:nvSpPr>
            <p:spPr>
              <a:xfrm rot="11091268">
                <a:off x="8120483" y="3435715"/>
                <a:ext cx="576256" cy="107411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" name="Freeform 73">
                <a:extLst>
                  <a:ext uri="{FF2B5EF4-FFF2-40B4-BE49-F238E27FC236}">
                    <a16:creationId xmlns:a16="http://schemas.microsoft.com/office/drawing/2014/main" id="{4DB3A28A-57D7-8341-2E58-71CD2410EA30}"/>
                  </a:ext>
                </a:extLst>
              </p:cNvPr>
              <p:cNvSpPr/>
              <p:nvPr/>
            </p:nvSpPr>
            <p:spPr>
              <a:xfrm rot="15725445">
                <a:off x="6328762" y="4157075"/>
                <a:ext cx="1020874" cy="671776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id="{3B729DBF-C8CE-F10E-065F-D64E977FA7F9}"/>
                  </a:ext>
                </a:extLst>
              </p:cNvPr>
              <p:cNvSpPr/>
              <p:nvPr/>
            </p:nvSpPr>
            <p:spPr>
              <a:xfrm>
                <a:off x="9047747" y="2532342"/>
                <a:ext cx="753979" cy="162732"/>
              </a:xfrm>
              <a:custGeom>
                <a:avLst/>
                <a:gdLst>
                  <a:gd name="connsiteX0" fmla="*/ 0 w 753979"/>
                  <a:gd name="connsiteY0" fmla="*/ 82521 h 162732"/>
                  <a:gd name="connsiteX1" fmla="*/ 304800 w 753979"/>
                  <a:gd name="connsiteY1" fmla="*/ 2311 h 162732"/>
                  <a:gd name="connsiteX2" fmla="*/ 529390 w 753979"/>
                  <a:gd name="connsiteY2" fmla="*/ 34395 h 162732"/>
                  <a:gd name="connsiteX3" fmla="*/ 753979 w 753979"/>
                  <a:gd name="connsiteY3" fmla="*/ 162732 h 16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979" h="162732">
                    <a:moveTo>
                      <a:pt x="0" y="82521"/>
                    </a:moveTo>
                    <a:cubicBezTo>
                      <a:pt x="108284" y="46426"/>
                      <a:pt x="216568" y="10332"/>
                      <a:pt x="304800" y="2311"/>
                    </a:cubicBezTo>
                    <a:cubicBezTo>
                      <a:pt x="393032" y="-5710"/>
                      <a:pt x="454527" y="7658"/>
                      <a:pt x="529390" y="34395"/>
                    </a:cubicBezTo>
                    <a:cubicBezTo>
                      <a:pt x="604253" y="61132"/>
                      <a:pt x="679116" y="111932"/>
                      <a:pt x="753979" y="16273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id="{1DEC90CD-FEC8-C502-0717-6AEDA430A61B}"/>
                  </a:ext>
                </a:extLst>
              </p:cNvPr>
              <p:cNvSpPr/>
              <p:nvPr/>
            </p:nvSpPr>
            <p:spPr>
              <a:xfrm>
                <a:off x="7786263" y="1796716"/>
                <a:ext cx="716053" cy="433137"/>
              </a:xfrm>
              <a:custGeom>
                <a:avLst/>
                <a:gdLst>
                  <a:gd name="connsiteX0" fmla="*/ 26242 w 716053"/>
                  <a:gd name="connsiteY0" fmla="*/ 433137 h 433137"/>
                  <a:gd name="connsiteX1" fmla="*/ 26242 w 716053"/>
                  <a:gd name="connsiteY1" fmla="*/ 240631 h 433137"/>
                  <a:gd name="connsiteX2" fmla="*/ 298958 w 716053"/>
                  <a:gd name="connsiteY2" fmla="*/ 112295 h 433137"/>
                  <a:gd name="connsiteX3" fmla="*/ 716053 w 716053"/>
                  <a:gd name="connsiteY3" fmla="*/ 0 h 43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053" h="433137">
                    <a:moveTo>
                      <a:pt x="26242" y="433137"/>
                    </a:moveTo>
                    <a:cubicBezTo>
                      <a:pt x="3515" y="363621"/>
                      <a:pt x="-19211" y="294105"/>
                      <a:pt x="26242" y="240631"/>
                    </a:cubicBezTo>
                    <a:cubicBezTo>
                      <a:pt x="71695" y="187157"/>
                      <a:pt x="183990" y="152400"/>
                      <a:pt x="298958" y="112295"/>
                    </a:cubicBezTo>
                    <a:cubicBezTo>
                      <a:pt x="413927" y="72190"/>
                      <a:pt x="564990" y="36095"/>
                      <a:pt x="716053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id="{ECB784E1-1655-715F-902F-4E1B2082A82F}"/>
                  </a:ext>
                </a:extLst>
              </p:cNvPr>
              <p:cNvSpPr/>
              <p:nvPr/>
            </p:nvSpPr>
            <p:spPr>
              <a:xfrm>
                <a:off x="7170821" y="930442"/>
                <a:ext cx="1058779" cy="234170"/>
              </a:xfrm>
              <a:custGeom>
                <a:avLst/>
                <a:gdLst>
                  <a:gd name="connsiteX0" fmla="*/ 0 w 1058779"/>
                  <a:gd name="connsiteY0" fmla="*/ 64169 h 234170"/>
                  <a:gd name="connsiteX1" fmla="*/ 497305 w 1058779"/>
                  <a:gd name="connsiteY1" fmla="*/ 224590 h 234170"/>
                  <a:gd name="connsiteX2" fmla="*/ 882316 w 1058779"/>
                  <a:gd name="connsiteY2" fmla="*/ 192505 h 234170"/>
                  <a:gd name="connsiteX3" fmla="*/ 1058779 w 1058779"/>
                  <a:gd name="connsiteY3" fmla="*/ 0 h 23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779" h="234170">
                    <a:moveTo>
                      <a:pt x="0" y="64169"/>
                    </a:moveTo>
                    <a:cubicBezTo>
                      <a:pt x="175126" y="133685"/>
                      <a:pt x="350252" y="203201"/>
                      <a:pt x="497305" y="224590"/>
                    </a:cubicBezTo>
                    <a:cubicBezTo>
                      <a:pt x="644358" y="245979"/>
                      <a:pt x="788737" y="229937"/>
                      <a:pt x="882316" y="192505"/>
                    </a:cubicBezTo>
                    <a:cubicBezTo>
                      <a:pt x="975895" y="155073"/>
                      <a:pt x="1017337" y="77536"/>
                      <a:pt x="1058779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4" name="Freeform 24">
                <a:extLst>
                  <a:ext uri="{FF2B5EF4-FFF2-40B4-BE49-F238E27FC236}">
                    <a16:creationId xmlns:a16="http://schemas.microsoft.com/office/drawing/2014/main" id="{CCAE2C1C-A2BD-5C9F-0AE9-9B15AE9E8780}"/>
                  </a:ext>
                </a:extLst>
              </p:cNvPr>
              <p:cNvSpPr/>
              <p:nvPr/>
            </p:nvSpPr>
            <p:spPr>
              <a:xfrm rot="974075">
                <a:off x="5903495" y="1764632"/>
                <a:ext cx="242696" cy="705852"/>
              </a:xfrm>
              <a:custGeom>
                <a:avLst/>
                <a:gdLst>
                  <a:gd name="connsiteX0" fmla="*/ 96253 w 242696"/>
                  <a:gd name="connsiteY0" fmla="*/ 0 h 705852"/>
                  <a:gd name="connsiteX1" fmla="*/ 240632 w 242696"/>
                  <a:gd name="connsiteY1" fmla="*/ 433136 h 705852"/>
                  <a:gd name="connsiteX2" fmla="*/ 0 w 242696"/>
                  <a:gd name="connsiteY2" fmla="*/ 705852 h 70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696" h="705852">
                    <a:moveTo>
                      <a:pt x="96253" y="0"/>
                    </a:moveTo>
                    <a:cubicBezTo>
                      <a:pt x="176463" y="157747"/>
                      <a:pt x="256674" y="315494"/>
                      <a:pt x="240632" y="433136"/>
                    </a:cubicBezTo>
                    <a:cubicBezTo>
                      <a:pt x="224590" y="550778"/>
                      <a:pt x="112295" y="628315"/>
                      <a:pt x="0" y="70585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5" name="Freeform 25">
                <a:extLst>
                  <a:ext uri="{FF2B5EF4-FFF2-40B4-BE49-F238E27FC236}">
                    <a16:creationId xmlns:a16="http://schemas.microsoft.com/office/drawing/2014/main" id="{62AEC6AF-D7D0-8F9C-5BB7-20F3160D21FD}"/>
                  </a:ext>
                </a:extLst>
              </p:cNvPr>
              <p:cNvSpPr/>
              <p:nvPr/>
            </p:nvSpPr>
            <p:spPr>
              <a:xfrm>
                <a:off x="10349986" y="3625516"/>
                <a:ext cx="446351" cy="1395663"/>
              </a:xfrm>
              <a:custGeom>
                <a:avLst/>
                <a:gdLst>
                  <a:gd name="connsiteX0" fmla="*/ 612116 w 692327"/>
                  <a:gd name="connsiteY0" fmla="*/ 0 h 1395663"/>
                  <a:gd name="connsiteX1" fmla="*/ 259190 w 692327"/>
                  <a:gd name="connsiteY1" fmla="*/ 240631 h 1395663"/>
                  <a:gd name="connsiteX2" fmla="*/ 2516 w 692327"/>
                  <a:gd name="connsiteY2" fmla="*/ 593558 h 1395663"/>
                  <a:gd name="connsiteX3" fmla="*/ 162937 w 692327"/>
                  <a:gd name="connsiteY3" fmla="*/ 1138989 h 1395663"/>
                  <a:gd name="connsiteX4" fmla="*/ 692327 w 692327"/>
                  <a:gd name="connsiteY4" fmla="*/ 1395663 h 139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327" h="1395663">
                    <a:moveTo>
                      <a:pt x="612116" y="0"/>
                    </a:moveTo>
                    <a:cubicBezTo>
                      <a:pt x="486453" y="70852"/>
                      <a:pt x="360790" y="141705"/>
                      <a:pt x="259190" y="240631"/>
                    </a:cubicBezTo>
                    <a:cubicBezTo>
                      <a:pt x="157590" y="339557"/>
                      <a:pt x="18558" y="443832"/>
                      <a:pt x="2516" y="593558"/>
                    </a:cubicBezTo>
                    <a:cubicBezTo>
                      <a:pt x="-13526" y="743284"/>
                      <a:pt x="47968" y="1005305"/>
                      <a:pt x="162937" y="1138989"/>
                    </a:cubicBezTo>
                    <a:cubicBezTo>
                      <a:pt x="277905" y="1272673"/>
                      <a:pt x="485116" y="1334168"/>
                      <a:pt x="692327" y="1395663"/>
                    </a:cubicBezTo>
                  </a:path>
                </a:pathLst>
              </a:cu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6" name="Freeform 26">
                <a:extLst>
                  <a:ext uri="{FF2B5EF4-FFF2-40B4-BE49-F238E27FC236}">
                    <a16:creationId xmlns:a16="http://schemas.microsoft.com/office/drawing/2014/main" id="{BAB6D590-10F3-A07F-0DA0-E2DE01FAFBDA}"/>
                  </a:ext>
                </a:extLst>
              </p:cNvPr>
              <p:cNvSpPr/>
              <p:nvPr/>
            </p:nvSpPr>
            <p:spPr>
              <a:xfrm>
                <a:off x="10018506" y="2951747"/>
                <a:ext cx="1018462" cy="1090864"/>
              </a:xfrm>
              <a:custGeom>
                <a:avLst/>
                <a:gdLst>
                  <a:gd name="connsiteX0" fmla="*/ 1018462 w 1018462"/>
                  <a:gd name="connsiteY0" fmla="*/ 0 h 1090864"/>
                  <a:gd name="connsiteX1" fmla="*/ 553241 w 1018462"/>
                  <a:gd name="connsiteY1" fmla="*/ 144379 h 1090864"/>
                  <a:gd name="connsiteX2" fmla="*/ 505115 w 1018462"/>
                  <a:gd name="connsiteY2" fmla="*/ 385011 h 1090864"/>
                  <a:gd name="connsiteX3" fmla="*/ 424905 w 1018462"/>
                  <a:gd name="connsiteY3" fmla="*/ 625642 h 1090864"/>
                  <a:gd name="connsiteX4" fmla="*/ 55936 w 1018462"/>
                  <a:gd name="connsiteY4" fmla="*/ 786064 h 1090864"/>
                  <a:gd name="connsiteX5" fmla="*/ 7810 w 1018462"/>
                  <a:gd name="connsiteY5" fmla="*/ 1090864 h 109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8462" h="1090864">
                    <a:moveTo>
                      <a:pt x="1018462" y="0"/>
                    </a:moveTo>
                    <a:cubicBezTo>
                      <a:pt x="828630" y="40105"/>
                      <a:pt x="638799" y="80211"/>
                      <a:pt x="553241" y="144379"/>
                    </a:cubicBezTo>
                    <a:cubicBezTo>
                      <a:pt x="467683" y="208548"/>
                      <a:pt x="526504" y="304801"/>
                      <a:pt x="505115" y="385011"/>
                    </a:cubicBezTo>
                    <a:cubicBezTo>
                      <a:pt x="483726" y="465222"/>
                      <a:pt x="499768" y="558800"/>
                      <a:pt x="424905" y="625642"/>
                    </a:cubicBezTo>
                    <a:cubicBezTo>
                      <a:pt x="350042" y="692484"/>
                      <a:pt x="125452" y="708527"/>
                      <a:pt x="55936" y="786064"/>
                    </a:cubicBezTo>
                    <a:cubicBezTo>
                      <a:pt x="-13580" y="863601"/>
                      <a:pt x="-2885" y="977232"/>
                      <a:pt x="7810" y="1090864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91" name="Freeform 28">
            <a:extLst>
              <a:ext uri="{FF2B5EF4-FFF2-40B4-BE49-F238E27FC236}">
                <a16:creationId xmlns:a16="http://schemas.microsoft.com/office/drawing/2014/main" id="{C0200CF4-2DCB-F170-86FC-D97C9D8812B6}"/>
              </a:ext>
            </a:extLst>
          </p:cNvPr>
          <p:cNvSpPr/>
          <p:nvPr/>
        </p:nvSpPr>
        <p:spPr>
          <a:xfrm>
            <a:off x="3240505" y="1261250"/>
            <a:ext cx="5165558" cy="776097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5558" h="776097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751137" y="530118"/>
                  <a:pt x="5165558" y="776097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Freeform 83">
            <a:extLst>
              <a:ext uri="{FF2B5EF4-FFF2-40B4-BE49-F238E27FC236}">
                <a16:creationId xmlns:a16="http://schemas.microsoft.com/office/drawing/2014/main" id="{1A096441-0D74-C020-59BD-F10C612A7CA9}"/>
              </a:ext>
            </a:extLst>
          </p:cNvPr>
          <p:cNvSpPr/>
          <p:nvPr/>
        </p:nvSpPr>
        <p:spPr>
          <a:xfrm rot="653688" flipV="1">
            <a:off x="4024148" y="4499686"/>
            <a:ext cx="4442427" cy="847331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19485" h="760055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501706" y="402501"/>
                  <a:pt x="4819485" y="721023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Freeform 94">
            <a:extLst>
              <a:ext uri="{FF2B5EF4-FFF2-40B4-BE49-F238E27FC236}">
                <a16:creationId xmlns:a16="http://schemas.microsoft.com/office/drawing/2014/main" id="{80227159-E894-382E-9BE9-9C662A4B3304}"/>
              </a:ext>
            </a:extLst>
          </p:cNvPr>
          <p:cNvSpPr/>
          <p:nvPr/>
        </p:nvSpPr>
        <p:spPr>
          <a:xfrm rot="20946312" flipH="1" flipV="1">
            <a:off x="3282436" y="4052027"/>
            <a:ext cx="4154272" cy="1701735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3785937"/>
              <a:gd name="connsiteY0" fmla="*/ 760055 h 760055"/>
              <a:gd name="connsiteX1" fmla="*/ 946484 w 3785937"/>
              <a:gd name="connsiteY1" fmla="*/ 278792 h 760055"/>
              <a:gd name="connsiteX2" fmla="*/ 2326105 w 3785937"/>
              <a:gd name="connsiteY2" fmla="*/ 6076 h 760055"/>
              <a:gd name="connsiteX3" fmla="*/ 3785937 w 3785937"/>
              <a:gd name="connsiteY3" fmla="*/ 150455 h 760055"/>
              <a:gd name="connsiteX0" fmla="*/ 0 w 4828492"/>
              <a:gd name="connsiteY0" fmla="*/ 754036 h 754036"/>
              <a:gd name="connsiteX1" fmla="*/ 946484 w 4828492"/>
              <a:gd name="connsiteY1" fmla="*/ 272773 h 754036"/>
              <a:gd name="connsiteX2" fmla="*/ 2326105 w 4828492"/>
              <a:gd name="connsiteY2" fmla="*/ 57 h 754036"/>
              <a:gd name="connsiteX3" fmla="*/ 4828492 w 4828492"/>
              <a:gd name="connsiteY3" fmla="*/ 293149 h 754036"/>
              <a:gd name="connsiteX0" fmla="*/ 0 w 4828492"/>
              <a:gd name="connsiteY0" fmla="*/ 753098 h 753098"/>
              <a:gd name="connsiteX1" fmla="*/ 946484 w 4828492"/>
              <a:gd name="connsiteY1" fmla="*/ 271835 h 753098"/>
              <a:gd name="connsiteX2" fmla="*/ 2710091 w 4828492"/>
              <a:gd name="connsiteY2" fmla="*/ 57 h 753098"/>
              <a:gd name="connsiteX3" fmla="*/ 4828492 w 4828492"/>
              <a:gd name="connsiteY3" fmla="*/ 292211 h 753098"/>
              <a:gd name="connsiteX0" fmla="*/ 0 w 4828492"/>
              <a:gd name="connsiteY0" fmla="*/ 686413 h 686413"/>
              <a:gd name="connsiteX1" fmla="*/ 946484 w 4828492"/>
              <a:gd name="connsiteY1" fmla="*/ 205150 h 686413"/>
              <a:gd name="connsiteX2" fmla="*/ 2673087 w 4828492"/>
              <a:gd name="connsiteY2" fmla="*/ 90 h 686413"/>
              <a:gd name="connsiteX3" fmla="*/ 4828492 w 4828492"/>
              <a:gd name="connsiteY3" fmla="*/ 225526 h 68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492" h="686413">
                <a:moveTo>
                  <a:pt x="0" y="686413"/>
                </a:moveTo>
                <a:cubicBezTo>
                  <a:pt x="181811" y="543371"/>
                  <a:pt x="500970" y="319537"/>
                  <a:pt x="946484" y="205150"/>
                </a:cubicBezTo>
                <a:cubicBezTo>
                  <a:pt x="1391998" y="90763"/>
                  <a:pt x="2026086" y="-3306"/>
                  <a:pt x="2673087" y="90"/>
                </a:cubicBezTo>
                <a:cubicBezTo>
                  <a:pt x="3320088" y="3486"/>
                  <a:pt x="4277713" y="91842"/>
                  <a:pt x="4828492" y="225526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5124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1" grpId="0" animBg="1"/>
          <p:bldP spid="92" grpId="0" animBg="1"/>
          <p:bldP spid="9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1" grpId="0" animBg="1"/>
          <p:bldP spid="92" grpId="0" animBg="1"/>
          <p:bldP spid="93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06C199-F067-EFCF-1BA1-29D214FC6B75}"/>
              </a:ext>
            </a:extLst>
          </p:cNvPr>
          <p:cNvGrpSpPr/>
          <p:nvPr/>
        </p:nvGrpSpPr>
        <p:grpSpPr>
          <a:xfrm>
            <a:off x="605566" y="126508"/>
            <a:ext cx="605826" cy="830997"/>
            <a:chOff x="3174278" y="237323"/>
            <a:chExt cx="605826" cy="830997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61C3C5C0-FEFD-2637-45A3-A0277785BB31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71CCFF18-FAA1-1696-B692-C8013AE1689E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4800" b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CD5274A7-4801-62E0-02A4-48640D51068F}"/>
              </a:ext>
            </a:extLst>
          </p:cNvPr>
          <p:cNvSpPr txBox="1"/>
          <p:nvPr/>
        </p:nvSpPr>
        <p:spPr>
          <a:xfrm>
            <a:off x="1265760" y="351617"/>
            <a:ext cx="98594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Những đèn lồng nào ghi phép tính có kết quả bằng nhau?</a:t>
            </a:r>
          </a:p>
        </p:txBody>
      </p:sp>
      <p:pic>
        <p:nvPicPr>
          <p:cNvPr id="70" name="Picture 69">
            <a:extLst>
              <a:ext uri="{FF2B5EF4-FFF2-40B4-BE49-F238E27FC236}">
                <a16:creationId xmlns:a16="http://schemas.microsoft.com/office/drawing/2014/main" id="{A1CEF736-C9EC-6449-6C41-0054B63C3AE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7496" y="1297786"/>
            <a:ext cx="6600372" cy="4262427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6C438224-42D0-66EE-0BA3-A29DB767E85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868" b="51323" l="14579" r="26651">
                        <a14:foregroundMark x1="17601" y1="36992" x2="17540" y2="35802"/>
                        <a14:foregroundMark x1="24032" y1="38801" x2="25740" y2="38801"/>
                        <a14:foregroundMark x1="25626" y1="36861" x2="25399" y2="35626"/>
                        <a14:foregroundMark x1="25626" y1="35802" x2="25854" y2="39153"/>
                        <a14:foregroundMark x1="25854" y1="38977" x2="26424" y2="38624"/>
                        <a14:foregroundMark x1="26424" y1="38448" x2="26424" y2="37037"/>
                        <a14:foregroundMark x1="25740" y1="36155" x2="25968" y2="35626"/>
                        <a14:foregroundMark x1="25968" y1="35450" x2="26651" y2="35802"/>
                        <a14:foregroundMark x1="21298" y1="32275" x2="22665" y2="32099"/>
                        <a14:foregroundMark x1="22665" y1="31922" x2="23007" y2="25397"/>
                        <a14:foregroundMark x1="20273" y1="49912" x2="20273" y2="50441"/>
                        <a14:foregroundMark x1="17882" y1="37390" x2="18223" y2="39330"/>
                        <a14:foregroundMark x1="17995" y1="39330" x2="17768" y2="38801"/>
                        <a14:foregroundMark x1="17654" y1="39506" x2="17654" y2="39506"/>
                        <a14:foregroundMark x1="17654" y1="39506" x2="17768" y2="39683"/>
                        <a14:foregroundMark x1="17654" y1="39506" x2="17654" y2="39506"/>
                        <a14:foregroundMark x1="17768" y1="39506" x2="17882" y2="39683"/>
                        <a14:foregroundMark x1="17882" y1="39683" x2="17768" y2="39683"/>
                        <a14:foregroundMark x1="21185" y1="44797" x2="21185" y2="44797"/>
                        <a14:foregroundMark x1="21185" y1="45150" x2="21185" y2="45150"/>
                        <a14:foregroundMark x1="20957" y1="45679" x2="20957" y2="45679"/>
                        <a14:foregroundMark x1="20501" y1="31922" x2="18679" y2="34215"/>
                        <a14:foregroundMark x1="17654" y1="34921" x2="17654" y2="34921"/>
                        <a14:foregroundMark x1="17312" y1="35273" x2="17312" y2="35273"/>
                        <a14:foregroundMark x1="24146" y1="32981" x2="26310" y2="35626"/>
                        <a14:foregroundMark x1="26310" y1="35626" x2="23804" y2="33157"/>
                        <a14:foregroundMark x1="23121" y1="32804" x2="23121" y2="32099"/>
                        <a14:foregroundMark x1="23121" y1="32099" x2="23007" y2="30511"/>
                        <a14:foregroundMark x1="18337" y1="40212" x2="18337" y2="40212"/>
                        <a14:foregroundMark x1="19741" y1="42285" x2="20615" y2="43563"/>
                        <a14:foregroundMark x1="20957" y1="44092" x2="24260" y2="42152"/>
                        <a14:foregroundMark x1="18588" y1="40917" x2="18679" y2="41270"/>
                        <a14:foregroundMark x1="18451" y1="40388" x2="18588" y2="40917"/>
                        <a14:backgroundMark x1="17540" y1="49559" x2="18793" y2="48325"/>
                        <a14:backgroundMark x1="19704" y1="48854" x2="19704" y2="48854"/>
                        <a14:backgroundMark x1="19248" y1="49735" x2="19248" y2="49735"/>
                        <a14:backgroundMark x1="19704" y1="49030" x2="19704" y2="49030"/>
                        <a14:backgroundMark x1="19704" y1="48677" x2="19704" y2="48677"/>
                        <a14:backgroundMark x1="19818" y1="48148" x2="19818" y2="49030"/>
                        <a14:backgroundMark x1="17654" y1="45679" x2="17654" y2="45679"/>
                        <a14:backgroundMark x1="17768" y1="30511" x2="17768" y2="30511"/>
                        <a14:backgroundMark x1="19590" y1="49912" x2="19590" y2="49912"/>
                        <a14:backgroundMark x1="19704" y1="49912" x2="19704" y2="49912"/>
                        <a14:backgroundMark x1="19704" y1="48854" x2="19704" y2="49912"/>
                        <a14:backgroundMark x1="17654" y1="37037" x2="17685" y2="37471"/>
                        <a14:backgroundMark x1="20273" y1="45503" x2="20273" y2="45503"/>
                        <a14:backgroundMark x1="19818" y1="49912" x2="19818" y2="49912"/>
                        <a14:backgroundMark x1="19932" y1="50088" x2="19932" y2="50088"/>
                        <a14:backgroundMark x1="20046" y1="49912" x2="20046" y2="49912"/>
                        <a14:backgroundMark x1="17540" y1="41975" x2="18337" y2="44797"/>
                        <a14:backgroundMark x1="17995" y1="41446" x2="17995" y2="41446"/>
                        <a14:backgroundMark x1="17995" y1="40917" x2="17995" y2="40917"/>
                        <a14:backgroundMark x1="18109" y1="40741" x2="18109" y2="40741"/>
                        <a14:backgroundMark x1="18223" y1="40741" x2="18223" y2="40741"/>
                        <a14:backgroundMark x1="18223" y1="40741" x2="18223" y2="40741"/>
                        <a14:backgroundMark x1="18337" y1="40564" x2="18337" y2="40564"/>
                        <a14:backgroundMark x1="18337" y1="40917" x2="18337" y2="40917"/>
                        <a14:backgroundMark x1="18337" y1="40917" x2="18337" y2="40917"/>
                      </a14:backgroundRemoval>
                    </a14:imgEffect>
                    <a14:imgEffect>
                      <a14:sharpenSoften amount="7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285" t="21747" r="72861" b="45280"/>
          <a:stretch/>
        </p:blipFill>
        <p:spPr>
          <a:xfrm>
            <a:off x="3449782" y="2224782"/>
            <a:ext cx="914400" cy="1405467"/>
          </a:xfrm>
          <a:prstGeom prst="rect">
            <a:avLst/>
          </a:prstGeom>
        </p:spPr>
      </p:pic>
      <p:grpSp>
        <p:nvGrpSpPr>
          <p:cNvPr id="72" name="Group 71">
            <a:extLst>
              <a:ext uri="{FF2B5EF4-FFF2-40B4-BE49-F238E27FC236}">
                <a16:creationId xmlns:a16="http://schemas.microsoft.com/office/drawing/2014/main" id="{7CA2249C-DB23-47E1-7683-6858DDFF89BD}"/>
              </a:ext>
            </a:extLst>
          </p:cNvPr>
          <p:cNvGrpSpPr/>
          <p:nvPr/>
        </p:nvGrpSpPr>
        <p:grpSpPr>
          <a:xfrm>
            <a:off x="6609928" y="2224782"/>
            <a:ext cx="753626" cy="1513709"/>
            <a:chOff x="9177868" y="1784800"/>
            <a:chExt cx="753626" cy="1513709"/>
          </a:xfrm>
        </p:grpSpPr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F2FDA862-9FAA-B83B-C224-96C3E8205AE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25044" b="56085" l="61276" r="71185">
                          <a14:foregroundMark x1="66211" y1="26631" x2="66287" y2="25926"/>
                          <a14:foregroundMark x1="66173" y1="26984" x2="66211" y2="26631"/>
                          <a14:foregroundMark x1="66078" y1="27866" x2="66173" y2="26984"/>
                          <a14:foregroundMark x1="66002" y1="28571" x2="66078" y2="27866"/>
                          <a14:foregroundMark x1="65964" y1="28924" x2="66002" y2="28571"/>
                          <a14:foregroundMark x1="65604" y1="32275" x2="65964" y2="28924"/>
                          <a14:foregroundMark x1="62187" y1="36155" x2="61276" y2="36332"/>
                          <a14:foregroundMark x1="65599" y1="54502" x2="65490" y2="56085"/>
                          <a14:backgroundMark x1="65490" y1="49206" x2="65490" y2="49206"/>
                          <a14:backgroundMark x1="65831" y1="49206" x2="65831" y2="49206"/>
                          <a14:backgroundMark x1="67654" y1="31393" x2="67768" y2="30688"/>
                          <a14:backgroundMark x1="68337" y1="28571" x2="68337" y2="28571"/>
                          <a14:backgroundMark x1="67084" y1="26631" x2="67084" y2="26631"/>
                          <a14:backgroundMark x1="63667" y1="26984" x2="63667" y2="26984"/>
                          <a14:backgroundMark x1="64351" y1="28571" x2="64351" y2="28571"/>
                          <a14:backgroundMark x1="65376" y1="28924" x2="65376" y2="28924"/>
                          <a14:backgroundMark x1="65376" y1="29101" x2="65376" y2="29101"/>
                          <a14:backgroundMark x1="65604" y1="28571" x2="65604" y2="28571"/>
                          <a14:backgroundMark x1="65831" y1="27866" x2="65831" y2="27866"/>
                          <a14:backgroundMark x1="65604" y1="26984" x2="65604" y2="26984"/>
                          <a14:backgroundMark x1="65604" y1="28042" x2="65718" y2="26631"/>
                          <a14:backgroundMark x1="65604" y1="48148" x2="65490" y2="54497"/>
                          <a14:backgroundMark x1="65604" y1="56437" x2="65148" y2="56614"/>
                          <a14:backgroundMark x1="65718" y1="48148" x2="65604" y2="47619"/>
                          <a14:backgroundMark x1="66629" y1="48501" x2="65718" y2="47795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97" t="21697" r="27485" b="42790"/>
            <a:stretch/>
          </p:blipFill>
          <p:spPr>
            <a:xfrm>
              <a:off x="9177868" y="1784800"/>
              <a:ext cx="753626" cy="1513709"/>
            </a:xfrm>
            <a:prstGeom prst="rect">
              <a:avLst/>
            </a:prstGeom>
          </p:spPr>
        </p:pic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C87E7CA7-4D56-3FBF-D197-3422FDCBC00A}"/>
                </a:ext>
              </a:extLst>
            </p:cNvPr>
            <p:cNvCxnSpPr>
              <a:cxnSpLocks/>
            </p:cNvCxnSpPr>
            <p:nvPr/>
          </p:nvCxnSpPr>
          <p:spPr>
            <a:xfrm>
              <a:off x="9528741" y="2853559"/>
              <a:ext cx="0" cy="187096"/>
            </a:xfrm>
            <a:prstGeom prst="line">
              <a:avLst/>
            </a:prstGeom>
            <a:ln w="19050">
              <a:solidFill>
                <a:srgbClr val="B0497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CD4455BC-6F97-EF83-6C41-5EF855C1AA62}"/>
              </a:ext>
            </a:extLst>
          </p:cNvPr>
          <p:cNvGrpSpPr/>
          <p:nvPr/>
        </p:nvGrpSpPr>
        <p:grpSpPr>
          <a:xfrm>
            <a:off x="5001783" y="1969242"/>
            <a:ext cx="830179" cy="1405467"/>
            <a:chOff x="2162406" y="3630249"/>
            <a:chExt cx="830179" cy="1405467"/>
          </a:xfrm>
        </p:grpSpPr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8290DD25-ADFE-1D09-D75A-6FAD8D700A5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8695" b="47443" l="37585" r="47950">
                          <a14:foregroundMark x1="42255" y1="45503" x2="42141" y2="47619"/>
                          <a14:foregroundMark x1="47494" y1="34039" x2="47722" y2="33862"/>
                          <a14:foregroundMark x1="38269" y1="31570" x2="37927" y2="33862"/>
                          <a14:foregroundMark x1="37927" y1="33686" x2="37585" y2="34215"/>
                          <a14:backgroundMark x1="39522" y1="27337" x2="39522" y2="27337"/>
                          <a14:backgroundMark x1="39522" y1="27337" x2="41458" y2="25926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59" t="15657" r="50763" b="51369"/>
            <a:stretch/>
          </p:blipFill>
          <p:spPr>
            <a:xfrm>
              <a:off x="2162406" y="3630249"/>
              <a:ext cx="830179" cy="1405467"/>
            </a:xfrm>
            <a:prstGeom prst="rect">
              <a:avLst/>
            </a:prstGeom>
          </p:spPr>
        </p:pic>
        <p:sp>
          <p:nvSpPr>
            <p:cNvPr id="77" name="Freeform 18">
              <a:extLst>
                <a:ext uri="{FF2B5EF4-FFF2-40B4-BE49-F238E27FC236}">
                  <a16:creationId xmlns:a16="http://schemas.microsoft.com/office/drawing/2014/main" id="{FB98F499-03B4-39C2-0FEC-DBD23FC5FD51}"/>
                </a:ext>
              </a:extLst>
            </p:cNvPr>
            <p:cNvSpPr/>
            <p:nvPr/>
          </p:nvSpPr>
          <p:spPr>
            <a:xfrm>
              <a:off x="2526112" y="4004199"/>
              <a:ext cx="52627" cy="120469"/>
            </a:xfrm>
            <a:custGeom>
              <a:avLst/>
              <a:gdLst>
                <a:gd name="connsiteX0" fmla="*/ 0 w 52627"/>
                <a:gd name="connsiteY0" fmla="*/ 34949 h 120469"/>
                <a:gd name="connsiteX1" fmla="*/ 39470 w 52627"/>
                <a:gd name="connsiteY1" fmla="*/ 2057 h 120469"/>
                <a:gd name="connsiteX2" fmla="*/ 46049 w 52627"/>
                <a:gd name="connsiteY2" fmla="*/ 87577 h 120469"/>
                <a:gd name="connsiteX3" fmla="*/ 52627 w 52627"/>
                <a:gd name="connsiteY3" fmla="*/ 120469 h 12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27" h="120469">
                  <a:moveTo>
                    <a:pt x="0" y="34949"/>
                  </a:moveTo>
                  <a:cubicBezTo>
                    <a:pt x="15897" y="14117"/>
                    <a:pt x="31795" y="-6714"/>
                    <a:pt x="39470" y="2057"/>
                  </a:cubicBezTo>
                  <a:cubicBezTo>
                    <a:pt x="47145" y="10828"/>
                    <a:pt x="43856" y="67842"/>
                    <a:pt x="46049" y="87577"/>
                  </a:cubicBezTo>
                  <a:cubicBezTo>
                    <a:pt x="48242" y="107312"/>
                    <a:pt x="50434" y="113890"/>
                    <a:pt x="52627" y="120469"/>
                  </a:cubicBez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Freeform 19">
              <a:extLst>
                <a:ext uri="{FF2B5EF4-FFF2-40B4-BE49-F238E27FC236}">
                  <a16:creationId xmlns:a16="http://schemas.microsoft.com/office/drawing/2014/main" id="{BFBC9D3A-A7CC-8ABA-50A6-010BB8733FEB}"/>
                </a:ext>
              </a:extLst>
            </p:cNvPr>
            <p:cNvSpPr/>
            <p:nvPr/>
          </p:nvSpPr>
          <p:spPr>
            <a:xfrm>
              <a:off x="2565584" y="4703568"/>
              <a:ext cx="0" cy="92098"/>
            </a:xfrm>
            <a:custGeom>
              <a:avLst/>
              <a:gdLst>
                <a:gd name="connsiteX0" fmla="*/ 0 w 0"/>
                <a:gd name="connsiteY0" fmla="*/ 0 h 92098"/>
                <a:gd name="connsiteX1" fmla="*/ 0 w 0"/>
                <a:gd name="connsiteY1" fmla="*/ 92098 h 9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92098">
                  <a:moveTo>
                    <a:pt x="0" y="0"/>
                  </a:moveTo>
                  <a:lnTo>
                    <a:pt x="0" y="92098"/>
                  </a:ln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968089E5-19A9-435C-F9AA-B08F3F061829}"/>
              </a:ext>
            </a:extLst>
          </p:cNvPr>
          <p:cNvSpPr txBox="1"/>
          <p:nvPr/>
        </p:nvSpPr>
        <p:spPr>
          <a:xfrm>
            <a:off x="1265761" y="344197"/>
            <a:ext cx="96604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bốn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màu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đỏ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lớn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vi-VN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6CC0479-C8D1-CE59-F646-2BFC9E1DFC81}"/>
              </a:ext>
            </a:extLst>
          </p:cNvPr>
          <p:cNvSpPr txBox="1"/>
          <p:nvPr/>
        </p:nvSpPr>
        <p:spPr>
          <a:xfrm>
            <a:off x="2212653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 + 7 = 15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7DB33094-49B7-FF41-E1C7-DA0201512752}"/>
              </a:ext>
            </a:extLst>
          </p:cNvPr>
          <p:cNvSpPr txBox="1"/>
          <p:nvPr/>
        </p:nvSpPr>
        <p:spPr>
          <a:xfrm>
            <a:off x="7505091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 + 5 = 11</a:t>
            </a:r>
          </a:p>
        </p:txBody>
      </p:sp>
    </p:spTree>
    <p:extLst>
      <p:ext uri="{BB962C8B-B14F-4D97-AF65-F5344CB8AC3E}">
        <p14:creationId xmlns:p14="http://schemas.microsoft.com/office/powerpoint/2010/main" val="96358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1.85185E-6 L -0.18463 -0.02245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32" y="-1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6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2000" fill="hold"/>
                                        <p:tgtEl>
                                          <p:spTgt spid="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-0.30755 0.2382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78" y="11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3" dur="20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27187 0.06528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94" y="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8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0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2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69" grpId="1"/>
      <p:bldP spid="79" grpId="0"/>
      <p:bldP spid="80" grpId="0" animBg="1"/>
      <p:bldP spid="8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405B9906-B319-03F0-7ED6-0FC149E1C9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647" y="223551"/>
            <a:ext cx="11229805" cy="2200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232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35531" y="0"/>
            <a:ext cx="11597087" cy="6527800"/>
          </a:xfrm>
          <a:prstGeom prst="roundRect">
            <a:avLst/>
          </a:prstGeom>
          <a:solidFill>
            <a:schemeClr val="lt1">
              <a:alpha val="98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451" y="408871"/>
            <a:ext cx="2985745" cy="15221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487" b="90000" l="0" r="99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699" y="1741715"/>
            <a:ext cx="1352124" cy="118932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2479" b="21994"/>
          <a:stretch/>
        </p:blipFill>
        <p:spPr>
          <a:xfrm>
            <a:off x="6591052" y="1931016"/>
            <a:ext cx="1220855" cy="62399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124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42143" y="1712509"/>
            <a:ext cx="1132223" cy="11639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399" b="89899" l="9942" r="9221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686" r="9049" b="13142"/>
          <a:stretch/>
        </p:blipFill>
        <p:spPr>
          <a:xfrm rot="1480545">
            <a:off x="2603128" y="1634349"/>
            <a:ext cx="1113445" cy="114723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3400" r="97100">
                        <a14:foregroundMark x1="17100" y1="48611" x2="17800" y2="66574"/>
                        <a14:foregroundMark x1="30900" y1="51667" x2="23400" y2="55185"/>
                        <a14:foregroundMark x1="63100" y1="42037" x2="80600" y2="3574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946" b="25822"/>
          <a:stretch/>
        </p:blipFill>
        <p:spPr>
          <a:xfrm>
            <a:off x="10376569" y="1828288"/>
            <a:ext cx="1265407" cy="80950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2558" b="27494" l="4300" r="42600">
                        <a14:foregroundMark x1="18800" y1="9974" x2="23600" y2="12916"/>
                        <a14:foregroundMark x1="25400" y1="8696" x2="22200" y2="116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29" t="4073" r="56344" b="72981"/>
          <a:stretch/>
        </p:blipFill>
        <p:spPr>
          <a:xfrm>
            <a:off x="4356472" y="1954073"/>
            <a:ext cx="1231118" cy="558906"/>
          </a:xfrm>
          <a:prstGeom prst="rect">
            <a:avLst/>
          </a:prstGeom>
        </p:spPr>
      </p:pic>
      <p:sp>
        <p:nvSpPr>
          <p:cNvPr id="3" name="Oval 2"/>
          <p:cNvSpPr/>
          <p:nvPr/>
        </p:nvSpPr>
        <p:spPr>
          <a:xfrm>
            <a:off x="1050474" y="2677605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22" name="Oval 21"/>
          <p:cNvSpPr/>
          <p:nvPr/>
        </p:nvSpPr>
        <p:spPr>
          <a:xfrm>
            <a:off x="2911341" y="2677605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23" name="Oval 22"/>
          <p:cNvSpPr/>
          <p:nvPr/>
        </p:nvSpPr>
        <p:spPr>
          <a:xfrm>
            <a:off x="4784139" y="2677604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24" name="Oval 23"/>
          <p:cNvSpPr/>
          <p:nvPr/>
        </p:nvSpPr>
        <p:spPr>
          <a:xfrm>
            <a:off x="6971161" y="2677603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25" name="Oval 24"/>
          <p:cNvSpPr/>
          <p:nvPr/>
        </p:nvSpPr>
        <p:spPr>
          <a:xfrm>
            <a:off x="8777936" y="2677604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26" name="Oval 25"/>
          <p:cNvSpPr/>
          <p:nvPr/>
        </p:nvSpPr>
        <p:spPr>
          <a:xfrm>
            <a:off x="10778953" y="2677603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6</a:t>
            </a:r>
          </a:p>
        </p:txBody>
      </p:sp>
      <p:pic>
        <p:nvPicPr>
          <p:cNvPr id="27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967468" y="-459468"/>
            <a:ext cx="609600" cy="609600"/>
          </a:xfrm>
          <a:prstGeom prst="rect">
            <a:avLst/>
          </a:prstGeom>
        </p:spPr>
      </p:pic>
      <p:sp>
        <p:nvSpPr>
          <p:cNvPr id="28" name="Rectangle 27"/>
          <p:cNvSpPr/>
          <p:nvPr/>
        </p:nvSpPr>
        <p:spPr>
          <a:xfrm>
            <a:off x="878334" y="384390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8 + 3 =</a:t>
            </a:r>
          </a:p>
        </p:txBody>
      </p:sp>
      <p:sp>
        <p:nvSpPr>
          <p:cNvPr id="29" name="Rectangle 28"/>
          <p:cNvSpPr/>
          <p:nvPr/>
        </p:nvSpPr>
        <p:spPr>
          <a:xfrm>
            <a:off x="2578522" y="384390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11</a:t>
            </a:r>
          </a:p>
        </p:txBody>
      </p:sp>
      <p:sp>
        <p:nvSpPr>
          <p:cNvPr id="30" name="Rectangle 29"/>
          <p:cNvSpPr/>
          <p:nvPr/>
        </p:nvSpPr>
        <p:spPr>
          <a:xfrm>
            <a:off x="878334" y="4667105"/>
            <a:ext cx="183284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6 + 7 =</a:t>
            </a:r>
          </a:p>
        </p:txBody>
      </p:sp>
      <p:sp>
        <p:nvSpPr>
          <p:cNvPr id="31" name="Rectangle 30"/>
          <p:cNvSpPr/>
          <p:nvPr/>
        </p:nvSpPr>
        <p:spPr>
          <a:xfrm>
            <a:off x="2591061" y="4645526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32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10899" y="-1170314"/>
            <a:ext cx="609600" cy="609600"/>
          </a:xfrm>
          <a:prstGeom prst="rect">
            <a:avLst/>
          </a:prstGeom>
        </p:spPr>
      </p:pic>
      <p:sp>
        <p:nvSpPr>
          <p:cNvPr id="33" name="Rectangle 32"/>
          <p:cNvSpPr/>
          <p:nvPr/>
        </p:nvSpPr>
        <p:spPr>
          <a:xfrm>
            <a:off x="4749165" y="383408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4 + 7 =</a:t>
            </a:r>
          </a:p>
        </p:txBody>
      </p:sp>
      <p:sp>
        <p:nvSpPr>
          <p:cNvPr id="34" name="Rectangle 33"/>
          <p:cNvSpPr/>
          <p:nvPr/>
        </p:nvSpPr>
        <p:spPr>
          <a:xfrm>
            <a:off x="6449353" y="383408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11</a:t>
            </a:r>
          </a:p>
        </p:txBody>
      </p:sp>
      <p:pic>
        <p:nvPicPr>
          <p:cNvPr id="35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91761" y="-1170314"/>
            <a:ext cx="609600" cy="609600"/>
          </a:xfrm>
          <a:prstGeom prst="rect">
            <a:avLst/>
          </a:prstGeom>
        </p:spPr>
      </p:pic>
      <p:sp>
        <p:nvSpPr>
          <p:cNvPr id="36" name="Rectangle 35"/>
          <p:cNvSpPr/>
          <p:nvPr/>
        </p:nvSpPr>
        <p:spPr>
          <a:xfrm>
            <a:off x="4749165" y="4716065"/>
            <a:ext cx="19992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5 + 8 =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449353" y="4716065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38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2269803" y="-1245694"/>
            <a:ext cx="609600" cy="609600"/>
          </a:xfrm>
          <a:prstGeom prst="rect">
            <a:avLst/>
          </a:prstGeom>
        </p:spPr>
      </p:pic>
      <p:sp>
        <p:nvSpPr>
          <p:cNvPr id="39" name="Rectangle 38"/>
          <p:cNvSpPr/>
          <p:nvPr/>
        </p:nvSpPr>
        <p:spPr>
          <a:xfrm>
            <a:off x="8904488" y="384390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4 + 9 =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0604676" y="384390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41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097839" y="-1282328"/>
            <a:ext cx="609600" cy="609600"/>
          </a:xfrm>
          <a:prstGeom prst="rect">
            <a:avLst/>
          </a:prstGeom>
        </p:spPr>
      </p:pic>
      <p:sp>
        <p:nvSpPr>
          <p:cNvPr id="42" name="Rectangle 41"/>
          <p:cNvSpPr/>
          <p:nvPr/>
        </p:nvSpPr>
        <p:spPr>
          <a:xfrm>
            <a:off x="8933774" y="4667105"/>
            <a:ext cx="19992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9 + 5 = 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0633962" y="4667105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14</a:t>
            </a:r>
          </a:p>
        </p:txBody>
      </p:sp>
      <p:pic>
        <p:nvPicPr>
          <p:cNvPr id="44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4051672" y="-1292426"/>
            <a:ext cx="609600" cy="609600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0FBCE23-5C6D-730A-032F-911E8FA76E77}"/>
              </a:ext>
            </a:extLst>
          </p:cNvPr>
          <p:cNvSpPr/>
          <p:nvPr/>
        </p:nvSpPr>
        <p:spPr>
          <a:xfrm>
            <a:off x="329609" y="5592726"/>
            <a:ext cx="11706447" cy="101009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228600" indent="-228600">
              <a:buAutoNum type="arabicPeriod"/>
            </a:pPr>
            <a:r>
              <a:rPr lang="en-US" altLang="zh-CN" dirty="0"/>
              <a:t>GV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để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chọn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số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yêu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thích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kỳ</a:t>
            </a:r>
            <a:r>
              <a:rPr lang="en-US" altLang="zh-CN" baseline="0" dirty="0"/>
              <a:t>.</a:t>
            </a:r>
          </a:p>
          <a:p>
            <a:pPr marL="0" indent="0">
              <a:buNone/>
            </a:pPr>
            <a:r>
              <a:rPr lang="en-US" altLang="zh-CN" baseline="0" dirty="0" err="1"/>
              <a:t>Mỗi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ra</a:t>
            </a:r>
            <a:r>
              <a:rPr lang="en-US" altLang="zh-CN" baseline="0" dirty="0"/>
              <a:t> 1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nhanh</a:t>
            </a:r>
            <a:r>
              <a:rPr lang="en-US" altLang="zh-CN" baseline="0" dirty="0"/>
              <a:t>, </a:t>
            </a:r>
          </a:p>
          <a:p>
            <a:pPr marL="0" indent="0">
              <a:buNone/>
            </a:pP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xong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giáo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bấm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đó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kết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quả</a:t>
            </a:r>
            <a:endParaRPr lang="en-US" altLang="zh-CN" baseline="0" dirty="0"/>
          </a:p>
        </p:txBody>
      </p:sp>
    </p:spTree>
    <p:extLst>
      <p:ext uri="{BB962C8B-B14F-4D97-AF65-F5344CB8AC3E}">
        <p14:creationId xmlns:p14="http://schemas.microsoft.com/office/powerpoint/2010/main" val="1199174197"/>
      </p:ext>
    </p:extLst>
  </p:cSld>
  <p:clrMapOvr>
    <a:masterClrMapping/>
  </p:clrMapOvr>
  <p:transition spd="med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4576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457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4576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"/>
                </p:tgtEl>
              </p:cMediaNode>
            </p:audio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576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1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6" dur="457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1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7" dur="4576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audio>
              <p:cMediaNode vol="80000">
                <p:cTn id="1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"/>
                </p:tgtEl>
              </p:cMediaNode>
            </p:audio>
          </p:childTnLst>
        </p:cTn>
      </p:par>
    </p:tnLst>
    <p:bldLst>
      <p:bldP spid="3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8" grpId="0"/>
      <p:bldP spid="29" grpId="0"/>
      <p:bldP spid="30" grpId="0"/>
      <p:bldP spid="31" grpId="0"/>
      <p:bldP spid="33" grpId="0"/>
      <p:bldP spid="34" grpId="0"/>
      <p:bldP spid="36" grpId="0"/>
      <p:bldP spid="37" grpId="0"/>
      <p:bldP spid="39" grpId="0"/>
      <p:bldP spid="40" grpId="0"/>
      <p:bldP spid="42" grpId="0"/>
      <p:bldP spid="4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82B6A5-CD1F-1CA7-08BD-F80BD91D6EB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380" b="217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C2524D1-457B-9DC7-6D0E-A8B9BCE58B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82301" y="111431"/>
            <a:ext cx="5068299" cy="3814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239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16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12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11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7071F3-9698-A103-C4CB-C884F4802DD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364" b="11932"/>
          <a:stretch/>
        </p:blipFill>
        <p:spPr>
          <a:xfrm>
            <a:off x="-1" y="0"/>
            <a:ext cx="12192001" cy="6858001"/>
          </a:xfrm>
          <a:prstGeom prst="rect">
            <a:avLst/>
          </a:prstGeom>
        </p:spPr>
      </p:pic>
      <p:sp>
        <p:nvSpPr>
          <p:cNvPr id="5" name="Rectangle: Rounded Corners 2">
            <a:extLst>
              <a:ext uri="{FF2B5EF4-FFF2-40B4-BE49-F238E27FC236}">
                <a16:creationId xmlns:a16="http://schemas.microsoft.com/office/drawing/2014/main" id="{EE5781EE-51A9-BB99-7B55-4F1572306D99}"/>
              </a:ext>
            </a:extLst>
          </p:cNvPr>
          <p:cNvSpPr/>
          <p:nvPr/>
        </p:nvSpPr>
        <p:spPr>
          <a:xfrm>
            <a:off x="415470" y="314325"/>
            <a:ext cx="8465318" cy="4997297"/>
          </a:xfrm>
          <a:custGeom>
            <a:avLst/>
            <a:gdLst>
              <a:gd name="connsiteX0" fmla="*/ 0 w 8465318"/>
              <a:gd name="connsiteY0" fmla="*/ 832899 h 4997297"/>
              <a:gd name="connsiteX1" fmla="*/ 832899 w 8465318"/>
              <a:gd name="connsiteY1" fmla="*/ 0 h 4997297"/>
              <a:gd name="connsiteX2" fmla="*/ 7632419 w 8465318"/>
              <a:gd name="connsiteY2" fmla="*/ 0 h 4997297"/>
              <a:gd name="connsiteX3" fmla="*/ 8465318 w 8465318"/>
              <a:gd name="connsiteY3" fmla="*/ 832899 h 4997297"/>
              <a:gd name="connsiteX4" fmla="*/ 8465318 w 8465318"/>
              <a:gd name="connsiteY4" fmla="*/ 4164398 h 4997297"/>
              <a:gd name="connsiteX5" fmla="*/ 7632419 w 8465318"/>
              <a:gd name="connsiteY5" fmla="*/ 4997297 h 4997297"/>
              <a:gd name="connsiteX6" fmla="*/ 832899 w 8465318"/>
              <a:gd name="connsiteY6" fmla="*/ 4997297 h 4997297"/>
              <a:gd name="connsiteX7" fmla="*/ 0 w 8465318"/>
              <a:gd name="connsiteY7" fmla="*/ 4164398 h 4997297"/>
              <a:gd name="connsiteX8" fmla="*/ 0 w 8465318"/>
              <a:gd name="connsiteY8" fmla="*/ 832899 h 4997297"/>
              <a:gd name="connsiteX0" fmla="*/ 0 w 8465318"/>
              <a:gd name="connsiteY0" fmla="*/ 832899 h 4997297"/>
              <a:gd name="connsiteX1" fmla="*/ 832899 w 8465318"/>
              <a:gd name="connsiteY1" fmla="*/ 0 h 4997297"/>
              <a:gd name="connsiteX2" fmla="*/ 7632419 w 8465318"/>
              <a:gd name="connsiteY2" fmla="*/ 0 h 4997297"/>
              <a:gd name="connsiteX3" fmla="*/ 8465318 w 8465318"/>
              <a:gd name="connsiteY3" fmla="*/ 832899 h 4997297"/>
              <a:gd name="connsiteX4" fmla="*/ 8465318 w 8465318"/>
              <a:gd name="connsiteY4" fmla="*/ 4164398 h 4997297"/>
              <a:gd name="connsiteX5" fmla="*/ 7632419 w 8465318"/>
              <a:gd name="connsiteY5" fmla="*/ 4997297 h 4997297"/>
              <a:gd name="connsiteX6" fmla="*/ 832899 w 8465318"/>
              <a:gd name="connsiteY6" fmla="*/ 4997297 h 4997297"/>
              <a:gd name="connsiteX7" fmla="*/ 0 w 8465318"/>
              <a:gd name="connsiteY7" fmla="*/ 4164398 h 4997297"/>
              <a:gd name="connsiteX8" fmla="*/ 0 w 8465318"/>
              <a:gd name="connsiteY8" fmla="*/ 832899 h 499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65318" h="4997297" fill="none" extrusionOk="0">
                <a:moveTo>
                  <a:pt x="0" y="832899"/>
                </a:moveTo>
                <a:cubicBezTo>
                  <a:pt x="-58996" y="363359"/>
                  <a:pt x="438671" y="53788"/>
                  <a:pt x="832899" y="0"/>
                </a:cubicBezTo>
                <a:cubicBezTo>
                  <a:pt x="3087964" y="220692"/>
                  <a:pt x="6181894" y="210812"/>
                  <a:pt x="7632419" y="0"/>
                </a:cubicBezTo>
                <a:cubicBezTo>
                  <a:pt x="8156238" y="98307"/>
                  <a:pt x="8543662" y="468869"/>
                  <a:pt x="8465318" y="832899"/>
                </a:cubicBezTo>
                <a:cubicBezTo>
                  <a:pt x="8381510" y="1558525"/>
                  <a:pt x="8578142" y="2435573"/>
                  <a:pt x="8465318" y="4164398"/>
                </a:cubicBezTo>
                <a:cubicBezTo>
                  <a:pt x="8380466" y="4638329"/>
                  <a:pt x="8022267" y="4948896"/>
                  <a:pt x="7632419" y="4997297"/>
                </a:cubicBezTo>
                <a:cubicBezTo>
                  <a:pt x="6223440" y="5144776"/>
                  <a:pt x="2309506" y="5007829"/>
                  <a:pt x="832899" y="4997297"/>
                </a:cubicBezTo>
                <a:cubicBezTo>
                  <a:pt x="378387" y="4923109"/>
                  <a:pt x="-97031" y="4681052"/>
                  <a:pt x="0" y="4164398"/>
                </a:cubicBezTo>
                <a:cubicBezTo>
                  <a:pt x="57056" y="2871867"/>
                  <a:pt x="25233" y="1715705"/>
                  <a:pt x="0" y="832899"/>
                </a:cubicBezTo>
                <a:close/>
              </a:path>
              <a:path w="8465318" h="4997297" stroke="0" extrusionOk="0">
                <a:moveTo>
                  <a:pt x="0" y="832899"/>
                </a:moveTo>
                <a:cubicBezTo>
                  <a:pt x="-18724" y="410782"/>
                  <a:pt x="387760" y="-21109"/>
                  <a:pt x="832899" y="0"/>
                </a:cubicBezTo>
                <a:cubicBezTo>
                  <a:pt x="2953860" y="164122"/>
                  <a:pt x="6473774" y="-78177"/>
                  <a:pt x="7632419" y="0"/>
                </a:cubicBezTo>
                <a:cubicBezTo>
                  <a:pt x="8103030" y="86729"/>
                  <a:pt x="8417709" y="403189"/>
                  <a:pt x="8465318" y="832899"/>
                </a:cubicBezTo>
                <a:cubicBezTo>
                  <a:pt x="8497035" y="1572267"/>
                  <a:pt x="8610455" y="3752322"/>
                  <a:pt x="8465318" y="4164398"/>
                </a:cubicBezTo>
                <a:cubicBezTo>
                  <a:pt x="8510545" y="4640194"/>
                  <a:pt x="8085028" y="5032589"/>
                  <a:pt x="7632419" y="4997297"/>
                </a:cubicBezTo>
                <a:cubicBezTo>
                  <a:pt x="4647333" y="5336690"/>
                  <a:pt x="3090150" y="4690809"/>
                  <a:pt x="832899" y="4997297"/>
                </a:cubicBezTo>
                <a:cubicBezTo>
                  <a:pt x="432760" y="4945598"/>
                  <a:pt x="-31520" y="4604221"/>
                  <a:pt x="0" y="4164398"/>
                </a:cubicBezTo>
                <a:cubicBezTo>
                  <a:pt x="10338" y="2758424"/>
                  <a:pt x="22967" y="2460937"/>
                  <a:pt x="0" y="832899"/>
                </a:cubicBezTo>
                <a:close/>
              </a:path>
              <a:path w="8465318" h="4997297" fill="none" stroke="0" extrusionOk="0">
                <a:moveTo>
                  <a:pt x="0" y="832899"/>
                </a:moveTo>
                <a:cubicBezTo>
                  <a:pt x="-115829" y="322120"/>
                  <a:pt x="360845" y="36534"/>
                  <a:pt x="832899" y="0"/>
                </a:cubicBezTo>
                <a:cubicBezTo>
                  <a:pt x="3205872" y="168468"/>
                  <a:pt x="6052701" y="47169"/>
                  <a:pt x="7632419" y="0"/>
                </a:cubicBezTo>
                <a:cubicBezTo>
                  <a:pt x="8085746" y="60780"/>
                  <a:pt x="8495901" y="448590"/>
                  <a:pt x="8465318" y="832899"/>
                </a:cubicBezTo>
                <a:cubicBezTo>
                  <a:pt x="8286467" y="1601319"/>
                  <a:pt x="8567403" y="2570056"/>
                  <a:pt x="8465318" y="4164398"/>
                </a:cubicBezTo>
                <a:cubicBezTo>
                  <a:pt x="8470719" y="4635374"/>
                  <a:pt x="8077714" y="4958992"/>
                  <a:pt x="7632419" y="4997297"/>
                </a:cubicBezTo>
                <a:cubicBezTo>
                  <a:pt x="6151977" y="5124901"/>
                  <a:pt x="2363340" y="5180062"/>
                  <a:pt x="832899" y="4997297"/>
                </a:cubicBezTo>
                <a:cubicBezTo>
                  <a:pt x="368260" y="4933594"/>
                  <a:pt x="-74506" y="4703841"/>
                  <a:pt x="0" y="4164398"/>
                </a:cubicBezTo>
                <a:cubicBezTo>
                  <a:pt x="78053" y="2865778"/>
                  <a:pt x="80770" y="1707425"/>
                  <a:pt x="0" y="832899"/>
                </a:cubicBezTo>
                <a:close/>
              </a:path>
            </a:pathLst>
          </a:custGeom>
          <a:solidFill>
            <a:schemeClr val="bg1">
              <a:alpha val="65000"/>
            </a:schemeClr>
          </a:solidFill>
          <a:ln w="38100">
            <a:solidFill>
              <a:srgbClr val="002060"/>
            </a:solidFill>
            <a:prstDash val="lgDash"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8465318"/>
                      <a:gd name="connsiteY0" fmla="*/ 832899 h 4997297"/>
                      <a:gd name="connsiteX1" fmla="*/ 832899 w 8465318"/>
                      <a:gd name="connsiteY1" fmla="*/ 0 h 4997297"/>
                      <a:gd name="connsiteX2" fmla="*/ 7632419 w 8465318"/>
                      <a:gd name="connsiteY2" fmla="*/ 0 h 4997297"/>
                      <a:gd name="connsiteX3" fmla="*/ 8465318 w 8465318"/>
                      <a:gd name="connsiteY3" fmla="*/ 832899 h 4997297"/>
                      <a:gd name="connsiteX4" fmla="*/ 8465318 w 8465318"/>
                      <a:gd name="connsiteY4" fmla="*/ 4164398 h 4997297"/>
                      <a:gd name="connsiteX5" fmla="*/ 7632419 w 8465318"/>
                      <a:gd name="connsiteY5" fmla="*/ 4997297 h 4997297"/>
                      <a:gd name="connsiteX6" fmla="*/ 832899 w 8465318"/>
                      <a:gd name="connsiteY6" fmla="*/ 4997297 h 4997297"/>
                      <a:gd name="connsiteX7" fmla="*/ 0 w 8465318"/>
                      <a:gd name="connsiteY7" fmla="*/ 4164398 h 4997297"/>
                      <a:gd name="connsiteX8" fmla="*/ 0 w 8465318"/>
                      <a:gd name="connsiteY8" fmla="*/ 832899 h 4997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65318" h="4997297" fill="none" extrusionOk="0">
                        <a:moveTo>
                          <a:pt x="0" y="832899"/>
                        </a:moveTo>
                        <a:cubicBezTo>
                          <a:pt x="-45409" y="365557"/>
                          <a:pt x="399729" y="21940"/>
                          <a:pt x="832899" y="0"/>
                        </a:cubicBezTo>
                        <a:cubicBezTo>
                          <a:pt x="3027680" y="130954"/>
                          <a:pt x="6165747" y="43574"/>
                          <a:pt x="7632419" y="0"/>
                        </a:cubicBezTo>
                        <a:cubicBezTo>
                          <a:pt x="8113977" y="33211"/>
                          <a:pt x="8501562" y="417299"/>
                          <a:pt x="8465318" y="832899"/>
                        </a:cubicBezTo>
                        <a:cubicBezTo>
                          <a:pt x="8314879" y="1616864"/>
                          <a:pt x="8551197" y="2562313"/>
                          <a:pt x="8465318" y="4164398"/>
                        </a:cubicBezTo>
                        <a:cubicBezTo>
                          <a:pt x="8428767" y="4630397"/>
                          <a:pt x="8067466" y="4980082"/>
                          <a:pt x="7632419" y="4997297"/>
                        </a:cubicBezTo>
                        <a:cubicBezTo>
                          <a:pt x="6332165" y="5152494"/>
                          <a:pt x="2384312" y="5160317"/>
                          <a:pt x="832899" y="4997297"/>
                        </a:cubicBezTo>
                        <a:cubicBezTo>
                          <a:pt x="373745" y="4985898"/>
                          <a:pt x="-29902" y="4641855"/>
                          <a:pt x="0" y="4164398"/>
                        </a:cubicBezTo>
                        <a:cubicBezTo>
                          <a:pt x="64656" y="2858278"/>
                          <a:pt x="-17807" y="1683723"/>
                          <a:pt x="0" y="832899"/>
                        </a:cubicBezTo>
                        <a:close/>
                      </a:path>
                      <a:path w="8465318" h="4997297" stroke="0" extrusionOk="0">
                        <a:moveTo>
                          <a:pt x="0" y="832899"/>
                        </a:moveTo>
                        <a:cubicBezTo>
                          <a:pt x="-16697" y="362603"/>
                          <a:pt x="316468" y="21180"/>
                          <a:pt x="832899" y="0"/>
                        </a:cubicBezTo>
                        <a:cubicBezTo>
                          <a:pt x="2973538" y="132882"/>
                          <a:pt x="6600818" y="-84951"/>
                          <a:pt x="7632419" y="0"/>
                        </a:cubicBezTo>
                        <a:cubicBezTo>
                          <a:pt x="8070190" y="21705"/>
                          <a:pt x="8464282" y="378629"/>
                          <a:pt x="8465318" y="832899"/>
                        </a:cubicBezTo>
                        <a:cubicBezTo>
                          <a:pt x="8485505" y="1638204"/>
                          <a:pt x="8617798" y="3752738"/>
                          <a:pt x="8465318" y="4164398"/>
                        </a:cubicBezTo>
                        <a:cubicBezTo>
                          <a:pt x="8496490" y="4628093"/>
                          <a:pt x="8105918" y="4969510"/>
                          <a:pt x="7632419" y="4997297"/>
                        </a:cubicBezTo>
                        <a:cubicBezTo>
                          <a:pt x="4772741" y="5084936"/>
                          <a:pt x="3266365" y="4924618"/>
                          <a:pt x="832899" y="4997297"/>
                        </a:cubicBezTo>
                        <a:cubicBezTo>
                          <a:pt x="365263" y="4924450"/>
                          <a:pt x="-28630" y="4664183"/>
                          <a:pt x="0" y="4164398"/>
                        </a:cubicBezTo>
                        <a:cubicBezTo>
                          <a:pt x="-38581" y="2727605"/>
                          <a:pt x="63341" y="2452077"/>
                          <a:pt x="0" y="832899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ộp Văn bản 22">
            <a:extLst>
              <a:ext uri="{FF2B5EF4-FFF2-40B4-BE49-F238E27FC236}">
                <a16:creationId xmlns:a16="http://schemas.microsoft.com/office/drawing/2014/main" id="{184D209E-C524-5B33-5FEB-D846A8F76D49}"/>
              </a:ext>
            </a:extLst>
          </p:cNvPr>
          <p:cNvSpPr txBox="1"/>
          <p:nvPr/>
        </p:nvSpPr>
        <p:spPr>
          <a:xfrm>
            <a:off x="356102" y="210584"/>
            <a:ext cx="8801138" cy="10030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微软雅黑" panose="020B0503020204020204" pitchFamily="34" charset="-122"/>
              </a:rPr>
              <a:t>Thứ … ngày … tháng … năm …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9D117B1B-0D71-DC1B-C1B1-2968C42A1F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678990" y="2999582"/>
            <a:ext cx="4432647" cy="379332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32C96E3-FE19-B16E-FD37-04AA8D43B96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38318" y="1079294"/>
            <a:ext cx="3048264" cy="182286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DB1464F-D7A7-EB81-ACBE-21D8BCC398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0633" y="2235608"/>
            <a:ext cx="7669433" cy="23105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2632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>
            <a:extLst>
              <a:ext uri="{FF2B5EF4-FFF2-40B4-BE49-F238E27FC236}">
                <a16:creationId xmlns:a16="http://schemas.microsoft.com/office/drawing/2014/main" id="{D40817C5-E631-289C-3E4D-EF291E7BE2A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9719" b="238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F71532D6-15E0-10BE-48FD-472718527D88}"/>
              </a:ext>
            </a:extLst>
          </p:cNvPr>
          <p:cNvGrpSpPr/>
          <p:nvPr/>
        </p:nvGrpSpPr>
        <p:grpSpPr>
          <a:xfrm>
            <a:off x="353121" y="133815"/>
            <a:ext cx="11485758" cy="6501161"/>
            <a:chOff x="1184815" y="475217"/>
            <a:chExt cx="9619270" cy="516729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6AA68F30-5E2A-6B34-687B-FD9D1C5DD4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lum/>
            </a:blip>
            <a:stretch>
              <a:fillRect/>
            </a:stretch>
          </p:blipFill>
          <p:spPr>
            <a:xfrm>
              <a:off x="1184815" y="891791"/>
              <a:ext cx="9619270" cy="4750716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8A2C77-CC18-EAF6-A4BC-783E346C22D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56589" y="475217"/>
              <a:ext cx="5376106" cy="1140893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C8B2A64-9767-5BE7-4659-91229F2E798F}"/>
              </a:ext>
            </a:extLst>
          </p:cNvPr>
          <p:cNvGrpSpPr/>
          <p:nvPr/>
        </p:nvGrpSpPr>
        <p:grpSpPr>
          <a:xfrm>
            <a:off x="794704" y="2360430"/>
            <a:ext cx="10652169" cy="1815882"/>
            <a:chOff x="699454" y="1541280"/>
            <a:chExt cx="10652169" cy="181588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AF8B72C-360B-A063-FD04-80603B949F7F}"/>
                </a:ext>
              </a:extLst>
            </p:cNvPr>
            <p:cNvSpPr txBox="1"/>
            <p:nvPr/>
          </p:nvSpPr>
          <p:spPr>
            <a:xfrm>
              <a:off x="1344017" y="1541280"/>
              <a:ext cx="10007606" cy="1815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251C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Hình thành được bảng cộng (qua 10) qua việc hệ thống lại các phép cộng (qua 10) đã học thành một bảng.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251C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Vận dụng bảng cộng (qua 10) vào tính nhẩm, giải các bài tập hoặc bài toán thực tế liên quan đến phép cộng (qua 10)</a:t>
              </a:r>
            </a:p>
          </p:txBody>
        </p:sp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1AFE0E1C-73C4-0D79-1F97-2BBC0896780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99454" y="1569215"/>
              <a:ext cx="582885" cy="582885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B12759F2-DFD1-ADE4-8605-006B4FD9789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65343" y="2390106"/>
              <a:ext cx="582885" cy="582885"/>
            </a:xfrm>
            <a:prstGeom prst="rect">
              <a:avLst/>
            </a:prstGeom>
          </p:spPr>
        </p:pic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9DBB51E9-A211-3CD0-6EE3-CC9988455F3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29278" y="534121"/>
            <a:ext cx="5895343" cy="951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5394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3ab5ahrs">
      <a:majorFont>
        <a:latin typeface="Arial"/>
        <a:ea typeface="HappyZcool"/>
        <a:cs typeface=""/>
      </a:majorFont>
      <a:minorFont>
        <a:latin typeface="Arial"/>
        <a:ea typeface="HappyZcool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</TotalTime>
  <Words>1541</Words>
  <Application>Microsoft Office PowerPoint</Application>
  <PresentationFormat>Widescreen</PresentationFormat>
  <Paragraphs>487</Paragraphs>
  <Slides>24</Slides>
  <Notes>2</Notes>
  <HiddenSlides>0</HiddenSlides>
  <MMClips>7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24</vt:i4>
      </vt:variant>
    </vt:vector>
  </HeadingPairs>
  <TitlesOfParts>
    <vt:vector size="34" baseType="lpstr">
      <vt:lpstr>微软雅黑</vt:lpstr>
      <vt:lpstr>字魂59号-创粗黑</vt:lpstr>
      <vt:lpstr>Arial</vt:lpstr>
      <vt:lpstr>Calibri</vt:lpstr>
      <vt:lpstr>Times New Roman</vt:lpstr>
      <vt:lpstr>UTM Duepuntozero</vt:lpstr>
      <vt:lpstr>1_Office Theme</vt:lpstr>
      <vt:lpstr>2_Office Theme</vt:lpstr>
      <vt:lpstr>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22</cp:revision>
  <dcterms:created xsi:type="dcterms:W3CDTF">2024-04-28T09:38:52Z</dcterms:created>
  <dcterms:modified xsi:type="dcterms:W3CDTF">2025-08-05T03:32:09Z</dcterms:modified>
</cp:coreProperties>
</file>