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2026/1/13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530</Words>
  <Application>Microsoft Office PowerPoint</Application>
  <PresentationFormat>Widescreen</PresentationFormat>
  <Paragraphs>94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.VnTime</vt:lpstr>
      <vt:lpstr>Arial</vt:lpstr>
      <vt:lpstr>Calibri</vt:lpstr>
      <vt:lpstr>Cambria</vt:lpstr>
      <vt:lpstr>等线</vt:lpstr>
      <vt:lpstr>Gill Sans MT</vt:lpstr>
      <vt:lpstr>Tahoma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32</cp:revision>
  <dcterms:created xsi:type="dcterms:W3CDTF">2023-08-09T06:40:24Z</dcterms:created>
  <dcterms:modified xsi:type="dcterms:W3CDTF">2026-01-13T13:59:18Z</dcterms:modified>
</cp:coreProperties>
</file>