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29"/>
  </p:notesMasterIdLst>
  <p:sldIdLst>
    <p:sldId id="261" r:id="rId2"/>
    <p:sldId id="272" r:id="rId3"/>
    <p:sldId id="273" r:id="rId4"/>
    <p:sldId id="274" r:id="rId5"/>
    <p:sldId id="275" r:id="rId6"/>
    <p:sldId id="276" r:id="rId7"/>
    <p:sldId id="277" r:id="rId8"/>
    <p:sldId id="256" r:id="rId9"/>
    <p:sldId id="257" r:id="rId10"/>
    <p:sldId id="278" r:id="rId11"/>
    <p:sldId id="260" r:id="rId12"/>
    <p:sldId id="279" r:id="rId13"/>
    <p:sldId id="313" r:id="rId14"/>
    <p:sldId id="314" r:id="rId15"/>
    <p:sldId id="315" r:id="rId16"/>
    <p:sldId id="316" r:id="rId17"/>
    <p:sldId id="317" r:id="rId18"/>
    <p:sldId id="318" r:id="rId19"/>
    <p:sldId id="319" r:id="rId20"/>
    <p:sldId id="321" r:id="rId21"/>
    <p:sldId id="322" r:id="rId22"/>
    <p:sldId id="323" r:id="rId23"/>
    <p:sldId id="324" r:id="rId24"/>
    <p:sldId id="332" r:id="rId25"/>
    <p:sldId id="340" r:id="rId26"/>
    <p:sldId id="341" r:id="rId27"/>
    <p:sldId id="271" r:id="rId2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1579" autoAdjust="0"/>
  </p:normalViewPr>
  <p:slideViewPr>
    <p:cSldViewPr>
      <p:cViewPr>
        <p:scale>
          <a:sx n="10" d="100"/>
          <a:sy n="10" d="100"/>
        </p:scale>
        <p:origin x="2862" y="8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8B791-6761-473B-9051-E4010AB7E56A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61062-41AA-4C81-A27A-F57AEDC01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62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759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933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24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557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8316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408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3818" cy="10287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476250" y="533400"/>
            <a:ext cx="17316450" cy="931545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411833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"/>
          <p:cNvSpPr txBox="1">
            <a:spLocks noGrp="1"/>
          </p:cNvSpPr>
          <p:nvPr>
            <p:ph type="title"/>
          </p:nvPr>
        </p:nvSpPr>
        <p:spPr>
          <a:xfrm>
            <a:off x="1307150" y="1143000"/>
            <a:ext cx="15677400" cy="1143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body" idx="1"/>
          </p:nvPr>
        </p:nvSpPr>
        <p:spPr>
          <a:xfrm>
            <a:off x="1307300" y="2286700"/>
            <a:ext cx="15672000" cy="6858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appy Monkey"/>
              <a:buAutoNum type="arabicPeriod"/>
              <a:defRPr sz="2500">
                <a:solidFill>
                  <a:srgbClr val="434343"/>
                </a:solidFill>
              </a:defRPr>
            </a:lvl1pPr>
            <a:lvl2pPr marL="1828800" lvl="1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2743200" lvl="2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3657600" lvl="3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4572000" lvl="4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5486400" lvl="5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6400800" lvl="6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7315200" lvl="7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8229600" lvl="8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2043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08E43775-6267-9D00-98E2-9BF575ADCDA1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535293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7" Type="http://schemas.microsoft.com/office/2007/relationships/hdphoto" Target="../media/hdphoto3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57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6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gif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7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79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99.svg"/><Relationship Id="rId3" Type="http://schemas.openxmlformats.org/officeDocument/2006/relationships/image" Target="../media/image91.svg"/><Relationship Id="rId7" Type="http://schemas.openxmlformats.org/officeDocument/2006/relationships/image" Target="../media/image95.svg"/><Relationship Id="rId12" Type="http://schemas.openxmlformats.org/officeDocument/2006/relationships/image" Target="../media/image98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11" Type="http://schemas.openxmlformats.org/officeDocument/2006/relationships/image" Target="../media/image3.svg"/><Relationship Id="rId5" Type="http://schemas.openxmlformats.org/officeDocument/2006/relationships/image" Target="../media/image93.svg"/><Relationship Id="rId10" Type="http://schemas.openxmlformats.org/officeDocument/2006/relationships/image" Target="../media/image2.png"/><Relationship Id="rId4" Type="http://schemas.openxmlformats.org/officeDocument/2006/relationships/image" Target="../media/image92.png"/><Relationship Id="rId9" Type="http://schemas.openxmlformats.org/officeDocument/2006/relationships/image" Target="../media/image97.svg"/><Relationship Id="rId1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7.png"/><Relationship Id="rId18" Type="http://schemas.openxmlformats.org/officeDocument/2006/relationships/slide" Target="slide7.xml"/><Relationship Id="rId3" Type="http://schemas.openxmlformats.org/officeDocument/2006/relationships/image" Target="../media/image13.jpeg"/><Relationship Id="rId21" Type="http://schemas.openxmlformats.org/officeDocument/2006/relationships/image" Target="../media/image29.gif"/><Relationship Id="rId7" Type="http://schemas.microsoft.com/office/2007/relationships/hdphoto" Target="../media/hdphoto1.wdp"/><Relationship Id="rId12" Type="http://schemas.openxmlformats.org/officeDocument/2006/relationships/slide" Target="slide5.xml"/><Relationship Id="rId17" Type="http://schemas.openxmlformats.org/officeDocument/2006/relationships/image" Target="../media/image20.svg"/><Relationship Id="rId2" Type="http://schemas.openxmlformats.org/officeDocument/2006/relationships/audio" Target="../media/audio1.wav"/><Relationship Id="rId16" Type="http://schemas.openxmlformats.org/officeDocument/2006/relationships/image" Target="../media/image19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16.png"/><Relationship Id="rId5" Type="http://schemas.openxmlformats.org/officeDocument/2006/relationships/image" Target="../media/image25.png"/><Relationship Id="rId15" Type="http://schemas.openxmlformats.org/officeDocument/2006/relationships/slide" Target="slide4.xml"/><Relationship Id="rId10" Type="http://schemas.openxmlformats.org/officeDocument/2006/relationships/slide" Target="slide6.xml"/><Relationship Id="rId19" Type="http://schemas.openxmlformats.org/officeDocument/2006/relationships/image" Target="../media/image28.png"/><Relationship Id="rId4" Type="http://schemas.openxmlformats.org/officeDocument/2006/relationships/image" Target="../media/image14.gif"/><Relationship Id="rId9" Type="http://schemas.openxmlformats.org/officeDocument/2006/relationships/image" Target="../media/image15.png"/><Relationship Id="rId14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svg"/><Relationship Id="rId11" Type="http://schemas.openxmlformats.org/officeDocument/2006/relationships/image" Target="../media/image22.svg"/><Relationship Id="rId5" Type="http://schemas.openxmlformats.org/officeDocument/2006/relationships/image" Target="../media/image31.png"/><Relationship Id="rId10" Type="http://schemas.openxmlformats.org/officeDocument/2006/relationships/image" Target="../media/image21.png"/><Relationship Id="rId4" Type="http://schemas.openxmlformats.org/officeDocument/2006/relationships/image" Target="../media/image30.jpe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0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svg"/><Relationship Id="rId11" Type="http://schemas.openxmlformats.org/officeDocument/2006/relationships/image" Target="../media/image22.svg"/><Relationship Id="rId5" Type="http://schemas.openxmlformats.org/officeDocument/2006/relationships/image" Target="../media/image31.png"/><Relationship Id="rId10" Type="http://schemas.openxmlformats.org/officeDocument/2006/relationships/image" Target="../media/image21.png"/><Relationship Id="rId4" Type="http://schemas.openxmlformats.org/officeDocument/2006/relationships/image" Target="../media/image30.jpe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svg"/><Relationship Id="rId11" Type="http://schemas.openxmlformats.org/officeDocument/2006/relationships/image" Target="../media/image22.svg"/><Relationship Id="rId5" Type="http://schemas.openxmlformats.org/officeDocument/2006/relationships/image" Target="../media/image31.png"/><Relationship Id="rId10" Type="http://schemas.openxmlformats.org/officeDocument/2006/relationships/image" Target="../media/image21.png"/><Relationship Id="rId4" Type="http://schemas.openxmlformats.org/officeDocument/2006/relationships/image" Target="../media/image30.jpeg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svg"/><Relationship Id="rId11" Type="http://schemas.openxmlformats.org/officeDocument/2006/relationships/image" Target="../media/image22.svg"/><Relationship Id="rId5" Type="http://schemas.openxmlformats.org/officeDocument/2006/relationships/image" Target="../media/image31.png"/><Relationship Id="rId10" Type="http://schemas.openxmlformats.org/officeDocument/2006/relationships/image" Target="../media/image21.png"/><Relationship Id="rId4" Type="http://schemas.openxmlformats.org/officeDocument/2006/relationships/image" Target="../media/image30.jpeg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5.svg"/><Relationship Id="rId7" Type="http://schemas.openxmlformats.org/officeDocument/2006/relationships/image" Target="../media/image9.svg"/><Relationship Id="rId12" Type="http://schemas.openxmlformats.org/officeDocument/2006/relationships/image" Target="../media/image4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45.svg"/><Relationship Id="rId5" Type="http://schemas.openxmlformats.org/officeDocument/2006/relationships/image" Target="../media/image41.sv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43.svg"/><Relationship Id="rId1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CCFF19CD-D4A7-DFF0-9EEE-956672EFF8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028700"/>
            <a:ext cx="7200000" cy="55478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7F67B978-D4BA-35BD-1AA0-4C6B97CE8B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952500"/>
            <a:ext cx="8066486" cy="604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9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6359156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578628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46131A7-7E7C-D9ED-489C-B6AE51581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495300"/>
            <a:ext cx="8687553" cy="963251"/>
          </a:xfrm>
          <a:prstGeom prst="rect">
            <a:avLst/>
          </a:prstGeom>
        </p:spPr>
      </p:pic>
      <p:pic>
        <p:nvPicPr>
          <p:cNvPr id="26" name="Picture 25" descr="A group of children standing in front of a desk&#10;&#10;Description automatically generated">
            <a:extLst>
              <a:ext uri="{FF2B5EF4-FFF2-40B4-BE49-F238E27FC236}">
                <a16:creationId xmlns:a16="http://schemas.microsoft.com/office/drawing/2014/main" id="{B3B5C733-84D4-AC6C-E048-5A3F96803C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227887"/>
            <a:ext cx="13792200" cy="7363788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C104BF6-352B-84E2-A3E4-1B77E129702B}"/>
              </a:ext>
            </a:extLst>
          </p:cNvPr>
          <p:cNvSpPr/>
          <p:nvPr/>
        </p:nvSpPr>
        <p:spPr>
          <a:xfrm>
            <a:off x="3200400" y="2628900"/>
            <a:ext cx="3429000" cy="1447800"/>
          </a:xfrm>
          <a:prstGeom prst="wedgeRoundRectCallout">
            <a:avLst>
              <a:gd name="adj1" fmla="val 2056"/>
              <a:gd name="adj2" fmla="val 6513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118 cm,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dm.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483F1BB-A2F6-01B9-9444-090898E07934}"/>
              </a:ext>
            </a:extLst>
          </p:cNvPr>
          <p:cNvSpPr/>
          <p:nvPr/>
        </p:nvSpPr>
        <p:spPr>
          <a:xfrm>
            <a:off x="7467600" y="2705100"/>
            <a:ext cx="3124200" cy="1447800"/>
          </a:xfrm>
          <a:prstGeom prst="wedgeRoundRectCallout">
            <a:avLst>
              <a:gd name="adj1" fmla="val 2056"/>
              <a:gd name="adj2" fmla="val 6513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61701C-C1AC-2181-9231-BC7F6D539FF3}"/>
              </a:ext>
            </a:extLst>
          </p:cNvPr>
          <p:cNvSpPr/>
          <p:nvPr/>
        </p:nvSpPr>
        <p:spPr>
          <a:xfrm>
            <a:off x="9372600" y="4305300"/>
            <a:ext cx="2819400" cy="1447800"/>
          </a:xfrm>
          <a:prstGeom prst="wedgeRoundRectCallout">
            <a:avLst>
              <a:gd name="adj1" fmla="val 21758"/>
              <a:gd name="adj2" fmla="val 6414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5E901CD-B6ED-F82E-5B15-92FA3449831C}"/>
              </a:ext>
            </a:extLst>
          </p:cNvPr>
          <p:cNvSpPr/>
          <p:nvPr/>
        </p:nvSpPr>
        <p:spPr>
          <a:xfrm>
            <a:off x="12268200" y="2857500"/>
            <a:ext cx="3124200" cy="1447800"/>
          </a:xfrm>
          <a:prstGeom prst="wedgeRoundRectCallout">
            <a:avLst>
              <a:gd name="adj1" fmla="val 2056"/>
              <a:gd name="adj2" fmla="val 6513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9" name="Picture 8" descr="Không có mô tả.">
            <a:extLst>
              <a:ext uri="{FF2B5EF4-FFF2-40B4-BE49-F238E27FC236}">
                <a16:creationId xmlns:a16="http://schemas.microsoft.com/office/drawing/2014/main" id="{2FC782EA-7A51-8A72-EF9D-B97EFEA762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371600" y="4191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9FB5003-AE55-165C-DD66-D42403CDD088}"/>
              </a:ext>
            </a:extLst>
          </p:cNvPr>
          <p:cNvSpPr txBox="1"/>
          <p:nvPr/>
        </p:nvSpPr>
        <p:spPr>
          <a:xfrm>
            <a:off x="1143000" y="800100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6015BE7-7398-4721-016E-D1A46E47C4E9}"/>
                  </a:ext>
                </a:extLst>
              </p:cNvPr>
              <p:cNvSpPr txBox="1"/>
              <p:nvPr/>
            </p:nvSpPr>
            <p:spPr>
              <a:xfrm>
                <a:off x="609600" y="1866900"/>
                <a:ext cx="1722120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9 dm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m;</a:t>
                </a:r>
                <a:r>
                  <a:rPr lang="en-US" sz="48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0,9 m,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không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phảy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chín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mét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6015BE7-7398-4721-016E-D1A46E47C4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866900"/>
                <a:ext cx="17221200" cy="1159228"/>
              </a:xfrm>
              <a:prstGeom prst="rect">
                <a:avLst/>
              </a:prstGeom>
              <a:blipFill>
                <a:blip r:embed="rId2"/>
                <a:stretch>
                  <a:fillRect l="-1451" r="-2973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AA132A5-76AC-DFCA-463D-E1D4B5CDB013}"/>
                  </a:ext>
                </a:extLst>
              </p:cNvPr>
              <p:cNvSpPr txBox="1"/>
              <p:nvPr/>
            </p:nvSpPr>
            <p:spPr>
              <a:xfrm>
                <a:off x="609600" y="3314700"/>
                <a:ext cx="1722120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118 cm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𝟏𝟏𝟖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= 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AA132A5-76AC-DFCA-463D-E1D4B5CDB0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314700"/>
                <a:ext cx="17221200" cy="1159228"/>
              </a:xfrm>
              <a:prstGeom prst="rect">
                <a:avLst/>
              </a:prstGeom>
              <a:blipFill>
                <a:blip r:embed="rId3"/>
                <a:stretch>
                  <a:fillRect l="-1451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B1B7523-B76C-8F7A-DBA7-C397E0D74218}"/>
                  </a:ext>
                </a:extLst>
              </p:cNvPr>
              <p:cNvSpPr txBox="1"/>
              <p:nvPr/>
            </p:nvSpPr>
            <p:spPr>
              <a:xfrm>
                <a:off x="609600" y="4914900"/>
                <a:ext cx="1722120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1,18 m,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phảy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mười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tám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mét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B1B7523-B76C-8F7A-DBA7-C397E0D74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914900"/>
                <a:ext cx="17221200" cy="1159228"/>
              </a:xfrm>
              <a:prstGeom prst="rect">
                <a:avLst/>
              </a:prstGeom>
              <a:blipFill>
                <a:blip r:embed="rId4"/>
                <a:stretch>
                  <a:fillRect l="-1451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CC737D49-46B9-E6BC-CF9D-45FD3A8F3D20}"/>
              </a:ext>
            </a:extLst>
          </p:cNvPr>
          <p:cNvSpPr/>
          <p:nvPr/>
        </p:nvSpPr>
        <p:spPr>
          <a:xfrm>
            <a:off x="3581400" y="6438900"/>
            <a:ext cx="11582400" cy="1066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0,9; 1,18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938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1236135" y="700218"/>
            <a:ext cx="15738366" cy="89881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191919"/>
              </a:solidFill>
              <a:latin typeface="Arial"/>
              <a:sym typeface="Arial"/>
            </a:endParaRPr>
          </a:p>
        </p:txBody>
      </p:sp>
      <p:grpSp>
        <p:nvGrpSpPr>
          <p:cNvPr id="29" name="Google Shape;973;p38">
            <a:extLst>
              <a:ext uri="{FF2B5EF4-FFF2-40B4-BE49-F238E27FC236}">
                <a16:creationId xmlns:a16="http://schemas.microsoft.com/office/drawing/2014/main" id="{F51399DC-77F1-4B34-A522-A68719ECC867}"/>
              </a:ext>
            </a:extLst>
          </p:cNvPr>
          <p:cNvGrpSpPr/>
          <p:nvPr/>
        </p:nvGrpSpPr>
        <p:grpSpPr>
          <a:xfrm>
            <a:off x="582161" y="330471"/>
            <a:ext cx="1307946" cy="1706494"/>
            <a:chOff x="2124625" y="3528850"/>
            <a:chExt cx="827500" cy="1079650"/>
          </a:xfrm>
        </p:grpSpPr>
        <p:sp>
          <p:nvSpPr>
            <p:cNvPr id="30" name="Google Shape;974;p38">
              <a:extLst>
                <a:ext uri="{FF2B5EF4-FFF2-40B4-BE49-F238E27FC236}">
                  <a16:creationId xmlns:a16="http://schemas.microsoft.com/office/drawing/2014/main" id="{EB05588E-E309-4C6A-ADDF-6F9BE55B0DAE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975;p38">
              <a:extLst>
                <a:ext uri="{FF2B5EF4-FFF2-40B4-BE49-F238E27FC236}">
                  <a16:creationId xmlns:a16="http://schemas.microsoft.com/office/drawing/2014/main" id="{23EFBB1C-694D-45CE-8916-F63331FED94B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976;p38">
              <a:extLst>
                <a:ext uri="{FF2B5EF4-FFF2-40B4-BE49-F238E27FC236}">
                  <a16:creationId xmlns:a16="http://schemas.microsoft.com/office/drawing/2014/main" id="{87E02B84-E56F-404E-A0FC-A13341A38393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977;p38">
            <a:extLst>
              <a:ext uri="{FF2B5EF4-FFF2-40B4-BE49-F238E27FC236}">
                <a16:creationId xmlns:a16="http://schemas.microsoft.com/office/drawing/2014/main" id="{C5393AA2-80EA-498D-B032-C23E82A76F74}"/>
              </a:ext>
            </a:extLst>
          </p:cNvPr>
          <p:cNvGrpSpPr/>
          <p:nvPr/>
        </p:nvGrpSpPr>
        <p:grpSpPr>
          <a:xfrm>
            <a:off x="16262814" y="7899106"/>
            <a:ext cx="1578104" cy="2159000"/>
            <a:chOff x="7225875" y="658100"/>
            <a:chExt cx="854050" cy="1121550"/>
          </a:xfrm>
        </p:grpSpPr>
        <p:sp>
          <p:nvSpPr>
            <p:cNvPr id="34" name="Google Shape;978;p38">
              <a:extLst>
                <a:ext uri="{FF2B5EF4-FFF2-40B4-BE49-F238E27FC236}">
                  <a16:creationId xmlns:a16="http://schemas.microsoft.com/office/drawing/2014/main" id="{C812CBDB-6E0E-484B-A8FF-3DE09B46C886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979;p38">
              <a:extLst>
                <a:ext uri="{FF2B5EF4-FFF2-40B4-BE49-F238E27FC236}">
                  <a16:creationId xmlns:a16="http://schemas.microsoft.com/office/drawing/2014/main" id="{41860ED8-F5A8-4995-B837-B8B6241A7065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980;p38">
              <a:extLst>
                <a:ext uri="{FF2B5EF4-FFF2-40B4-BE49-F238E27FC236}">
                  <a16:creationId xmlns:a16="http://schemas.microsoft.com/office/drawing/2014/main" id="{F8C9A485-FA8A-48E0-9014-4E3CDAC7FBDE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39" name="Object 1">
            <a:extLst>
              <a:ext uri="{FF2B5EF4-FFF2-40B4-BE49-F238E27FC236}">
                <a16:creationId xmlns:a16="http://schemas.microsoft.com/office/drawing/2014/main" id="{6A27E150-DF14-4854-A902-0EE8674222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7483012"/>
              </p:ext>
            </p:extLst>
          </p:nvPr>
        </p:nvGraphicFramePr>
        <p:xfrm>
          <a:off x="12098744" y="2568068"/>
          <a:ext cx="2286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39" name="Object 1">
                        <a:extLst>
                          <a:ext uri="{FF2B5EF4-FFF2-40B4-BE49-F238E27FC236}">
                            <a16:creationId xmlns:a16="http://schemas.microsoft.com/office/drawing/2014/main" id="{6A27E150-DF14-4854-A902-0EE8674222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98744" y="2568068"/>
                        <a:ext cx="2286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6401443-D851-4FE3-BAC1-0CEA3F503B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614701"/>
              </p:ext>
            </p:extLst>
          </p:nvPr>
        </p:nvGraphicFramePr>
        <p:xfrm>
          <a:off x="2286000" y="2324100"/>
          <a:ext cx="13608000" cy="5184000"/>
        </p:xfrm>
        <a:graphic>
          <a:graphicData uri="http://schemas.openxmlformats.org/drawingml/2006/table">
            <a:tbl>
              <a:tblPr firstRow="1" bandRow="1"/>
              <a:tblGrid>
                <a:gridCol w="2367466">
                  <a:extLst>
                    <a:ext uri="{9D8B030D-6E8A-4147-A177-3AD203B41FA5}">
                      <a16:colId xmlns:a16="http://schemas.microsoft.com/office/drawing/2014/main" val="2474436493"/>
                    </a:ext>
                  </a:extLst>
                </a:gridCol>
                <a:gridCol w="2794000">
                  <a:extLst>
                    <a:ext uri="{9D8B030D-6E8A-4147-A177-3AD203B41FA5}">
                      <a16:colId xmlns:a16="http://schemas.microsoft.com/office/drawing/2014/main" val="3434899594"/>
                    </a:ext>
                  </a:extLst>
                </a:gridCol>
                <a:gridCol w="8446534">
                  <a:extLst>
                    <a:ext uri="{9D8B030D-6E8A-4147-A177-3AD203B41FA5}">
                      <a16:colId xmlns:a16="http://schemas.microsoft.com/office/drawing/2014/main" val="602647431"/>
                    </a:ext>
                  </a:extLst>
                </a:gridCol>
              </a:tblGrid>
              <a:tr h="2592000"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1718939"/>
                  </a:ext>
                </a:extLst>
              </a:tr>
              <a:tr h="2592000"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600" dirty="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59414427"/>
                  </a:ext>
                </a:extLst>
              </a:tr>
            </a:tbl>
          </a:graphicData>
        </a:graphic>
      </p:graphicFrame>
      <p:sp>
        <p:nvSpPr>
          <p:cNvPr id="50" name="Text Box 50">
            <a:extLst>
              <a:ext uri="{FF2B5EF4-FFF2-40B4-BE49-F238E27FC236}">
                <a16:creationId xmlns:a16="http://schemas.microsoft.com/office/drawing/2014/main" id="{6FBFD46C-4FD6-48EF-8F4B-86FE587AC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4269" y="3152859"/>
            <a:ext cx="2279650" cy="98488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828800" eaLnBrk="1" hangingPunct="1">
              <a:buClr>
                <a:srgbClr val="000000"/>
              </a:buClr>
              <a:defRPr/>
            </a:pPr>
            <a:r>
              <a:rPr lang="en-US" sz="6400" b="1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0,9</a:t>
            </a:r>
          </a:p>
        </p:txBody>
      </p:sp>
      <p:sp>
        <p:nvSpPr>
          <p:cNvPr id="51" name="Text Box 50">
            <a:extLst>
              <a:ext uri="{FF2B5EF4-FFF2-40B4-BE49-F238E27FC236}">
                <a16:creationId xmlns:a16="http://schemas.microsoft.com/office/drawing/2014/main" id="{FF958A22-06D0-4CB8-9419-11BC5A59D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4269" y="5683988"/>
            <a:ext cx="2279650" cy="98488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828800" eaLnBrk="1" hangingPunct="1">
              <a:buClr>
                <a:srgbClr val="000000"/>
              </a:buClr>
              <a:defRPr/>
            </a:pPr>
            <a:r>
              <a:rPr lang="en-US" sz="6400" b="1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1,18</a:t>
            </a:r>
          </a:p>
        </p:txBody>
      </p:sp>
      <p:sp>
        <p:nvSpPr>
          <p:cNvPr id="53" name="Text Box 3">
            <a:extLst>
              <a:ext uri="{FF2B5EF4-FFF2-40B4-BE49-F238E27FC236}">
                <a16:creationId xmlns:a16="http://schemas.microsoft.com/office/drawing/2014/main" id="{B1F57273-414F-4303-8E99-51CDC6770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9000" y="3155804"/>
            <a:ext cx="5905500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defTabSz="1828800">
              <a:spcBef>
                <a:spcPct val="50000"/>
              </a:spcBef>
              <a:buClrTx/>
              <a:buSzTx/>
              <a:buNone/>
            </a:pP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phẩy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54" name="Text Box 3">
            <a:extLst>
              <a:ext uri="{FF2B5EF4-FFF2-40B4-BE49-F238E27FC236}">
                <a16:creationId xmlns:a16="http://schemas.microsoft.com/office/drawing/2014/main" id="{A1927FD7-4E14-4734-9464-8357F1A83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8864" y="5801222"/>
            <a:ext cx="7734300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defTabSz="1828800">
              <a:spcBef>
                <a:spcPct val="50000"/>
              </a:spcBef>
              <a:buClrTx/>
              <a:buSzTx/>
              <a:buNone/>
            </a:pP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phảy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mười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tám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bject 32">
                <a:extLst>
                  <a:ext uri="{FF2B5EF4-FFF2-40B4-BE49-F238E27FC236}">
                    <a16:creationId xmlns:a16="http://schemas.microsoft.com/office/drawing/2014/main" id="{1C6939E7-A698-4711-953F-95513F47195F}"/>
                  </a:ext>
                </a:extLst>
              </p:cNvPr>
              <p:cNvSpPr txBox="1"/>
              <p:nvPr/>
            </p:nvSpPr>
            <p:spPr bwMode="auto">
              <a:xfrm>
                <a:off x="2873350" y="2659275"/>
                <a:ext cx="1100138" cy="191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6000" dirty="0"/>
              </a:p>
            </p:txBody>
          </p:sp>
        </mc:Choice>
        <mc:Fallback xmlns="">
          <p:sp>
            <p:nvSpPr>
              <p:cNvPr id="22" name="Object 32">
                <a:extLst>
                  <a:ext uri="{FF2B5EF4-FFF2-40B4-BE49-F238E27FC236}">
                    <a16:creationId xmlns:a16="http://schemas.microsoft.com/office/drawing/2014/main" id="{1C6939E7-A698-4711-953F-95513F4719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73350" y="2659275"/>
                <a:ext cx="1100138" cy="19177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bject 44">
                <a:extLst>
                  <a:ext uri="{FF2B5EF4-FFF2-40B4-BE49-F238E27FC236}">
                    <a16:creationId xmlns:a16="http://schemas.microsoft.com/office/drawing/2014/main" id="{8C1DA594-AF92-4DE6-A533-DFEDEFF919F2}"/>
                  </a:ext>
                </a:extLst>
              </p:cNvPr>
              <p:cNvSpPr txBox="1"/>
              <p:nvPr/>
            </p:nvSpPr>
            <p:spPr bwMode="auto">
              <a:xfrm>
                <a:off x="2713013" y="5310400"/>
                <a:ext cx="1500187" cy="190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118</m:t>
                          </m:r>
                        </m:num>
                        <m:den>
                          <m:r>
                            <a:rPr lang="en-US" sz="6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6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23" name="Object 44">
                <a:extLst>
                  <a:ext uri="{FF2B5EF4-FFF2-40B4-BE49-F238E27FC236}">
                    <a16:creationId xmlns:a16="http://schemas.microsoft.com/office/drawing/2014/main" id="{8C1DA594-AF92-4DE6-A533-DFEDEFF919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13013" y="5310400"/>
                <a:ext cx="1500187" cy="1905000"/>
              </a:xfrm>
              <a:prstGeom prst="rect">
                <a:avLst/>
              </a:prstGeom>
              <a:blipFill>
                <a:blip r:embed="rId6"/>
                <a:stretch>
                  <a:fillRect b="-15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56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3" grpId="0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1266691" y="649430"/>
            <a:ext cx="15738366" cy="89881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191919"/>
              </a:solidFill>
              <a:latin typeface="Arial"/>
              <a:sym typeface="Arial"/>
            </a:endParaRPr>
          </a:p>
        </p:txBody>
      </p:sp>
      <p:grpSp>
        <p:nvGrpSpPr>
          <p:cNvPr id="18" name="Google Shape;1019;p41">
            <a:extLst>
              <a:ext uri="{FF2B5EF4-FFF2-40B4-BE49-F238E27FC236}">
                <a16:creationId xmlns:a16="http://schemas.microsoft.com/office/drawing/2014/main" id="{897CDC91-BEB0-42AF-82A0-7FDBC77AB9C5}"/>
              </a:ext>
            </a:extLst>
          </p:cNvPr>
          <p:cNvGrpSpPr/>
          <p:nvPr/>
        </p:nvGrpSpPr>
        <p:grpSpPr>
          <a:xfrm>
            <a:off x="439803" y="401152"/>
            <a:ext cx="1815978" cy="2369832"/>
            <a:chOff x="4763825" y="3528850"/>
            <a:chExt cx="827325" cy="1079650"/>
          </a:xfrm>
        </p:grpSpPr>
        <p:sp>
          <p:nvSpPr>
            <p:cNvPr id="19" name="Google Shape;1020;p41">
              <a:extLst>
                <a:ext uri="{FF2B5EF4-FFF2-40B4-BE49-F238E27FC236}">
                  <a16:creationId xmlns:a16="http://schemas.microsoft.com/office/drawing/2014/main" id="{C1572099-6848-4C85-97D8-B30CAB3AF8FB}"/>
                </a:ext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021;p41">
              <a:extLst>
                <a:ext uri="{FF2B5EF4-FFF2-40B4-BE49-F238E27FC236}">
                  <a16:creationId xmlns:a16="http://schemas.microsoft.com/office/drawing/2014/main" id="{91F96C65-17ED-4D9B-A751-B4859E293027}"/>
                </a:ext>
              </a:extLst>
            </p:cNvPr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022;p41">
              <a:extLst>
                <a:ext uri="{FF2B5EF4-FFF2-40B4-BE49-F238E27FC236}">
                  <a16:creationId xmlns:a16="http://schemas.microsoft.com/office/drawing/2014/main" id="{A1E94565-4705-47C2-B193-EE97F6C9E04C}"/>
                </a:ext>
              </a:extLst>
            </p:cNvPr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E287976-A495-4EE5-98CF-B910B9383973}"/>
              </a:ext>
            </a:extLst>
          </p:cNvPr>
          <p:cNvSpPr/>
          <p:nvPr/>
        </p:nvSpPr>
        <p:spPr>
          <a:xfrm>
            <a:off x="7924800" y="3314700"/>
            <a:ext cx="2374452" cy="4970792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id="{CD7A5A08-CF58-4A87-A32A-DF74AA2E375F}"/>
              </a:ext>
            </a:extLst>
          </p:cNvPr>
          <p:cNvGrpSpPr/>
          <p:nvPr/>
        </p:nvGrpSpPr>
        <p:grpSpPr>
          <a:xfrm>
            <a:off x="16143740" y="7617866"/>
            <a:ext cx="1816252" cy="2468168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" name="Text Box 36">
            <a:extLst>
              <a:ext uri="{FF2B5EF4-FFF2-40B4-BE49-F238E27FC236}">
                <a16:creationId xmlns:a16="http://schemas.microsoft.com/office/drawing/2014/main" id="{684A4CDB-ED5D-46B4-BEFB-8C1046D03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0254" y="3669678"/>
            <a:ext cx="30883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defTabSz="1828800">
              <a:spcBef>
                <a:spcPct val="50000"/>
              </a:spcBef>
              <a:buClrTx/>
              <a:buSzTx/>
              <a:buNone/>
            </a:pPr>
            <a:r>
              <a:rPr lang="en-US" altLang="en-US" sz="5600" b="1" kern="0" dirty="0">
                <a:solidFill>
                  <a:srgbClr val="191919"/>
                </a:solidFill>
                <a:latin typeface="Times New Roman" panose="02020603050405020304" pitchFamily="18" charset="0"/>
                <a:cs typeface="Arial"/>
                <a:sym typeface="Arial"/>
              </a:rPr>
              <a:t> 0,9      =  </a:t>
            </a:r>
          </a:p>
        </p:txBody>
      </p:sp>
      <p:sp>
        <p:nvSpPr>
          <p:cNvPr id="28" name="Text Box 36">
            <a:extLst>
              <a:ext uri="{FF2B5EF4-FFF2-40B4-BE49-F238E27FC236}">
                <a16:creationId xmlns:a16="http://schemas.microsoft.com/office/drawing/2014/main" id="{3737EABF-4778-4521-B457-C1E5B76FB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6734" y="6458880"/>
            <a:ext cx="293268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defTabSz="1828800">
              <a:spcBef>
                <a:spcPct val="50000"/>
              </a:spcBef>
              <a:buClrTx/>
              <a:buSzTx/>
              <a:buNone/>
            </a:pPr>
            <a:r>
              <a:rPr lang="en-US" altLang="en-US" sz="5600" b="1" kern="0" dirty="0">
                <a:solidFill>
                  <a:srgbClr val="191919"/>
                </a:solidFill>
                <a:latin typeface="Times New Roman" panose="02020603050405020304" pitchFamily="18" charset="0"/>
                <a:cs typeface="Arial"/>
                <a:sym typeface="Arial"/>
              </a:rPr>
              <a:t>1,18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B95FAD8-29CA-40C8-9DF0-F64D26404113}"/>
              </a:ext>
            </a:extLst>
          </p:cNvPr>
          <p:cNvSpPr/>
          <p:nvPr/>
        </p:nvSpPr>
        <p:spPr>
          <a:xfrm>
            <a:off x="1702390" y="4526080"/>
            <a:ext cx="5628052" cy="954888"/>
          </a:xfrm>
          <a:prstGeom prst="rect">
            <a:avLst/>
          </a:prstGeom>
          <a:noFill/>
        </p:spPr>
        <p:txBody>
          <a:bodyPr wrap="none" lIns="182880" tIns="91440" rIns="182880" bIns="91440" numCol="1">
            <a:prstTxWarp prst="textPlain">
              <a:avLst/>
            </a:prstTxWarp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10800" b="1" kern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cs typeface="Arial"/>
                <a:sym typeface="Arial"/>
              </a:rPr>
              <a:t>Số thập phân</a:t>
            </a:r>
          </a:p>
        </p:txBody>
      </p:sp>
      <p:sp>
        <p:nvSpPr>
          <p:cNvPr id="38" name="AutoShape 2" descr="Biểu tượng mũi tên">
            <a:extLst>
              <a:ext uri="{FF2B5EF4-FFF2-40B4-BE49-F238E27FC236}">
                <a16:creationId xmlns:a16="http://schemas.microsoft.com/office/drawing/2014/main" id="{8EE293BC-2D72-4D9E-ACF6-91D9202B6F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04654" y="6761492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>
              <a:buClr>
                <a:srgbClr val="000000"/>
              </a:buClr>
            </a:pPr>
            <a:endParaRPr lang="en-US"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28" name="Picture 4" descr="Tổng hợp những hình mũi tên đẹp">
            <a:extLst>
              <a:ext uri="{FF2B5EF4-FFF2-40B4-BE49-F238E27FC236}">
                <a16:creationId xmlns:a16="http://schemas.microsoft.com/office/drawing/2014/main" id="{B8D5F004-78AB-48A0-8071-331ABCA53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77264" flipH="1">
            <a:off x="4394569" y="6003028"/>
            <a:ext cx="2983718" cy="191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Object 32">
                <a:extLst>
                  <a:ext uri="{FF2B5EF4-FFF2-40B4-BE49-F238E27FC236}">
                    <a16:creationId xmlns:a16="http://schemas.microsoft.com/office/drawing/2014/main" id="{4BF3AA10-0220-48AD-A9D6-1DB2A32DAFCD}"/>
                  </a:ext>
                </a:extLst>
              </p:cNvPr>
              <p:cNvSpPr txBox="1"/>
              <p:nvPr/>
            </p:nvSpPr>
            <p:spPr bwMode="auto">
              <a:xfrm>
                <a:off x="11277942" y="3229305"/>
                <a:ext cx="1100137" cy="191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Object 32">
                <a:extLst>
                  <a:ext uri="{FF2B5EF4-FFF2-40B4-BE49-F238E27FC236}">
                    <a16:creationId xmlns:a16="http://schemas.microsoft.com/office/drawing/2014/main" id="{4BF3AA10-0220-48AD-A9D6-1DB2A32DAF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77942" y="3229305"/>
                <a:ext cx="1100137" cy="19177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Object 44">
                <a:extLst>
                  <a:ext uri="{FF2B5EF4-FFF2-40B4-BE49-F238E27FC236}">
                    <a16:creationId xmlns:a16="http://schemas.microsoft.com/office/drawing/2014/main" id="{F82B292C-8A69-42DB-913A-B343CD43C389}"/>
                  </a:ext>
                </a:extLst>
              </p:cNvPr>
              <p:cNvSpPr txBox="1"/>
              <p:nvPr/>
            </p:nvSpPr>
            <p:spPr bwMode="auto">
              <a:xfrm>
                <a:off x="11206504" y="5945517"/>
                <a:ext cx="1500188" cy="190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118</m:t>
                          </m:r>
                        </m:num>
                        <m:den>
                          <m:r>
                            <a:rPr lang="en-US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Object 44">
                <a:extLst>
                  <a:ext uri="{FF2B5EF4-FFF2-40B4-BE49-F238E27FC236}">
                    <a16:creationId xmlns:a16="http://schemas.microsoft.com/office/drawing/2014/main" id="{F82B292C-8A69-42DB-913A-B343CD43C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06504" y="5945517"/>
                <a:ext cx="1500188" cy="19050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576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6" grpId="0"/>
      <p:bldP spid="28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9FB5003-AE55-165C-DD66-D42403CDD088}"/>
              </a:ext>
            </a:extLst>
          </p:cNvPr>
          <p:cNvSpPr txBox="1"/>
          <p:nvPr/>
        </p:nvSpPr>
        <p:spPr>
          <a:xfrm>
            <a:off x="1143000" y="800100"/>
            <a:ext cx="1615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Tìm hiểu về cầu Nhật Tân – Hà Nội (cầu dây văng lớn nhất Việt Nam),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cho biết thông số kĩ thuật của cầu như sau: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253284-A655-EB48-DCF9-74B2FED38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476500"/>
            <a:ext cx="13944600" cy="42333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F6D59C-1523-A661-48D5-6F12BC2548D1}"/>
              </a:ext>
            </a:extLst>
          </p:cNvPr>
          <p:cNvSpPr/>
          <p:nvPr/>
        </p:nvSpPr>
        <p:spPr>
          <a:xfrm>
            <a:off x="990600" y="6896100"/>
            <a:ext cx="16078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số 9,17; 3,9; 1,5; 5,27 cũng là các số thập phân.</a:t>
            </a:r>
            <a:endParaRPr lang="vi-VN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số thập phân gồm hai phần: phần nguyên và phần thập phân, chúng được phân cách bởi dấu phẩy.</a:t>
            </a:r>
            <a:endParaRPr lang="en-US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chữ số ở bên trái dấu phẩy thuộc về phần nguyên, những chữ số ở bên phải dấu phẩy thuộc về phần thập phân.</a:t>
            </a:r>
            <a:endParaRPr lang="vi-VN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74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y2mate.com - Khám phá Cầu Nhật Tân   Cây cầu thép dây văng lớn nhất Việt Nam  Tiền Phong TV_720pFHR">
            <a:hlinkClick r:id="" action="ppaction://media"/>
            <a:extLst>
              <a:ext uri="{FF2B5EF4-FFF2-40B4-BE49-F238E27FC236}">
                <a16:creationId xmlns:a16="http://schemas.microsoft.com/office/drawing/2014/main" id="{31243D28-B414-9941-0039-A3D91C374F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3812"/>
            <a:ext cx="18245668" cy="1026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0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1266691" y="649430"/>
            <a:ext cx="15738366" cy="89881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8" name="Google Shape;1019;p41">
            <a:extLst>
              <a:ext uri="{FF2B5EF4-FFF2-40B4-BE49-F238E27FC236}">
                <a16:creationId xmlns:a16="http://schemas.microsoft.com/office/drawing/2014/main" id="{897CDC91-BEB0-42AF-82A0-7FDBC77AB9C5}"/>
              </a:ext>
            </a:extLst>
          </p:cNvPr>
          <p:cNvGrpSpPr/>
          <p:nvPr/>
        </p:nvGrpSpPr>
        <p:grpSpPr>
          <a:xfrm>
            <a:off x="439803" y="401152"/>
            <a:ext cx="1815978" cy="2369832"/>
            <a:chOff x="4763825" y="3528850"/>
            <a:chExt cx="827325" cy="1079650"/>
          </a:xfrm>
        </p:grpSpPr>
        <p:sp>
          <p:nvSpPr>
            <p:cNvPr id="19" name="Google Shape;1020;p41">
              <a:extLst>
                <a:ext uri="{FF2B5EF4-FFF2-40B4-BE49-F238E27FC236}">
                  <a16:creationId xmlns:a16="http://schemas.microsoft.com/office/drawing/2014/main" id="{C1572099-6848-4C85-97D8-B30CAB3AF8FB}"/>
                </a:ext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021;p41">
              <a:extLst>
                <a:ext uri="{FF2B5EF4-FFF2-40B4-BE49-F238E27FC236}">
                  <a16:creationId xmlns:a16="http://schemas.microsoft.com/office/drawing/2014/main" id="{91F96C65-17ED-4D9B-A751-B4859E293027}"/>
                </a:ext>
              </a:extLst>
            </p:cNvPr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022;p41">
              <a:extLst>
                <a:ext uri="{FF2B5EF4-FFF2-40B4-BE49-F238E27FC236}">
                  <a16:creationId xmlns:a16="http://schemas.microsoft.com/office/drawing/2014/main" id="{A1E94565-4705-47C2-B193-EE97F6C9E04C}"/>
                </a:ext>
              </a:extLst>
            </p:cNvPr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id="{CD7A5A08-CF58-4A87-A32A-DF74AA2E375F}"/>
              </a:ext>
            </a:extLst>
          </p:cNvPr>
          <p:cNvGrpSpPr/>
          <p:nvPr/>
        </p:nvGrpSpPr>
        <p:grpSpPr>
          <a:xfrm>
            <a:off x="16143740" y="7617866"/>
            <a:ext cx="1816252" cy="2468168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8" name="AutoShape 2" descr="Biểu tượng mũi tên">
            <a:extLst>
              <a:ext uri="{FF2B5EF4-FFF2-40B4-BE49-F238E27FC236}">
                <a16:creationId xmlns:a16="http://schemas.microsoft.com/office/drawing/2014/main" id="{8EE293BC-2D72-4D9E-ACF6-91D9202B6F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04654" y="6761492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904DFB-AA1F-2C06-C727-C3E9128839DB}"/>
              </a:ext>
            </a:extLst>
          </p:cNvPr>
          <p:cNvGrpSpPr/>
          <p:nvPr/>
        </p:nvGrpSpPr>
        <p:grpSpPr>
          <a:xfrm>
            <a:off x="3810000" y="2324100"/>
            <a:ext cx="11049000" cy="4953000"/>
            <a:chOff x="3810000" y="2324100"/>
            <a:chExt cx="11049000" cy="495300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4944085E-A240-468B-ABAB-12C1362973EF}"/>
                </a:ext>
              </a:extLst>
            </p:cNvPr>
            <p:cNvSpPr/>
            <p:nvPr/>
          </p:nvSpPr>
          <p:spPr>
            <a:xfrm>
              <a:off x="3810000" y="2324100"/>
              <a:ext cx="11049000" cy="49530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09A00D0-1D23-79F5-903A-9F35B049C24B}"/>
                </a:ext>
              </a:extLst>
            </p:cNvPr>
            <p:cNvSpPr/>
            <p:nvPr/>
          </p:nvSpPr>
          <p:spPr>
            <a:xfrm>
              <a:off x="4343400" y="2628900"/>
              <a:ext cx="4876800" cy="24384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AE208C3-9D83-15A4-344A-DCEDAF149835}"/>
                </a:ext>
              </a:extLst>
            </p:cNvPr>
            <p:cNvSpPr/>
            <p:nvPr/>
          </p:nvSpPr>
          <p:spPr>
            <a:xfrm>
              <a:off x="9753600" y="2628900"/>
              <a:ext cx="4876800" cy="24384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35F388-485C-1F6A-E057-2BE8EBC006C7}"/>
              </a:ext>
            </a:extLst>
          </p:cNvPr>
          <p:cNvSpPr txBox="1"/>
          <p:nvPr/>
        </p:nvSpPr>
        <p:spPr>
          <a:xfrm>
            <a:off x="7924800" y="2476500"/>
            <a:ext cx="1295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F98380-1A43-249A-0B24-AC5E67354849}"/>
              </a:ext>
            </a:extLst>
          </p:cNvPr>
          <p:cNvSpPr txBox="1"/>
          <p:nvPr/>
        </p:nvSpPr>
        <p:spPr>
          <a:xfrm>
            <a:off x="9144000" y="2324100"/>
            <a:ext cx="1295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/>
              <a:t>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F5470D-4F13-BA29-5666-5599D11E9244}"/>
              </a:ext>
            </a:extLst>
          </p:cNvPr>
          <p:cNvSpPr txBox="1"/>
          <p:nvPr/>
        </p:nvSpPr>
        <p:spPr>
          <a:xfrm>
            <a:off x="9829800" y="2476500"/>
            <a:ext cx="2362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0070C0"/>
                </a:solidFill>
              </a:rPr>
              <a:t>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D4D784-3B8A-23DB-3BED-12ACDA252650}"/>
              </a:ext>
            </a:extLst>
          </p:cNvPr>
          <p:cNvSpPr txBox="1"/>
          <p:nvPr/>
        </p:nvSpPr>
        <p:spPr>
          <a:xfrm>
            <a:off x="4495800" y="40767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Phần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nguyên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1F1151-7C07-A70C-8EE8-1B344788CC04}"/>
              </a:ext>
            </a:extLst>
          </p:cNvPr>
          <p:cNvSpPr txBox="1"/>
          <p:nvPr/>
        </p:nvSpPr>
        <p:spPr>
          <a:xfrm>
            <a:off x="9829800" y="4229100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70C0"/>
                </a:solidFill>
              </a:rPr>
              <a:t>Phần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thập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phân</a:t>
            </a:r>
            <a:endParaRPr lang="en-US" sz="48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1D3249-487C-283E-A3EB-43095E850AEF}"/>
              </a:ext>
            </a:extLst>
          </p:cNvPr>
          <p:cNvSpPr txBox="1"/>
          <p:nvPr/>
        </p:nvSpPr>
        <p:spPr>
          <a:xfrm>
            <a:off x="4495800" y="5753100"/>
            <a:ext cx="1021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9,17 </a:t>
            </a:r>
            <a:r>
              <a:rPr lang="en-US" sz="5400" dirty="0" err="1"/>
              <a:t>đọc</a:t>
            </a:r>
            <a:r>
              <a:rPr lang="en-US" sz="5400" dirty="0"/>
              <a:t> </a:t>
            </a:r>
            <a:r>
              <a:rPr lang="en-US" sz="5400" dirty="0" err="1"/>
              <a:t>là</a:t>
            </a:r>
            <a:r>
              <a:rPr lang="en-US" sz="5400" dirty="0"/>
              <a:t> </a:t>
            </a:r>
            <a:r>
              <a:rPr lang="en-US" sz="5400" dirty="0" err="1"/>
              <a:t>chín</a:t>
            </a:r>
            <a:r>
              <a:rPr lang="en-US" sz="5400" dirty="0"/>
              <a:t> </a:t>
            </a:r>
            <a:r>
              <a:rPr lang="en-US" sz="5400" dirty="0" err="1"/>
              <a:t>phảy</a:t>
            </a:r>
            <a:r>
              <a:rPr lang="en-US" sz="5400" dirty="0"/>
              <a:t> </a:t>
            </a:r>
            <a:r>
              <a:rPr lang="en-US" sz="5400" dirty="0" err="1"/>
              <a:t>mười</a:t>
            </a:r>
            <a:r>
              <a:rPr lang="en-US" sz="5400" dirty="0"/>
              <a:t> </a:t>
            </a:r>
            <a:r>
              <a:rPr lang="en-US" sz="5400" dirty="0" err="1"/>
              <a:t>bảy</a:t>
            </a:r>
            <a:r>
              <a:rPr lang="en-US" sz="5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678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9F614-2713-B68D-A13C-FDBF28FE17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81400" y="2019300"/>
            <a:ext cx="11046909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1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91D4CD-170B-3F06-E86A-421221098478}"/>
              </a:ext>
            </a:extLst>
          </p:cNvPr>
          <p:cNvSpPr txBox="1"/>
          <p:nvPr/>
        </p:nvSpPr>
        <p:spPr>
          <a:xfrm>
            <a:off x="2362200" y="8001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Nêu số thập phân thích hợp với mỗi vạch của tia số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F50AD56-66F9-E247-18AB-C58EE3FCA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324100"/>
            <a:ext cx="16342822" cy="2743200"/>
          </a:xfrm>
          <a:prstGeom prst="rect">
            <a:avLst/>
          </a:prstGeom>
        </p:spPr>
      </p:pic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FE57498A-E0B8-8612-6B49-80D910E7816A}"/>
              </a:ext>
            </a:extLst>
          </p:cNvPr>
          <p:cNvSpPr/>
          <p:nvPr/>
        </p:nvSpPr>
        <p:spPr>
          <a:xfrm>
            <a:off x="70104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0,4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87C95947-14ED-F2E0-D666-BCBC17603EDB}"/>
              </a:ext>
            </a:extLst>
          </p:cNvPr>
          <p:cNvSpPr/>
          <p:nvPr/>
        </p:nvSpPr>
        <p:spPr>
          <a:xfrm>
            <a:off x="85344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0,5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5F880FE4-7469-74D1-5C05-052C35D932D2}"/>
              </a:ext>
            </a:extLst>
          </p:cNvPr>
          <p:cNvSpPr/>
          <p:nvPr/>
        </p:nvSpPr>
        <p:spPr>
          <a:xfrm>
            <a:off x="99822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0,6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E7D78BC0-FA8F-4A36-AD80-EFDC9B816C84}"/>
              </a:ext>
            </a:extLst>
          </p:cNvPr>
          <p:cNvSpPr/>
          <p:nvPr/>
        </p:nvSpPr>
        <p:spPr>
          <a:xfrm>
            <a:off x="115062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0,7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5F38B318-5C6A-C4B1-EBB7-37CD58282DBE}"/>
              </a:ext>
            </a:extLst>
          </p:cNvPr>
          <p:cNvSpPr txBox="1"/>
          <p:nvPr/>
        </p:nvSpPr>
        <p:spPr>
          <a:xfrm>
            <a:off x="2057400" y="5372100"/>
            <a:ext cx="1531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Đọc các số thập phân 0,4; 0,5; 0,04; 0,05 (theo mẫu)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6E01A45B-A61A-27B2-9260-9A9560A5B235}"/>
              </a:ext>
            </a:extLst>
          </p:cNvPr>
          <p:cNvSpPr/>
          <p:nvPr/>
        </p:nvSpPr>
        <p:spPr>
          <a:xfrm>
            <a:off x="2514600" y="6667500"/>
            <a:ext cx="11582400" cy="1828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0,4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0,04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97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8" grpId="0" animBg="1"/>
      <p:bldP spid="119" grpId="0" animBg="1"/>
      <p:bldP spid="120" grpId="0" animBg="1"/>
      <p:bldP spid="121" grpId="0" animBg="1"/>
      <p:bldP spid="122" grpId="0"/>
      <p:bldP spid="1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4013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83" r="-208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535400" y="4533900"/>
            <a:ext cx="1888524" cy="1397508"/>
          </a:xfrm>
          <a:prstGeom prst="rect">
            <a:avLst/>
          </a:prstGeom>
        </p:spPr>
      </p:pic>
      <p:pic>
        <p:nvPicPr>
          <p:cNvPr id="10" name="Hình ảnh 252" descr="Ảnh có chứa hình mẫu, phim hoạt hình, cười, biểu tượng cảm xúc&#10;&#10;Mô tả được tạo tự động">
            <a:hlinkClick r:id="" action="ppaction://noaction"/>
            <a:extLst>
              <a:ext uri="{FF2B5EF4-FFF2-40B4-BE49-F238E27FC236}">
                <a16:creationId xmlns:a16="http://schemas.microsoft.com/office/drawing/2014/main" id="{45337C8A-AE5A-C037-AD92-A651578EC1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951">
            <a:off x="333977" y="219678"/>
            <a:ext cx="2461891" cy="246189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E5B7FCB-3DD0-E90D-96FB-3EC7C101D89F}"/>
              </a:ext>
            </a:extLst>
          </p:cNvPr>
          <p:cNvGrpSpPr/>
          <p:nvPr/>
        </p:nvGrpSpPr>
        <p:grpSpPr>
          <a:xfrm>
            <a:off x="2971800" y="952500"/>
            <a:ext cx="13411200" cy="1446550"/>
            <a:chOff x="3048000" y="1028700"/>
            <a:chExt cx="13411200" cy="144655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A254A53-46D8-E208-55EC-9DF856E81C0C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GIẢI CỨU BIỂN XANH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CD54E5-B4D9-82B5-815C-F6F5BF44B2F1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GIẢI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CỨU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2390E1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BIỂN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XANH</a:t>
              </a:r>
            </a:p>
          </p:txBody>
        </p:sp>
      </p:grpSp>
      <p:sp>
        <p:nvSpPr>
          <p:cNvPr id="14" name="Freeform 2">
            <a:extLst>
              <a:ext uri="{FF2B5EF4-FFF2-40B4-BE49-F238E27FC236}">
                <a16:creationId xmlns:a16="http://schemas.microsoft.com/office/drawing/2014/main" id="{C95A7120-35E8-EAD6-6F1F-883428795828}"/>
              </a:ext>
            </a:extLst>
          </p:cNvPr>
          <p:cNvSpPr/>
          <p:nvPr/>
        </p:nvSpPr>
        <p:spPr>
          <a:xfrm>
            <a:off x="838200" y="5753100"/>
            <a:ext cx="1175011" cy="914400"/>
          </a:xfrm>
          <a:custGeom>
            <a:avLst/>
            <a:gdLst/>
            <a:ahLst/>
            <a:cxnLst/>
            <a:rect l="l" t="t" r="r" b="b"/>
            <a:pathLst>
              <a:path w="3003811" h="2185272">
                <a:moveTo>
                  <a:pt x="0" y="0"/>
                </a:moveTo>
                <a:lnTo>
                  <a:pt x="3003811" y="0"/>
                </a:lnTo>
                <a:lnTo>
                  <a:pt x="3003811" y="2185273"/>
                </a:lnTo>
                <a:lnTo>
                  <a:pt x="0" y="21852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8862EFB0-FDEA-EA86-64AB-40DCA2C09B5D}"/>
              </a:ext>
            </a:extLst>
          </p:cNvPr>
          <p:cNvSpPr/>
          <p:nvPr/>
        </p:nvSpPr>
        <p:spPr>
          <a:xfrm rot="4122649">
            <a:off x="3892070" y="5573364"/>
            <a:ext cx="1262414" cy="1693355"/>
          </a:xfrm>
          <a:custGeom>
            <a:avLst/>
            <a:gdLst/>
            <a:ahLst/>
            <a:cxnLst/>
            <a:rect l="l" t="t" r="r" b="b"/>
            <a:pathLst>
              <a:path w="2728870" h="3002883">
                <a:moveTo>
                  <a:pt x="0" y="0"/>
                </a:moveTo>
                <a:lnTo>
                  <a:pt x="2728870" y="0"/>
                </a:lnTo>
                <a:lnTo>
                  <a:pt x="2728870" y="3002882"/>
                </a:lnTo>
                <a:lnTo>
                  <a:pt x="0" y="30028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AFD68FCF-01EF-4EC4-0FAE-D100F10FA1D7}"/>
              </a:ext>
            </a:extLst>
          </p:cNvPr>
          <p:cNvSpPr/>
          <p:nvPr/>
        </p:nvSpPr>
        <p:spPr>
          <a:xfrm>
            <a:off x="13639800" y="6286500"/>
            <a:ext cx="914400" cy="1321813"/>
          </a:xfrm>
          <a:custGeom>
            <a:avLst/>
            <a:gdLst/>
            <a:ahLst/>
            <a:cxnLst/>
            <a:rect l="l" t="t" r="r" b="b"/>
            <a:pathLst>
              <a:path w="1753732" h="2845813">
                <a:moveTo>
                  <a:pt x="0" y="0"/>
                </a:moveTo>
                <a:lnTo>
                  <a:pt x="1753732" y="0"/>
                </a:lnTo>
                <a:lnTo>
                  <a:pt x="1753732" y="2845814"/>
                </a:lnTo>
                <a:lnTo>
                  <a:pt x="0" y="28458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30D551F7-D4B5-262E-437A-FC6F72473555}"/>
              </a:ext>
            </a:extLst>
          </p:cNvPr>
          <p:cNvSpPr/>
          <p:nvPr/>
        </p:nvSpPr>
        <p:spPr>
          <a:xfrm>
            <a:off x="8610600" y="8343900"/>
            <a:ext cx="2629174" cy="1600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D6AF8008-691C-0D87-3835-8DFAB97686DC}"/>
              </a:ext>
            </a:extLst>
          </p:cNvPr>
          <p:cNvSpPr/>
          <p:nvPr/>
        </p:nvSpPr>
        <p:spPr>
          <a:xfrm>
            <a:off x="15240000" y="68961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8132BECF-16C5-90EA-B444-E41B7A2B7AF3}"/>
              </a:ext>
            </a:extLst>
          </p:cNvPr>
          <p:cNvSpPr/>
          <p:nvPr/>
        </p:nvSpPr>
        <p:spPr>
          <a:xfrm flipH="1">
            <a:off x="1600200" y="7277100"/>
            <a:ext cx="1828800" cy="1648990"/>
          </a:xfrm>
          <a:custGeom>
            <a:avLst/>
            <a:gdLst/>
            <a:ahLst/>
            <a:cxnLst/>
            <a:rect l="l" t="t" r="r" b="b"/>
            <a:pathLst>
              <a:path w="4563315" h="4392190">
                <a:moveTo>
                  <a:pt x="0" y="0"/>
                </a:moveTo>
                <a:lnTo>
                  <a:pt x="4563315" y="0"/>
                </a:lnTo>
                <a:lnTo>
                  <a:pt x="4563315" y="4392190"/>
                </a:lnTo>
                <a:lnTo>
                  <a:pt x="0" y="439219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D02268EA-AEBD-378D-6E95-498C23367B18}"/>
              </a:ext>
            </a:extLst>
          </p:cNvPr>
          <p:cNvSpPr/>
          <p:nvPr/>
        </p:nvSpPr>
        <p:spPr>
          <a:xfrm>
            <a:off x="6477000" y="3695700"/>
            <a:ext cx="6895993" cy="4419600"/>
          </a:xfrm>
          <a:custGeom>
            <a:avLst/>
            <a:gdLst/>
            <a:ahLst/>
            <a:cxnLst/>
            <a:rect l="l" t="t" r="r" b="b"/>
            <a:pathLst>
              <a:path w="8953393" h="5338460">
                <a:moveTo>
                  <a:pt x="0" y="0"/>
                </a:moveTo>
                <a:lnTo>
                  <a:pt x="8953393" y="0"/>
                </a:lnTo>
                <a:lnTo>
                  <a:pt x="8953393" y="5338460"/>
                </a:lnTo>
                <a:lnTo>
                  <a:pt x="0" y="53384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OMFG - OMFG - Hello.mp3">
            <a:hlinkClick r:id="" action="ppaction://media"/>
            <a:extLst>
              <a:ext uri="{FF2B5EF4-FFF2-40B4-BE49-F238E27FC236}">
                <a16:creationId xmlns:a16="http://schemas.microsoft.com/office/drawing/2014/main" id="{AA426715-9C29-081F-D173-2E5412249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09600" y="38808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2635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5F38B318-5C6A-C4B1-EBB7-37CD58282DBE}"/>
              </a:ext>
            </a:extLst>
          </p:cNvPr>
          <p:cNvSpPr txBox="1"/>
          <p:nvPr/>
        </p:nvSpPr>
        <p:spPr>
          <a:xfrm>
            <a:off x="2438400" y="800100"/>
            <a:ext cx="1531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Đọc các số thập phân 0,4; 0,5; 0,04; 0,05 (theo mẫu)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6E01A45B-A61A-27B2-9260-9A9560A5B235}"/>
              </a:ext>
            </a:extLst>
          </p:cNvPr>
          <p:cNvSpPr/>
          <p:nvPr/>
        </p:nvSpPr>
        <p:spPr>
          <a:xfrm>
            <a:off x="4343400" y="2095500"/>
            <a:ext cx="10363200" cy="1828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0,4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0,04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6EB09D-DBF0-8F52-CAEA-DB7DA7391E69}"/>
              </a:ext>
            </a:extLst>
          </p:cNvPr>
          <p:cNvSpPr txBox="1"/>
          <p:nvPr/>
        </p:nvSpPr>
        <p:spPr>
          <a:xfrm>
            <a:off x="1676400" y="43815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0,5: </a:t>
            </a:r>
            <a:endParaRPr kumimoji="0" lang="en-VN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01B194-612E-0045-8675-49C45946239F}"/>
              </a:ext>
            </a:extLst>
          </p:cNvPr>
          <p:cNvSpPr txBox="1"/>
          <p:nvPr/>
        </p:nvSpPr>
        <p:spPr>
          <a:xfrm>
            <a:off x="1676400" y="63627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0,05: </a:t>
            </a:r>
            <a:endParaRPr kumimoji="0" lang="en-VN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B8ECA2-FC7C-A68C-B789-01322246ABA0}"/>
              </a:ext>
            </a:extLst>
          </p:cNvPr>
          <p:cNvSpPr txBox="1"/>
          <p:nvPr/>
        </p:nvSpPr>
        <p:spPr>
          <a:xfrm>
            <a:off x="3581400" y="4381500"/>
            <a:ext cx="1120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131AE3-BFE0-05B3-CFCE-F6EEB6BCA9C5}"/>
              </a:ext>
            </a:extLst>
          </p:cNvPr>
          <p:cNvSpPr txBox="1"/>
          <p:nvPr/>
        </p:nvSpPr>
        <p:spPr>
          <a:xfrm>
            <a:off x="4191000" y="6286500"/>
            <a:ext cx="1318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43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  <p:bldP spid="123" grpId="0" animBg="1"/>
      <p:bldP spid="9" grpId="0"/>
      <p:bldP spid="15" grpId="0"/>
      <p:bldP spid="19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91D4CD-170B-3F06-E86A-421221098478}"/>
              </a:ext>
            </a:extLst>
          </p:cNvPr>
          <p:cNvSpPr txBox="1"/>
          <p:nvPr/>
        </p:nvSpPr>
        <p:spPr>
          <a:xfrm>
            <a:off x="2438400" y="723900"/>
            <a:ext cx="1379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71457E-A565-9C1B-55A8-35C53E8CC5A1}"/>
              </a:ext>
            </a:extLst>
          </p:cNvPr>
          <p:cNvSpPr txBox="1"/>
          <p:nvPr/>
        </p:nvSpPr>
        <p:spPr>
          <a:xfrm>
            <a:off x="685800" y="1943100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a)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696C3C-9427-D33F-BC22-D720FF673D77}"/>
              </a:ext>
            </a:extLst>
          </p:cNvPr>
          <p:cNvSpPr/>
          <p:nvPr/>
        </p:nvSpPr>
        <p:spPr>
          <a:xfrm>
            <a:off x="2057400" y="1714500"/>
            <a:ext cx="15011400" cy="2590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E4DD83-7BB0-23D4-D3EC-2D078A180CA4}"/>
              </a:ext>
            </a:extLst>
          </p:cNvPr>
          <p:cNvSpPr txBox="1"/>
          <p:nvPr/>
        </p:nvSpPr>
        <p:spPr>
          <a:xfrm>
            <a:off x="2209800" y="18669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17003F-554E-1DE0-E82B-AB3D9F2FCCBB}"/>
              </a:ext>
            </a:extLst>
          </p:cNvPr>
          <p:cNvSpPr txBox="1"/>
          <p:nvPr/>
        </p:nvSpPr>
        <p:spPr>
          <a:xfrm>
            <a:off x="3581400" y="18669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g =         kg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59BCB75-CD2C-C07B-79A4-2E9121117E97}"/>
              </a:ext>
            </a:extLst>
          </p:cNvPr>
          <p:cNvSpPr/>
          <p:nvPr/>
        </p:nvSpPr>
        <p:spPr>
          <a:xfrm>
            <a:off x="4800600" y="1943100"/>
            <a:ext cx="762000" cy="6096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1A7BC3-2E5D-BB4C-CC8A-93990ABF7129}"/>
              </a:ext>
            </a:extLst>
          </p:cNvPr>
          <p:cNvSpPr txBox="1"/>
          <p:nvPr/>
        </p:nvSpPr>
        <p:spPr>
          <a:xfrm>
            <a:off x="9906000" y="18669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148 ml =          </a:t>
            </a:r>
            <a:r>
              <a:rPr lang="en-US" sz="40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EB07BCD-C69B-636F-69B9-02F5EC53AFC3}"/>
              </a:ext>
            </a:extLst>
          </p:cNvPr>
          <p:cNvSpPr/>
          <p:nvPr/>
        </p:nvSpPr>
        <p:spPr>
          <a:xfrm>
            <a:off x="12039600" y="1943100"/>
            <a:ext cx="762000" cy="6096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78E8BE7-2381-5D28-6E63-0DB6F7972280}"/>
                  </a:ext>
                </a:extLst>
              </p:cNvPr>
              <p:cNvSpPr txBox="1"/>
              <p:nvPr/>
            </p:nvSpPr>
            <p:spPr>
              <a:xfrm>
                <a:off x="3581400" y="2933700"/>
                <a:ext cx="6248400" cy="965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g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00</m:t>
                        </m:r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kg = 0,001 kg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78E8BE7-2381-5D28-6E63-0DB6F79722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2933700"/>
                <a:ext cx="6248400" cy="965392"/>
              </a:xfrm>
              <a:prstGeom prst="rect">
                <a:avLst/>
              </a:prstGeom>
              <a:blipFill>
                <a:blip r:embed="rId2"/>
                <a:stretch>
                  <a:fillRect l="-3512" b="-10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0010197-6A66-51C5-5D8D-316DDDB0B456}"/>
                  </a:ext>
                </a:extLst>
              </p:cNvPr>
              <p:cNvSpPr txBox="1"/>
              <p:nvPr/>
            </p:nvSpPr>
            <p:spPr>
              <a:xfrm>
                <a:off x="9982200" y="2933700"/>
                <a:ext cx="6248400" cy="965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148 ml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148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00</m:t>
                        </m:r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i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 </a:t>
                </a:r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0,148 </a:t>
                </a:r>
                <a:r>
                  <a:rPr lang="en-US" sz="4000" i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0010197-6A66-51C5-5D8D-316DDDB0B4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200" y="2933700"/>
                <a:ext cx="6248400" cy="965392"/>
              </a:xfrm>
              <a:prstGeom prst="rect">
                <a:avLst/>
              </a:prstGeom>
              <a:blipFill>
                <a:blip r:embed="rId3"/>
                <a:stretch>
                  <a:fillRect l="-3512"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DD32A1A9-525A-72CE-22A7-E136761EF575}"/>
              </a:ext>
            </a:extLst>
          </p:cNvPr>
          <p:cNvSpPr txBox="1"/>
          <p:nvPr/>
        </p:nvSpPr>
        <p:spPr>
          <a:xfrm>
            <a:off x="1524000" y="48387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kg =          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lang="en-US" sz="6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CCD70BBB-162C-8EF0-4055-6DDDEAE24A2A}"/>
              </a:ext>
            </a:extLst>
          </p:cNvPr>
          <p:cNvSpPr/>
          <p:nvPr/>
        </p:nvSpPr>
        <p:spPr>
          <a:xfrm>
            <a:off x="3733800" y="49149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?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176EB56-0F44-5C4B-8E1A-14428935CF36}"/>
              </a:ext>
            </a:extLst>
          </p:cNvPr>
          <p:cNvSpPr txBox="1"/>
          <p:nvPr/>
        </p:nvSpPr>
        <p:spPr>
          <a:xfrm>
            <a:off x="9525000" y="4762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564 m=           km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EDCD4479-45AA-3BDC-9C9D-508DA084E89A}"/>
              </a:ext>
            </a:extLst>
          </p:cNvPr>
          <p:cNvSpPr/>
          <p:nvPr/>
        </p:nvSpPr>
        <p:spPr>
          <a:xfrm>
            <a:off x="12268200" y="48387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A8F387F2-C73F-6CA6-DFD9-EFE554FD33A8}"/>
                  </a:ext>
                </a:extLst>
              </p:cNvPr>
              <p:cNvSpPr/>
              <p:nvPr/>
            </p:nvSpPr>
            <p:spPr>
              <a:xfrm>
                <a:off x="3733800" y="4610100"/>
                <a:ext cx="1600200" cy="1524000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1 000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A8F387F2-C73F-6CA6-DFD9-EFE554FD33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4610100"/>
                <a:ext cx="1600200" cy="152400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ctangle: Rounded Corners 99">
                <a:extLst>
                  <a:ext uri="{FF2B5EF4-FFF2-40B4-BE49-F238E27FC236}">
                    <a16:creationId xmlns:a16="http://schemas.microsoft.com/office/drawing/2014/main" id="{0F7220D1-8EBE-A54B-8717-0BD950783422}"/>
                  </a:ext>
                </a:extLst>
              </p:cNvPr>
              <p:cNvSpPr/>
              <p:nvPr/>
            </p:nvSpPr>
            <p:spPr>
              <a:xfrm>
                <a:off x="12268200" y="4457700"/>
                <a:ext cx="1600200" cy="1524000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564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1 000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0" name="Rectangle: Rounded Corners 99">
                <a:extLst>
                  <a:ext uri="{FF2B5EF4-FFF2-40B4-BE49-F238E27FC236}">
                    <a16:creationId xmlns:a16="http://schemas.microsoft.com/office/drawing/2014/main" id="{0F7220D1-8EBE-A54B-8717-0BD9507834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8200" y="4457700"/>
                <a:ext cx="1600200" cy="1524000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TextBox 100">
            <a:extLst>
              <a:ext uri="{FF2B5EF4-FFF2-40B4-BE49-F238E27FC236}">
                <a16:creationId xmlns:a16="http://schemas.microsoft.com/office/drawing/2014/main" id="{C9672C30-85AD-1104-B8F0-FBD3DD8512B1}"/>
              </a:ext>
            </a:extLst>
          </p:cNvPr>
          <p:cNvSpPr txBox="1"/>
          <p:nvPr/>
        </p:nvSpPr>
        <p:spPr>
          <a:xfrm>
            <a:off x="11734800" y="6286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0,564 km</a:t>
            </a:r>
          </a:p>
        </p:txBody>
      </p:sp>
    </p:spTree>
    <p:extLst>
      <p:ext uri="{BB962C8B-B14F-4D97-AF65-F5344CB8AC3E}">
        <p14:creationId xmlns:p14="http://schemas.microsoft.com/office/powerpoint/2010/main" val="330538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19" grpId="0"/>
      <p:bldP spid="22" grpId="0"/>
      <p:bldP spid="23" grpId="0" animBg="1"/>
      <p:bldP spid="24" grpId="0"/>
      <p:bldP spid="25" grpId="0" animBg="1"/>
      <p:bldP spid="26" grpId="0"/>
      <p:bldP spid="30" grpId="0"/>
      <p:bldP spid="31" grpId="0"/>
      <p:bldP spid="96" grpId="0" animBg="1"/>
      <p:bldP spid="97" grpId="0"/>
      <p:bldP spid="98" grpId="0" animBg="1"/>
      <p:bldP spid="99" grpId="0" animBg="1"/>
      <p:bldP spid="100" grpId="0" animBg="1"/>
      <p:bldP spid="10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91D4CD-170B-3F06-E86A-421221098478}"/>
              </a:ext>
            </a:extLst>
          </p:cNvPr>
          <p:cNvSpPr txBox="1"/>
          <p:nvPr/>
        </p:nvSpPr>
        <p:spPr>
          <a:xfrm>
            <a:off x="2438400" y="723900"/>
            <a:ext cx="1379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71457E-A565-9C1B-55A8-35C53E8CC5A1}"/>
              </a:ext>
            </a:extLst>
          </p:cNvPr>
          <p:cNvSpPr txBox="1"/>
          <p:nvPr/>
        </p:nvSpPr>
        <p:spPr>
          <a:xfrm>
            <a:off x="685800" y="1943100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696C3C-9427-D33F-BC22-D720FF673D77}"/>
              </a:ext>
            </a:extLst>
          </p:cNvPr>
          <p:cNvSpPr/>
          <p:nvPr/>
        </p:nvSpPr>
        <p:spPr>
          <a:xfrm>
            <a:off x="2057400" y="1714500"/>
            <a:ext cx="15011400" cy="152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E4DD83-7BB0-23D4-D3EC-2D078A180CA4}"/>
                  </a:ext>
                </a:extLst>
              </p:cNvPr>
              <p:cNvSpPr txBox="1"/>
              <p:nvPr/>
            </p:nvSpPr>
            <p:spPr>
              <a:xfrm>
                <a:off x="2819400" y="1866900"/>
                <a:ext cx="14706600" cy="1141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8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Mẫu: 2,3 km = 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80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km</m:t>
                    </m:r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=2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km</m:t>
                    </m:r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300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=2 300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kumimoji="0" lang="en-US" sz="48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E4DD83-7BB0-23D4-D3EC-2D078A180C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1866900"/>
                <a:ext cx="14706600" cy="1141466"/>
              </a:xfrm>
              <a:prstGeom prst="rect">
                <a:avLst/>
              </a:prstGeom>
              <a:blipFill>
                <a:blip r:embed="rId2"/>
                <a:stretch>
                  <a:fillRect l="-1907" t="-535" b="-12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DD32A1A9-525A-72CE-22A7-E136761EF575}"/>
              </a:ext>
            </a:extLst>
          </p:cNvPr>
          <p:cNvSpPr txBox="1"/>
          <p:nvPr/>
        </p:nvSpPr>
        <p:spPr>
          <a:xfrm>
            <a:off x="1524000" y="48387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3,2 m=           mm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CCD70BBB-162C-8EF0-4055-6DDDEAE24A2A}"/>
              </a:ext>
            </a:extLst>
          </p:cNvPr>
          <p:cNvSpPr/>
          <p:nvPr/>
        </p:nvSpPr>
        <p:spPr>
          <a:xfrm>
            <a:off x="3962400" y="49149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176EB56-0F44-5C4B-8E1A-14428935CF36}"/>
              </a:ext>
            </a:extLst>
          </p:cNvPr>
          <p:cNvSpPr txBox="1"/>
          <p:nvPr/>
        </p:nvSpPr>
        <p:spPr>
          <a:xfrm>
            <a:off x="9525000" y="4762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4,5 kg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          g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EDCD4479-45AA-3BDC-9C9D-508DA084E89A}"/>
              </a:ext>
            </a:extLst>
          </p:cNvPr>
          <p:cNvSpPr/>
          <p:nvPr/>
        </p:nvSpPr>
        <p:spPr>
          <a:xfrm>
            <a:off x="12268200" y="48387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A8F387F2-C73F-6CA6-DFD9-EFE554FD33A8}"/>
              </a:ext>
            </a:extLst>
          </p:cNvPr>
          <p:cNvSpPr/>
          <p:nvPr/>
        </p:nvSpPr>
        <p:spPr>
          <a:xfrm>
            <a:off x="3886200" y="4914900"/>
            <a:ext cx="1676400" cy="914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3 200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619B0C-4A01-88CD-1B2A-EA3433C8B3E2}"/>
              </a:ext>
            </a:extLst>
          </p:cNvPr>
          <p:cNvSpPr txBox="1"/>
          <p:nvPr/>
        </p:nvSpPr>
        <p:spPr>
          <a:xfrm>
            <a:off x="3352800" y="7429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 m 200 mm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7819CE-66F9-7991-8CAD-45D3C8059077}"/>
              </a:ext>
            </a:extLst>
          </p:cNvPr>
          <p:cNvSpPr txBox="1"/>
          <p:nvPr/>
        </p:nvSpPr>
        <p:spPr>
          <a:xfrm>
            <a:off x="3352800" y="84201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3 200 mm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1D41AA8-E346-2F17-BC41-E8F2BE1FF7B4}"/>
              </a:ext>
            </a:extLst>
          </p:cNvPr>
          <p:cNvSpPr txBox="1"/>
          <p:nvPr/>
        </p:nvSpPr>
        <p:spPr>
          <a:xfrm>
            <a:off x="11582400" y="7048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 kg 500 g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04AE90F-388C-D124-92FB-A6CC10A3231E}"/>
              </a:ext>
            </a:extLst>
          </p:cNvPr>
          <p:cNvSpPr txBox="1"/>
          <p:nvPr/>
        </p:nvSpPr>
        <p:spPr>
          <a:xfrm>
            <a:off x="11582400" y="80391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4 500 g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EEA8496-F54E-8B89-A7E6-1F85627713C7}"/>
              </a:ext>
            </a:extLst>
          </p:cNvPr>
          <p:cNvSpPr/>
          <p:nvPr/>
        </p:nvSpPr>
        <p:spPr>
          <a:xfrm>
            <a:off x="12268200" y="4762500"/>
            <a:ext cx="1676400" cy="914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4 500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C94F4AC-08F4-78F8-4423-7C829FA115B8}"/>
                  </a:ext>
                </a:extLst>
              </p:cNvPr>
              <p:cNvSpPr txBox="1"/>
              <p:nvPr/>
            </p:nvSpPr>
            <p:spPr>
              <a:xfrm>
                <a:off x="3352800" y="6286500"/>
                <a:ext cx="5638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3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C94F4AC-08F4-78F8-4423-7C829FA11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6286500"/>
                <a:ext cx="5638800" cy="1292662"/>
              </a:xfrm>
              <a:prstGeom prst="rect">
                <a:avLst/>
              </a:prstGeom>
              <a:blipFill>
                <a:blip r:embed="rId3"/>
                <a:stretch>
                  <a:fillRect l="-573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A97CAD9-BBA8-FBA2-B489-E83EADAE29D3}"/>
                  </a:ext>
                </a:extLst>
              </p:cNvPr>
              <p:cNvSpPr txBox="1"/>
              <p:nvPr/>
            </p:nvSpPr>
            <p:spPr>
              <a:xfrm>
                <a:off x="11582400" y="5905500"/>
                <a:ext cx="5638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𝐠</m:t>
                    </m:r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A97CAD9-BBA8-FBA2-B489-E83EADAE29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2400" y="5905500"/>
                <a:ext cx="5638800" cy="1344984"/>
              </a:xfrm>
              <a:prstGeom prst="rect">
                <a:avLst/>
              </a:prstGeom>
              <a:blipFill>
                <a:blip r:embed="rId4"/>
                <a:stretch>
                  <a:fillRect l="-573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261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19" grpId="0"/>
      <p:bldP spid="31" grpId="0"/>
      <p:bldP spid="96" grpId="0" animBg="1"/>
      <p:bldP spid="97" grpId="0"/>
      <p:bldP spid="98" grpId="0" animBg="1"/>
      <p:bldP spid="99" grpId="0" animBg="1"/>
      <p:bldP spid="14" grpId="0"/>
      <p:bldP spid="29" grpId="0"/>
      <p:bldP spid="103" grpId="0"/>
      <p:bldP spid="104" grpId="0"/>
      <p:bldP spid="22" grpId="0" animBg="1"/>
      <p:bldP spid="23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91D4CD-170B-3F06-E86A-421221098478}"/>
              </a:ext>
            </a:extLst>
          </p:cNvPr>
          <p:cNvSpPr txBox="1"/>
          <p:nvPr/>
        </p:nvSpPr>
        <p:spPr>
          <a:xfrm>
            <a:off x="2438400" y="723900"/>
            <a:ext cx="1463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92118DE-146C-5F86-6970-946DA1A38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781300"/>
            <a:ext cx="8229600" cy="69596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32B8B84-2EB4-02C1-B19B-66CEF887E265}"/>
                  </a:ext>
                </a:extLst>
              </p:cNvPr>
              <p:cNvSpPr txBox="1"/>
              <p:nvPr/>
            </p:nvSpPr>
            <p:spPr>
              <a:xfrm>
                <a:off x="10134600" y="2857500"/>
                <a:ext cx="7467600" cy="22810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Đổi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132 mm = </a:t>
                </a:r>
                <a:r>
                  <a:rPr kumimoji="0" lang="en-US" sz="3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cm = 13,2 cm.</a:t>
                </a:r>
              </a:p>
              <a:p>
                <a:pPr algn="just"/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bút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máy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13,2 cm</a:t>
                </a:r>
              </a:p>
              <a:p>
                <a:pPr algn="just"/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13,2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13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nguyên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thập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32B8B84-2EB4-02C1-B19B-66CEF887E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4600" y="2857500"/>
                <a:ext cx="7467600" cy="2281009"/>
              </a:xfrm>
              <a:prstGeom prst="rect">
                <a:avLst/>
              </a:prstGeom>
              <a:blipFill>
                <a:blip r:embed="rId3"/>
                <a:stretch>
                  <a:fillRect l="-2122" r="-2041" b="-7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5E7BAFD-AF73-9925-472F-7DB8856B3E90}"/>
                  </a:ext>
                </a:extLst>
              </p:cNvPr>
              <p:cNvSpPr txBox="1"/>
              <p:nvPr/>
            </p:nvSpPr>
            <p:spPr>
              <a:xfrm>
                <a:off x="9906000" y="6286500"/>
                <a:ext cx="8153400" cy="228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Đổi: 165 cm =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𝐦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= 1,65 m </a:t>
                </a:r>
              </a:p>
              <a:p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Xà đơn cao 1,65 m.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1,65 gồm 1 là phần nguyên và 65 là phần thập phân.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5E7BAFD-AF73-9925-472F-7DB8856B3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0" y="6286500"/>
                <a:ext cx="8153400" cy="2288319"/>
              </a:xfrm>
              <a:prstGeom prst="rect">
                <a:avLst/>
              </a:prstGeom>
              <a:blipFill>
                <a:blip r:embed="rId4"/>
                <a:stretch>
                  <a:fillRect l="-1868" b="-7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335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 build="p"/>
      <p:bldP spid="2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DACC4B93-2C70-FDF6-354F-919617A2D6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028700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0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78790" y="1"/>
            <a:ext cx="5308248" cy="30515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941" y="605791"/>
            <a:ext cx="2443163" cy="12878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9572" y="1249700"/>
            <a:ext cx="9144018" cy="914401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580" y="-380528"/>
            <a:ext cx="10287000" cy="10287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06400" y="5105400"/>
            <a:ext cx="5181600" cy="5181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6173C1-FF11-F3C5-872D-9A23B4177E02}"/>
              </a:ext>
            </a:extLst>
          </p:cNvPr>
          <p:cNvSpPr txBox="1"/>
          <p:nvPr/>
        </p:nvSpPr>
        <p:spPr>
          <a:xfrm>
            <a:off x="5334000" y="4457700"/>
            <a:ext cx="103400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3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F7D6BE-EFDB-2C48-02BF-852669D70F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756" y="0"/>
            <a:ext cx="10201644" cy="44965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26A57C-FE48-C2A6-3EB5-30F9E82C45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0200" y="1790700"/>
            <a:ext cx="777307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78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图片 12">
            <a:extLst>
              <a:ext uri="{FF2B5EF4-FFF2-40B4-BE49-F238E27FC236}">
                <a16:creationId xmlns:a16="http://schemas.microsoft.com/office/drawing/2014/main" id="{FF37ADDB-793F-EE0F-587A-6FEC85B639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1200" y="3390900"/>
            <a:ext cx="6637106" cy="6637106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70B8EE60-36EB-C985-5742-940EA5561488}"/>
              </a:ext>
            </a:extLst>
          </p:cNvPr>
          <p:cNvSpPr/>
          <p:nvPr/>
        </p:nvSpPr>
        <p:spPr>
          <a:xfrm>
            <a:off x="2362200" y="2171700"/>
            <a:ext cx="4495800" cy="2057400"/>
          </a:xfrm>
          <a:prstGeom prst="wedgeRoundRectCallout">
            <a:avLst>
              <a:gd name="adj1" fmla="val 48306"/>
              <a:gd name="adj2" fmla="val 7401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0,02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D3D83402-6844-0916-1CC5-D5F6B273B2E6}"/>
              </a:ext>
            </a:extLst>
          </p:cNvPr>
          <p:cNvSpPr/>
          <p:nvPr/>
        </p:nvSpPr>
        <p:spPr>
          <a:xfrm>
            <a:off x="10134600" y="1714500"/>
            <a:ext cx="6705600" cy="2057400"/>
          </a:xfrm>
          <a:prstGeom prst="wedgeRoundRectCallout">
            <a:avLst>
              <a:gd name="adj1" fmla="val -32414"/>
              <a:gd name="adj2" fmla="val 7193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endParaRPr lang="en-US" sz="6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45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6806" y="7824284"/>
            <a:ext cx="21082525" cy="4983142"/>
          </a:xfrm>
          <a:custGeom>
            <a:avLst/>
            <a:gdLst/>
            <a:ahLst/>
            <a:cxnLst/>
            <a:rect l="l" t="t" r="r" b="b"/>
            <a:pathLst>
              <a:path w="21082525" h="4983142">
                <a:moveTo>
                  <a:pt x="0" y="0"/>
                </a:moveTo>
                <a:lnTo>
                  <a:pt x="21082525" y="0"/>
                </a:lnTo>
                <a:lnTo>
                  <a:pt x="21082525" y="4983142"/>
                </a:lnTo>
                <a:lnTo>
                  <a:pt x="0" y="49831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281614" y="2185812"/>
            <a:ext cx="3977686" cy="11276944"/>
          </a:xfrm>
          <a:custGeom>
            <a:avLst/>
            <a:gdLst/>
            <a:ahLst/>
            <a:cxnLst/>
            <a:rect l="l" t="t" r="r" b="b"/>
            <a:pathLst>
              <a:path w="3977686" h="11276944">
                <a:moveTo>
                  <a:pt x="0" y="0"/>
                </a:moveTo>
                <a:lnTo>
                  <a:pt x="3977686" y="0"/>
                </a:lnTo>
                <a:lnTo>
                  <a:pt x="3977686" y="11276944"/>
                </a:lnTo>
                <a:lnTo>
                  <a:pt x="0" y="11276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454954" y="972792"/>
            <a:ext cx="4617032" cy="2426041"/>
          </a:xfrm>
          <a:custGeom>
            <a:avLst/>
            <a:gdLst/>
            <a:ahLst/>
            <a:cxnLst/>
            <a:rect l="l" t="t" r="r" b="b"/>
            <a:pathLst>
              <a:path w="4617032" h="2426041">
                <a:moveTo>
                  <a:pt x="0" y="0"/>
                </a:moveTo>
                <a:lnTo>
                  <a:pt x="4617032" y="0"/>
                </a:lnTo>
                <a:lnTo>
                  <a:pt x="4617032" y="2426040"/>
                </a:lnTo>
                <a:lnTo>
                  <a:pt x="0" y="24260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976645" y="1061503"/>
            <a:ext cx="9858846" cy="7879105"/>
          </a:xfrm>
          <a:custGeom>
            <a:avLst/>
            <a:gdLst/>
            <a:ahLst/>
            <a:cxnLst/>
            <a:rect l="l" t="t" r="r" b="b"/>
            <a:pathLst>
              <a:path w="9858846" h="7879105">
                <a:moveTo>
                  <a:pt x="0" y="0"/>
                </a:moveTo>
                <a:lnTo>
                  <a:pt x="9858846" y="0"/>
                </a:lnTo>
                <a:lnTo>
                  <a:pt x="9858846" y="7879105"/>
                </a:lnTo>
                <a:lnTo>
                  <a:pt x="0" y="78791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93250" y="6500718"/>
            <a:ext cx="2599250" cy="3309230"/>
          </a:xfrm>
          <a:custGeom>
            <a:avLst/>
            <a:gdLst/>
            <a:ahLst/>
            <a:cxnLst/>
            <a:rect l="l" t="t" r="r" b="b"/>
            <a:pathLst>
              <a:path w="2599250" h="3309230">
                <a:moveTo>
                  <a:pt x="0" y="0"/>
                </a:moveTo>
                <a:lnTo>
                  <a:pt x="2599250" y="0"/>
                </a:lnTo>
                <a:lnTo>
                  <a:pt x="2599250" y="3309231"/>
                </a:lnTo>
                <a:lnTo>
                  <a:pt x="0" y="33092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718470" y="128412"/>
            <a:ext cx="3673394" cy="4114800"/>
          </a:xfrm>
          <a:custGeom>
            <a:avLst/>
            <a:gdLst/>
            <a:ahLst/>
            <a:cxnLst/>
            <a:rect l="l" t="t" r="r" b="b"/>
            <a:pathLst>
              <a:path w="3673394" h="4114800">
                <a:moveTo>
                  <a:pt x="0" y="0"/>
                </a:moveTo>
                <a:lnTo>
                  <a:pt x="3673395" y="0"/>
                </a:lnTo>
                <a:lnTo>
                  <a:pt x="36733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E90811-7BC7-075E-60EA-3C1D4F20C8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43400" y="3086100"/>
            <a:ext cx="6647078" cy="3581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4013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83" r="-208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535400" y="4533900"/>
            <a:ext cx="1888524" cy="13975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5734F80-F5DB-A505-0C11-F188E2B9DDFC}"/>
              </a:ext>
            </a:extLst>
          </p:cNvPr>
          <p:cNvGrpSpPr/>
          <p:nvPr/>
        </p:nvGrpSpPr>
        <p:grpSpPr>
          <a:xfrm rot="625082">
            <a:off x="12316278" y="5393228"/>
            <a:ext cx="5648191" cy="3924684"/>
            <a:chOff x="3733800" y="2628900"/>
            <a:chExt cx="11163193" cy="7943850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F1E4C7C0-86C3-962E-AD38-5B221113A583}"/>
                </a:ext>
              </a:extLst>
            </p:cNvPr>
            <p:cNvSpPr/>
            <p:nvPr/>
          </p:nvSpPr>
          <p:spPr>
            <a:xfrm>
              <a:off x="5943600" y="2628900"/>
              <a:ext cx="8953393" cy="5338460"/>
            </a:xfrm>
            <a:custGeom>
              <a:avLst/>
              <a:gdLst/>
              <a:ahLst/>
              <a:cxnLst/>
              <a:rect l="l" t="t" r="r" b="b"/>
              <a:pathLst>
                <a:path w="8953393" h="5338460">
                  <a:moveTo>
                    <a:pt x="0" y="0"/>
                  </a:moveTo>
                  <a:lnTo>
                    <a:pt x="8953393" y="0"/>
                  </a:lnTo>
                  <a:lnTo>
                    <a:pt x="8953393" y="5338460"/>
                  </a:lnTo>
                  <a:lnTo>
                    <a:pt x="0" y="5338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78508B0-B555-B57B-EEF8-8D3BF37BD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829" b="96885" l="9817" r="89684">
                          <a14:foregroundMark x1="55907" y1="9346" x2="64693" y2="42967"/>
                          <a14:foregroundMark x1="56240" y1="4829" x2="65058" y2="4829"/>
                          <a14:foregroundMark x1="44260" y1="75545" x2="37770" y2="81776"/>
                          <a14:foregroundMark x1="37770" y1="81776" x2="39933" y2="93769"/>
                          <a14:foregroundMark x1="39933" y1="93769" x2="47088" y2="83022"/>
                          <a14:foregroundMark x1="47088" y1="83022" x2="48586" y2="75545"/>
                          <a14:foregroundMark x1="39434" y1="96885" x2="46755" y2="91900"/>
                          <a14:foregroundMark x1="46755" y1="91900" x2="52080" y2="85514"/>
                          <a14:foregroundMark x1="49917" y1="86137" x2="44426" y2="95794"/>
                          <a14:foregroundMark x1="44426" y1="95794" x2="35774" y2="90654"/>
                          <a14:foregroundMark x1="35774" y1="90654" x2="35607" y2="83801"/>
                          <a14:backgroundMark x1="59068" y1="48910" x2="76539" y2="47975"/>
                          <a14:backgroundMark x1="76539" y1="47975" x2="76872" y2="47975"/>
                          <a14:backgroundMark x1="57571" y1="52492" x2="78037" y2="52960"/>
                          <a14:backgroundMark x1="55574" y1="61994" x2="79368" y2="61994"/>
                          <a14:backgroundMark x1="55907" y1="70093" x2="87354" y2="66199"/>
                          <a14:backgroundMark x1="64226" y1="47196" x2="84859" y2="43458"/>
                          <a14:backgroundMark x1="63561" y1="45794" x2="69218" y2="44704"/>
                          <a14:backgroundMark x1="64725" y1="44237" x2="68220" y2="44237"/>
                          <a14:backgroundMark x1="54077" y1="63707" x2="70050" y2="64642"/>
                          <a14:backgroundMark x1="64226" y1="44548" x2="75541" y2="43925"/>
                          <a14:backgroundMark x1="75541" y1="43925" x2="75874" y2="43925"/>
                          <a14:backgroundMark x1="63561" y1="44704" x2="78203" y2="4376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33800" y="3238500"/>
              <a:ext cx="6865863" cy="7334250"/>
            </a:xfrm>
            <a:prstGeom prst="rect">
              <a:avLst/>
            </a:prstGeom>
          </p:spPr>
        </p:pic>
      </p:grpSp>
      <p:pic>
        <p:nvPicPr>
          <p:cNvPr id="10" name="11" descr="Ảnh có chứa hình mẫu, phim hoạt hình, cười, biểu tượng cảm xúc&#10;&#10;Mô tả được tạo tự động">
            <a:hlinkClick r:id="rId8" action="ppaction://hlinksldjump"/>
            <a:extLst>
              <a:ext uri="{FF2B5EF4-FFF2-40B4-BE49-F238E27FC236}">
                <a16:creationId xmlns:a16="http://schemas.microsoft.com/office/drawing/2014/main" id="{45337C8A-AE5A-C037-AD92-A651578EC1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951">
            <a:off x="333977" y="219678"/>
            <a:ext cx="2461891" cy="246189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E5B7FCB-3DD0-E90D-96FB-3EC7C101D89F}"/>
              </a:ext>
            </a:extLst>
          </p:cNvPr>
          <p:cNvGrpSpPr/>
          <p:nvPr/>
        </p:nvGrpSpPr>
        <p:grpSpPr>
          <a:xfrm>
            <a:off x="2971800" y="952500"/>
            <a:ext cx="13411200" cy="1446550"/>
            <a:chOff x="3048000" y="1028700"/>
            <a:chExt cx="13411200" cy="144655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A254A53-46D8-E208-55EC-9DF856E81C0C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GIẢI CỨU BIỂN XANH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CD54E5-B4D9-82B5-815C-F6F5BF44B2F1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GIẢI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CỨU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2390E1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BIỂN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XANH</a:t>
              </a:r>
            </a:p>
          </p:txBody>
        </p:sp>
      </p:grpSp>
      <p:sp>
        <p:nvSpPr>
          <p:cNvPr id="14" name="3">
            <a:hlinkClick r:id="rId10" action="ppaction://hlinksldjump"/>
            <a:extLst>
              <a:ext uri="{FF2B5EF4-FFF2-40B4-BE49-F238E27FC236}">
                <a16:creationId xmlns:a16="http://schemas.microsoft.com/office/drawing/2014/main" id="{C95A7120-35E8-EAD6-6F1F-883428795828}"/>
              </a:ext>
            </a:extLst>
          </p:cNvPr>
          <p:cNvSpPr/>
          <p:nvPr/>
        </p:nvSpPr>
        <p:spPr>
          <a:xfrm>
            <a:off x="3581400" y="7353300"/>
            <a:ext cx="990600" cy="609600"/>
          </a:xfrm>
          <a:custGeom>
            <a:avLst/>
            <a:gdLst/>
            <a:ahLst/>
            <a:cxnLst/>
            <a:rect l="l" t="t" r="r" b="b"/>
            <a:pathLst>
              <a:path w="3003811" h="2185272">
                <a:moveTo>
                  <a:pt x="0" y="0"/>
                </a:moveTo>
                <a:lnTo>
                  <a:pt x="3003811" y="0"/>
                </a:lnTo>
                <a:lnTo>
                  <a:pt x="3003811" y="2185273"/>
                </a:lnTo>
                <a:lnTo>
                  <a:pt x="0" y="21852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2">
            <a:hlinkClick r:id="rId12" action="ppaction://hlinksldjump"/>
            <a:extLst>
              <a:ext uri="{FF2B5EF4-FFF2-40B4-BE49-F238E27FC236}">
                <a16:creationId xmlns:a16="http://schemas.microsoft.com/office/drawing/2014/main" id="{8862EFB0-FDEA-EA86-64AB-40DCA2C09B5D}"/>
              </a:ext>
            </a:extLst>
          </p:cNvPr>
          <p:cNvSpPr/>
          <p:nvPr/>
        </p:nvSpPr>
        <p:spPr>
          <a:xfrm rot="4122649">
            <a:off x="6446966" y="5280159"/>
            <a:ext cx="974468" cy="1255897"/>
          </a:xfrm>
          <a:custGeom>
            <a:avLst/>
            <a:gdLst/>
            <a:ahLst/>
            <a:cxnLst/>
            <a:rect l="l" t="t" r="r" b="b"/>
            <a:pathLst>
              <a:path w="2728870" h="3002883">
                <a:moveTo>
                  <a:pt x="0" y="0"/>
                </a:moveTo>
                <a:lnTo>
                  <a:pt x="2728870" y="0"/>
                </a:lnTo>
                <a:lnTo>
                  <a:pt x="2728870" y="3002882"/>
                </a:lnTo>
                <a:lnTo>
                  <a:pt x="0" y="30028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1">
            <a:hlinkClick r:id="rId15" action="ppaction://hlinksldjump"/>
            <a:extLst>
              <a:ext uri="{FF2B5EF4-FFF2-40B4-BE49-F238E27FC236}">
                <a16:creationId xmlns:a16="http://schemas.microsoft.com/office/drawing/2014/main" id="{AFD68FCF-01EF-4EC4-0FAE-D100F10FA1D7}"/>
              </a:ext>
            </a:extLst>
          </p:cNvPr>
          <p:cNvSpPr/>
          <p:nvPr/>
        </p:nvSpPr>
        <p:spPr>
          <a:xfrm>
            <a:off x="9525000" y="5905501"/>
            <a:ext cx="762000" cy="1066800"/>
          </a:xfrm>
          <a:custGeom>
            <a:avLst/>
            <a:gdLst/>
            <a:ahLst/>
            <a:cxnLst/>
            <a:rect l="l" t="t" r="r" b="b"/>
            <a:pathLst>
              <a:path w="1753732" h="2845813">
                <a:moveTo>
                  <a:pt x="0" y="0"/>
                </a:moveTo>
                <a:lnTo>
                  <a:pt x="1753732" y="0"/>
                </a:lnTo>
                <a:lnTo>
                  <a:pt x="1753732" y="2845814"/>
                </a:lnTo>
                <a:lnTo>
                  <a:pt x="0" y="28458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4" descr="Snack package icon cartoon style Royalty Free Vector Image">
            <a:hlinkClick r:id="rId18" action="ppaction://hlinksldjump"/>
            <a:extLst>
              <a:ext uri="{FF2B5EF4-FFF2-40B4-BE49-F238E27FC236}">
                <a16:creationId xmlns:a16="http://schemas.microsoft.com/office/drawing/2014/main" id="{D2ADDA20-B5CF-1718-6134-C619802C57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67" r="23233" b="9784"/>
          <a:stretch/>
        </p:blipFill>
        <p:spPr bwMode="auto">
          <a:xfrm rot="4620586">
            <a:off x="1051530" y="5702923"/>
            <a:ext cx="581358" cy="105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0" descr="Káº¿t quáº£ hÃ¬nh áº£nh cho win text gif">
            <a:extLst>
              <a:ext uri="{FF2B5EF4-FFF2-40B4-BE49-F238E27FC236}">
                <a16:creationId xmlns:a16="http://schemas.microsoft.com/office/drawing/2014/main" id="{3D358F8C-5F58-C097-665E-5FD49438EC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552700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30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75 -0.0446 L -0.06875 -0.04445 C -0.07291 -0.04337 -0.07691 -0.04213 -0.0809 -0.0409 C -0.08211 -0.04043 -0.08342 -0.04043 -0.08463 -0.04028 C -0.08715 -0.03951 -0.08958 -0.03843 -0.09218 -0.03781 C -0.10078 -0.03549 -0.10954 -0.03411 -0.11796 -0.03164 C -0.12083 -0.03087 -0.12369 -0.02978 -0.12647 -0.02932 C -0.12942 -0.02855 -0.13263 -0.0284 -0.13567 -0.02762 C -0.15052 -0.02469 -0.13949 -0.02608 -0.15251 -0.02392 C -0.15434 -0.02346 -0.15625 -0.02346 -0.15798 -0.02315 C -0.16119 -0.02238 -0.16414 -0.02145 -0.16718 -0.02068 C -0.16909 -0.02022 -0.171 -0.02022 -0.17283 -0.01991 C -0.17387 -0.01975 -0.17473 -0.01945 -0.17569 -0.01929 C -0.18038 -0.01806 -0.18203 -0.01806 -0.18585 -0.01682 C -0.18741 -0.0162 -0.19036 -0.01528 -0.19036 -0.01497 " pathEditMode="relative" rAng="0" ptsTypes="AAAAAAAAAAAAA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5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618 -0.03056 L -0.19618 -0.03056 C -0.20208 -0.03164 -0.20789 -0.0321 -0.21371 -0.03364 C -0.22083 -0.03534 -0.23185 -0.04028 -0.23871 -0.04398 C -0.2421 -0.04568 -0.24548 -0.04722 -0.24869 -0.04985 C -0.25234 -0.05278 -0.25607 -0.0554 -0.25954 -0.0588 C -0.26718 -0.0659 -0.25876 -0.06142 -0.26623 -0.06466 C -0.26701 -0.06574 -0.26779 -0.06698 -0.26875 -0.06759 C -0.26979 -0.06837 -0.27118 -0.0679 -0.27204 -0.06914 C -0.28116 -0.08179 -0.27013 -0.07639 -0.28368 -0.08395 C -0.28559 -0.08503 -0.28758 -0.08472 -0.28958 -0.08534 C -0.2921 -0.08627 -0.29453 -0.0875 -0.29704 -0.08843 C -0.30295 -0.09028 -0.30338 -0.08951 -0.30954 -0.09136 C -0.32586 -0.09614 -0.30963 -0.0929 -0.32708 -0.09583 C -0.3414 -0.10432 -0.32717 -0.09707 -0.34618 -0.1017 C -0.34843 -0.10216 -0.3506 -0.10386 -0.35286 -0.10463 C -0.35477 -0.1054 -0.35677 -0.10556 -0.35868 -0.10617 C -0.36345 -0.10756 -0.36814 -0.10895 -0.37291 -0.11049 C -0.37569 -0.11157 -0.37847 -0.11235 -0.38125 -0.11358 C -0.38229 -0.11404 -0.38342 -0.11466 -0.38454 -0.11497 C -0.3848 -0.11512 -0.38506 -0.11497 -0.38533 -0.11497 " pathEditMode="relative" ptsTypes="AAAAAAAAAAAAAAAAAAA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373 -0.12531 L -0.45373 -0.12531 C -0.475 -0.11374 -0.45633 -0.12685 -0.47039 -0.11049 C -0.473 -0.10756 -0.47621 -0.10633 -0.47873 -0.10309 C -0.48177 -0.09938 -0.48914 -0.08318 -0.49123 -0.07948 C -0.49791 -0.06759 -0.49435 -0.07624 -0.5013 -0.06605 C -0.50277 -0.06389 -0.5039 -0.0608 -0.50546 -0.05864 C -0.51093 -0.05108 -0.51605 -0.04522 -0.52213 -0.03951 C -0.52369 -0.03781 -0.52543 -0.03642 -0.52708 -0.03503 C -0.52821 -0.03256 -0.52934 -0.03009 -0.53046 -0.02762 C -0.53515 -0.01605 -0.53211 -0.02161 -0.53454 -0.01713 " pathEditMode="relative" ptsTypes="AAAAAAAAAAA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454 -0.01713 L -0.53454 -0.01698 C -0.53845 -0.01652 -0.5421 -0.01636 -0.54583 -0.01559 C -0.54869 -0.01497 -0.55156 -0.0125 -0.55451 -0.0125 C -0.56284 -0.01297 -0.57109 -0.01559 -0.57942 -0.01713 C -0.58567 -0.02531 -0.59175 -0.03272 -0.5973 -0.04383 C -0.59861 -0.0463 -0.59965 -0.04892 -0.60104 -0.05124 C -0.60199 -0.05294 -0.60321 -0.05386 -0.60416 -0.05571 C -0.60529 -0.05787 -0.60616 -0.06096 -0.6072 -0.06328 C -0.60789 -0.0642 -0.6085 -0.06497 -0.60911 -0.06621 C -0.60998 -0.06791 -0.61059 -0.07037 -0.61154 -0.07207 C -0.6125 -0.07392 -0.6138 -0.0747 -0.61475 -0.07655 C -0.61649 -0.0801 -0.61744 -0.08658 -0.61961 -0.08858 C -0.62031 -0.08889 -0.62092 -0.0892 -0.62152 -0.08982 C -0.62239 -0.09074 -0.62317 -0.09198 -0.62395 -0.09291 C -0.62482 -0.09352 -0.62569 -0.09352 -0.62647 -0.09445 C -0.62725 -0.09522 -0.62812 -0.09661 -0.62899 -0.09738 C -0.63524 -0.10309 -0.63281 -0.10062 -0.63767 -0.10324 C -0.63932 -0.10402 -0.64097 -0.10525 -0.6427 -0.10633 C -0.6434 -0.10679 -0.64427 -0.10679 -0.64513 -0.10772 C -0.648 -0.11111 -0.64661 -0.11065 -0.64869 -0.11065 " pathEditMode="relative" rAng="0" ptsTypes="AAAAAAAAAAAAAAAAAAAAA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2" y="-44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636CAE4-CC90-DF2E-3CDB-A6EBA0167246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4D44D5-410E-7387-5D16-1155CE987A93}"/>
              </a:ext>
            </a:extLst>
          </p:cNvPr>
          <p:cNvGrpSpPr/>
          <p:nvPr/>
        </p:nvGrpSpPr>
        <p:grpSpPr>
          <a:xfrm>
            <a:off x="2514600" y="-266700"/>
            <a:ext cx="13792200" cy="3962400"/>
            <a:chOff x="2286000" y="1028700"/>
            <a:chExt cx="13792200" cy="367006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6846596-8764-FDEA-E261-3FDD7FE3E562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8EB0638-DFD9-03F8-5472-5A457A9BDF71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15D16893-272B-7E44-1FFD-E0E5FC73A146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id="{3155BE83-C49A-4C84-F302-F45BB9436973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12115800"/>
                  <a:gd name="connsiteY0" fmla="*/ 1749835 h 3581400"/>
                  <a:gd name="connsiteX1" fmla="*/ 1687621 w 12115800"/>
                  <a:gd name="connsiteY1" fmla="*/ 0 h 3581400"/>
                  <a:gd name="connsiteX2" fmla="*/ 10428178 w 12115800"/>
                  <a:gd name="connsiteY2" fmla="*/ 0 h 3581400"/>
                  <a:gd name="connsiteX3" fmla="*/ 12115800 w 12115800"/>
                  <a:gd name="connsiteY3" fmla="*/ 1749835 h 3581400"/>
                  <a:gd name="connsiteX4" fmla="*/ 12115800 w 12115800"/>
                  <a:gd name="connsiteY4" fmla="*/ 1831564 h 3581400"/>
                  <a:gd name="connsiteX5" fmla="*/ 10428178 w 12115800"/>
                  <a:gd name="connsiteY5" fmla="*/ 3581399 h 3581400"/>
                  <a:gd name="connsiteX6" fmla="*/ 1687621 w 12115800"/>
                  <a:gd name="connsiteY6" fmla="*/ 3581399 h 3581400"/>
                  <a:gd name="connsiteX7" fmla="*/ 0 w 12115800"/>
                  <a:gd name="connsiteY7" fmla="*/ 1831564 h 3581400"/>
                  <a:gd name="connsiteX8" fmla="*/ 0 w 12115800"/>
                  <a:gd name="connsiteY8" fmla="*/ 1749835 h 3581400"/>
                  <a:gd name="connsiteX0" fmla="*/ 0 w 12115800"/>
                  <a:gd name="connsiteY0" fmla="*/ 1749835 h 3581400"/>
                  <a:gd name="connsiteX1" fmla="*/ 1687621 w 12115800"/>
                  <a:gd name="connsiteY1" fmla="*/ 0 h 3581400"/>
                  <a:gd name="connsiteX2" fmla="*/ 10428178 w 12115800"/>
                  <a:gd name="connsiteY2" fmla="*/ 0 h 3581400"/>
                  <a:gd name="connsiteX3" fmla="*/ 12115800 w 12115800"/>
                  <a:gd name="connsiteY3" fmla="*/ 1749835 h 3581400"/>
                  <a:gd name="connsiteX4" fmla="*/ 12115800 w 12115800"/>
                  <a:gd name="connsiteY4" fmla="*/ 1831564 h 3581400"/>
                  <a:gd name="connsiteX5" fmla="*/ 10428178 w 12115800"/>
                  <a:gd name="connsiteY5" fmla="*/ 3581399 h 3581400"/>
                  <a:gd name="connsiteX6" fmla="*/ 1687621 w 12115800"/>
                  <a:gd name="connsiteY6" fmla="*/ 3581399 h 3581400"/>
                  <a:gd name="connsiteX7" fmla="*/ 0 w 12115800"/>
                  <a:gd name="connsiteY7" fmla="*/ 1831564 h 3581400"/>
                  <a:gd name="connsiteX8" fmla="*/ 0 w 12115800"/>
                  <a:gd name="connsiteY8" fmla="*/ 1749835 h 3581400"/>
                  <a:gd name="connsiteX0" fmla="*/ 0 w 12115800"/>
                  <a:gd name="connsiteY0" fmla="*/ 1749835 h 3581400"/>
                  <a:gd name="connsiteX1" fmla="*/ 1687621 w 12115800"/>
                  <a:gd name="connsiteY1" fmla="*/ 0 h 3581400"/>
                  <a:gd name="connsiteX2" fmla="*/ 10428178 w 12115800"/>
                  <a:gd name="connsiteY2" fmla="*/ 0 h 3581400"/>
                  <a:gd name="connsiteX3" fmla="*/ 12115800 w 12115800"/>
                  <a:gd name="connsiteY3" fmla="*/ 1749835 h 3581400"/>
                  <a:gd name="connsiteX4" fmla="*/ 12115800 w 12115800"/>
                  <a:gd name="connsiteY4" fmla="*/ 1831564 h 3581400"/>
                  <a:gd name="connsiteX5" fmla="*/ 10428178 w 12115800"/>
                  <a:gd name="connsiteY5" fmla="*/ 3581399 h 3581400"/>
                  <a:gd name="connsiteX6" fmla="*/ 1687621 w 12115800"/>
                  <a:gd name="connsiteY6" fmla="*/ 3581399 h 3581400"/>
                  <a:gd name="connsiteX7" fmla="*/ 0 w 12115800"/>
                  <a:gd name="connsiteY7" fmla="*/ 1831564 h 3581400"/>
                  <a:gd name="connsiteX8" fmla="*/ 0 w 12115800"/>
                  <a:gd name="connsiteY8" fmla="*/ 1749835 h 3581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115800" h="3581400" fill="none" extrusionOk="0">
                    <a:moveTo>
                      <a:pt x="0" y="1749835"/>
                    </a:moveTo>
                    <a:cubicBezTo>
                      <a:pt x="11172" y="1088531"/>
                      <a:pt x="973286" y="370475"/>
                      <a:pt x="1687621" y="0"/>
                    </a:cubicBezTo>
                    <a:cubicBezTo>
                      <a:pt x="2721333" y="254624"/>
                      <a:pt x="6708855" y="881562"/>
                      <a:pt x="10428178" y="0"/>
                    </a:cubicBezTo>
                    <a:cubicBezTo>
                      <a:pt x="11315655" y="-311235"/>
                      <a:pt x="11856664" y="703824"/>
                      <a:pt x="12115800" y="1749835"/>
                    </a:cubicBezTo>
                    <a:cubicBezTo>
                      <a:pt x="12119159" y="1766960"/>
                      <a:pt x="12108516" y="1811863"/>
                      <a:pt x="12115800" y="1831564"/>
                    </a:cubicBezTo>
                    <a:cubicBezTo>
                      <a:pt x="12186378" y="2436076"/>
                      <a:pt x="11224573" y="3428816"/>
                      <a:pt x="10428178" y="3581399"/>
                    </a:cubicBezTo>
                    <a:cubicBezTo>
                      <a:pt x="6405217" y="3747765"/>
                      <a:pt x="2600075" y="3600314"/>
                      <a:pt x="1687621" y="3581399"/>
                    </a:cubicBezTo>
                    <a:cubicBezTo>
                      <a:pt x="1127568" y="3538875"/>
                      <a:pt x="-187614" y="2835527"/>
                      <a:pt x="0" y="1831564"/>
                    </a:cubicBezTo>
                    <a:cubicBezTo>
                      <a:pt x="-2622" y="1806557"/>
                      <a:pt x="-5178" y="1760008"/>
                      <a:pt x="0" y="1749835"/>
                    </a:cubicBezTo>
                    <a:close/>
                  </a:path>
                  <a:path w="12115800" h="3581400" stroke="0" extrusionOk="0">
                    <a:moveTo>
                      <a:pt x="0" y="1749835"/>
                    </a:moveTo>
                    <a:cubicBezTo>
                      <a:pt x="-63378" y="965923"/>
                      <a:pt x="819195" y="13457"/>
                      <a:pt x="1687621" y="0"/>
                    </a:cubicBezTo>
                    <a:cubicBezTo>
                      <a:pt x="3063436" y="-85832"/>
                      <a:pt x="9118433" y="-216408"/>
                      <a:pt x="10428178" y="0"/>
                    </a:cubicBezTo>
                    <a:cubicBezTo>
                      <a:pt x="11096489" y="-15275"/>
                      <a:pt x="12310121" y="652173"/>
                      <a:pt x="12115800" y="1749835"/>
                    </a:cubicBezTo>
                    <a:cubicBezTo>
                      <a:pt x="12119096" y="1787458"/>
                      <a:pt x="12115817" y="1816358"/>
                      <a:pt x="12115800" y="1831564"/>
                    </a:cubicBezTo>
                    <a:cubicBezTo>
                      <a:pt x="12120157" y="2661047"/>
                      <a:pt x="11032523" y="3455015"/>
                      <a:pt x="10428178" y="3581399"/>
                    </a:cubicBezTo>
                    <a:cubicBezTo>
                      <a:pt x="9196348" y="2632202"/>
                      <a:pt x="3568498" y="4079598"/>
                      <a:pt x="1687621" y="3581399"/>
                    </a:cubicBezTo>
                    <a:cubicBezTo>
                      <a:pt x="809824" y="3834579"/>
                      <a:pt x="-95167" y="2561613"/>
                      <a:pt x="0" y="1831564"/>
                    </a:cubicBezTo>
                    <a:cubicBezTo>
                      <a:pt x="-6346" y="1802224"/>
                      <a:pt x="-6579" y="1760559"/>
                      <a:pt x="0" y="1749835"/>
                    </a:cubicBezTo>
                    <a:close/>
                  </a:path>
                  <a:path w="12115800" h="3581400" fill="none" stroke="0" extrusionOk="0">
                    <a:moveTo>
                      <a:pt x="0" y="1749835"/>
                    </a:moveTo>
                    <a:cubicBezTo>
                      <a:pt x="167888" y="857379"/>
                      <a:pt x="948589" y="242108"/>
                      <a:pt x="1687621" y="0"/>
                    </a:cubicBezTo>
                    <a:cubicBezTo>
                      <a:pt x="4171483" y="479512"/>
                      <a:pt x="6016551" y="554848"/>
                      <a:pt x="10428178" y="0"/>
                    </a:cubicBezTo>
                    <a:cubicBezTo>
                      <a:pt x="11233692" y="-423756"/>
                      <a:pt x="12045432" y="604614"/>
                      <a:pt x="12115800" y="1749835"/>
                    </a:cubicBezTo>
                    <a:cubicBezTo>
                      <a:pt x="12112665" y="1763375"/>
                      <a:pt x="12118333" y="1805919"/>
                      <a:pt x="12115800" y="1831564"/>
                    </a:cubicBezTo>
                    <a:cubicBezTo>
                      <a:pt x="12170917" y="2758376"/>
                      <a:pt x="11179110" y="3476994"/>
                      <a:pt x="10428178" y="3581399"/>
                    </a:cubicBezTo>
                    <a:cubicBezTo>
                      <a:pt x="6183621" y="3588444"/>
                      <a:pt x="2467909" y="3377837"/>
                      <a:pt x="1687621" y="3581399"/>
                    </a:cubicBezTo>
                    <a:cubicBezTo>
                      <a:pt x="757642" y="3534332"/>
                      <a:pt x="-98318" y="2717382"/>
                      <a:pt x="0" y="1831564"/>
                    </a:cubicBezTo>
                    <a:cubicBezTo>
                      <a:pt x="-4565" y="1808901"/>
                      <a:pt x="-5221" y="1761101"/>
                      <a:pt x="0" y="1749835"/>
                    </a:cubicBezTo>
                    <a:close/>
                  </a:path>
                  <a:path w="12115800" h="3581400" fill="none" stroke="0" extrusionOk="0">
                    <a:moveTo>
                      <a:pt x="0" y="1749835"/>
                    </a:moveTo>
                    <a:cubicBezTo>
                      <a:pt x="161743" y="1060665"/>
                      <a:pt x="978177" y="402949"/>
                      <a:pt x="1687621" y="0"/>
                    </a:cubicBezTo>
                    <a:cubicBezTo>
                      <a:pt x="3788164" y="536351"/>
                      <a:pt x="6325984" y="571410"/>
                      <a:pt x="10428178" y="0"/>
                    </a:cubicBezTo>
                    <a:cubicBezTo>
                      <a:pt x="11177832" y="-278718"/>
                      <a:pt x="11985058" y="624788"/>
                      <a:pt x="12115800" y="1749835"/>
                    </a:cubicBezTo>
                    <a:cubicBezTo>
                      <a:pt x="12116989" y="1763281"/>
                      <a:pt x="12110276" y="1808900"/>
                      <a:pt x="12115800" y="1831564"/>
                    </a:cubicBezTo>
                    <a:cubicBezTo>
                      <a:pt x="12108299" y="2620028"/>
                      <a:pt x="11202183" y="3507458"/>
                      <a:pt x="10428178" y="3581399"/>
                    </a:cubicBezTo>
                    <a:cubicBezTo>
                      <a:pt x="6299511" y="3634785"/>
                      <a:pt x="2470896" y="3606532"/>
                      <a:pt x="1687621" y="3581399"/>
                    </a:cubicBezTo>
                    <a:cubicBezTo>
                      <a:pt x="817202" y="3513037"/>
                      <a:pt x="-204223" y="2774915"/>
                      <a:pt x="0" y="1831564"/>
                    </a:cubicBezTo>
                    <a:cubicBezTo>
                      <a:pt x="-3353" y="1808259"/>
                      <a:pt x="-6062" y="1760927"/>
                      <a:pt x="0" y="1749835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72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7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7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7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72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7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num>
                        <m:den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7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id="{3155BE83-C49A-4C84-F302-F45BB94369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B64819-CF16-0F16-D5DF-4FE031A268A8}"/>
                  </a:ext>
                </a:extLst>
              </p:cNvPr>
              <p:cNvSpPr txBox="1"/>
              <p:nvPr/>
            </p:nvSpPr>
            <p:spPr>
              <a:xfrm>
                <a:off x="3962400" y="1104900"/>
                <a:ext cx="10896600" cy="2119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52400" indent="0" algn="ctr">
                  <a:buNone/>
                </a:pP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Hãy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B64819-CF16-0F16-D5DF-4FE031A26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1104900"/>
                <a:ext cx="10896600" cy="2119683"/>
              </a:xfrm>
              <a:prstGeom prst="rect">
                <a:avLst/>
              </a:prstGeom>
              <a:blipFill>
                <a:blip r:embed="rId8"/>
                <a:stretch>
                  <a:fillRect t="-8046" b="-7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id="{8973869F-F077-ED46-82B4-BC17FC242D16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CAA93EC2-3B94-A75B-A26E-DA8A4AB374AC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2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636CAE4-CC90-DF2E-3CDB-A6EBA0167246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4D44D5-410E-7387-5D16-1155CE987A93}"/>
              </a:ext>
            </a:extLst>
          </p:cNvPr>
          <p:cNvGrpSpPr/>
          <p:nvPr/>
        </p:nvGrpSpPr>
        <p:grpSpPr>
          <a:xfrm>
            <a:off x="2514600" y="-266700"/>
            <a:ext cx="13792200" cy="4343400"/>
            <a:chOff x="2286000" y="1028700"/>
            <a:chExt cx="13792200" cy="367006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6846596-8764-FDEA-E261-3FDD7FE3E562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8EB0638-DFD9-03F8-5472-5A457A9BDF71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15D16893-272B-7E44-1FFD-E0E5FC73A146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id="{3155BE83-C49A-4C84-F302-F45BB9436973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12115800"/>
                  <a:gd name="connsiteY0" fmla="*/ 1749835 h 3581400"/>
                  <a:gd name="connsiteX1" fmla="*/ 1687621 w 12115800"/>
                  <a:gd name="connsiteY1" fmla="*/ 0 h 3581400"/>
                  <a:gd name="connsiteX2" fmla="*/ 10428178 w 12115800"/>
                  <a:gd name="connsiteY2" fmla="*/ 0 h 3581400"/>
                  <a:gd name="connsiteX3" fmla="*/ 12115800 w 12115800"/>
                  <a:gd name="connsiteY3" fmla="*/ 1749835 h 3581400"/>
                  <a:gd name="connsiteX4" fmla="*/ 12115800 w 12115800"/>
                  <a:gd name="connsiteY4" fmla="*/ 1831564 h 3581400"/>
                  <a:gd name="connsiteX5" fmla="*/ 10428178 w 12115800"/>
                  <a:gd name="connsiteY5" fmla="*/ 3581399 h 3581400"/>
                  <a:gd name="connsiteX6" fmla="*/ 1687621 w 12115800"/>
                  <a:gd name="connsiteY6" fmla="*/ 3581399 h 3581400"/>
                  <a:gd name="connsiteX7" fmla="*/ 0 w 12115800"/>
                  <a:gd name="connsiteY7" fmla="*/ 1831564 h 3581400"/>
                  <a:gd name="connsiteX8" fmla="*/ 0 w 12115800"/>
                  <a:gd name="connsiteY8" fmla="*/ 1749835 h 3581400"/>
                  <a:gd name="connsiteX0" fmla="*/ 0 w 12115800"/>
                  <a:gd name="connsiteY0" fmla="*/ 1749835 h 3581400"/>
                  <a:gd name="connsiteX1" fmla="*/ 1687621 w 12115800"/>
                  <a:gd name="connsiteY1" fmla="*/ 0 h 3581400"/>
                  <a:gd name="connsiteX2" fmla="*/ 10428178 w 12115800"/>
                  <a:gd name="connsiteY2" fmla="*/ 0 h 3581400"/>
                  <a:gd name="connsiteX3" fmla="*/ 12115800 w 12115800"/>
                  <a:gd name="connsiteY3" fmla="*/ 1749835 h 3581400"/>
                  <a:gd name="connsiteX4" fmla="*/ 12115800 w 12115800"/>
                  <a:gd name="connsiteY4" fmla="*/ 1831564 h 3581400"/>
                  <a:gd name="connsiteX5" fmla="*/ 10428178 w 12115800"/>
                  <a:gd name="connsiteY5" fmla="*/ 3581399 h 3581400"/>
                  <a:gd name="connsiteX6" fmla="*/ 1687621 w 12115800"/>
                  <a:gd name="connsiteY6" fmla="*/ 3581399 h 3581400"/>
                  <a:gd name="connsiteX7" fmla="*/ 0 w 12115800"/>
                  <a:gd name="connsiteY7" fmla="*/ 1831564 h 3581400"/>
                  <a:gd name="connsiteX8" fmla="*/ 0 w 12115800"/>
                  <a:gd name="connsiteY8" fmla="*/ 1749835 h 3581400"/>
                  <a:gd name="connsiteX0" fmla="*/ 0 w 12115800"/>
                  <a:gd name="connsiteY0" fmla="*/ 1749835 h 3581400"/>
                  <a:gd name="connsiteX1" fmla="*/ 1687621 w 12115800"/>
                  <a:gd name="connsiteY1" fmla="*/ 0 h 3581400"/>
                  <a:gd name="connsiteX2" fmla="*/ 10428178 w 12115800"/>
                  <a:gd name="connsiteY2" fmla="*/ 0 h 3581400"/>
                  <a:gd name="connsiteX3" fmla="*/ 12115800 w 12115800"/>
                  <a:gd name="connsiteY3" fmla="*/ 1749835 h 3581400"/>
                  <a:gd name="connsiteX4" fmla="*/ 12115800 w 12115800"/>
                  <a:gd name="connsiteY4" fmla="*/ 1831564 h 3581400"/>
                  <a:gd name="connsiteX5" fmla="*/ 10428178 w 12115800"/>
                  <a:gd name="connsiteY5" fmla="*/ 3581399 h 3581400"/>
                  <a:gd name="connsiteX6" fmla="*/ 1687621 w 12115800"/>
                  <a:gd name="connsiteY6" fmla="*/ 3581399 h 3581400"/>
                  <a:gd name="connsiteX7" fmla="*/ 0 w 12115800"/>
                  <a:gd name="connsiteY7" fmla="*/ 1831564 h 3581400"/>
                  <a:gd name="connsiteX8" fmla="*/ 0 w 12115800"/>
                  <a:gd name="connsiteY8" fmla="*/ 1749835 h 3581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115800" h="3581400" fill="none" extrusionOk="0">
                    <a:moveTo>
                      <a:pt x="0" y="1749835"/>
                    </a:moveTo>
                    <a:cubicBezTo>
                      <a:pt x="11172" y="1088531"/>
                      <a:pt x="973286" y="370475"/>
                      <a:pt x="1687621" y="0"/>
                    </a:cubicBezTo>
                    <a:cubicBezTo>
                      <a:pt x="2721333" y="254624"/>
                      <a:pt x="6708855" y="881562"/>
                      <a:pt x="10428178" y="0"/>
                    </a:cubicBezTo>
                    <a:cubicBezTo>
                      <a:pt x="11315655" y="-311235"/>
                      <a:pt x="11856664" y="703824"/>
                      <a:pt x="12115800" y="1749835"/>
                    </a:cubicBezTo>
                    <a:cubicBezTo>
                      <a:pt x="12119159" y="1766960"/>
                      <a:pt x="12108516" y="1811863"/>
                      <a:pt x="12115800" y="1831564"/>
                    </a:cubicBezTo>
                    <a:cubicBezTo>
                      <a:pt x="12186378" y="2436076"/>
                      <a:pt x="11224573" y="3428816"/>
                      <a:pt x="10428178" y="3581399"/>
                    </a:cubicBezTo>
                    <a:cubicBezTo>
                      <a:pt x="6405217" y="3747765"/>
                      <a:pt x="2600075" y="3600314"/>
                      <a:pt x="1687621" y="3581399"/>
                    </a:cubicBezTo>
                    <a:cubicBezTo>
                      <a:pt x="1127568" y="3538875"/>
                      <a:pt x="-187614" y="2835527"/>
                      <a:pt x="0" y="1831564"/>
                    </a:cubicBezTo>
                    <a:cubicBezTo>
                      <a:pt x="-2622" y="1806557"/>
                      <a:pt x="-5178" y="1760008"/>
                      <a:pt x="0" y="1749835"/>
                    </a:cubicBezTo>
                    <a:close/>
                  </a:path>
                  <a:path w="12115800" h="3581400" stroke="0" extrusionOk="0">
                    <a:moveTo>
                      <a:pt x="0" y="1749835"/>
                    </a:moveTo>
                    <a:cubicBezTo>
                      <a:pt x="-63378" y="965923"/>
                      <a:pt x="819195" y="13457"/>
                      <a:pt x="1687621" y="0"/>
                    </a:cubicBezTo>
                    <a:cubicBezTo>
                      <a:pt x="3063436" y="-85832"/>
                      <a:pt x="9118433" y="-216408"/>
                      <a:pt x="10428178" y="0"/>
                    </a:cubicBezTo>
                    <a:cubicBezTo>
                      <a:pt x="11096489" y="-15275"/>
                      <a:pt x="12310121" y="652173"/>
                      <a:pt x="12115800" y="1749835"/>
                    </a:cubicBezTo>
                    <a:cubicBezTo>
                      <a:pt x="12119096" y="1787458"/>
                      <a:pt x="12115817" y="1816358"/>
                      <a:pt x="12115800" y="1831564"/>
                    </a:cubicBezTo>
                    <a:cubicBezTo>
                      <a:pt x="12120157" y="2661047"/>
                      <a:pt x="11032523" y="3455015"/>
                      <a:pt x="10428178" y="3581399"/>
                    </a:cubicBezTo>
                    <a:cubicBezTo>
                      <a:pt x="9196348" y="2632202"/>
                      <a:pt x="3568498" y="4079598"/>
                      <a:pt x="1687621" y="3581399"/>
                    </a:cubicBezTo>
                    <a:cubicBezTo>
                      <a:pt x="809824" y="3834579"/>
                      <a:pt x="-95167" y="2561613"/>
                      <a:pt x="0" y="1831564"/>
                    </a:cubicBezTo>
                    <a:cubicBezTo>
                      <a:pt x="-6346" y="1802224"/>
                      <a:pt x="-6579" y="1760559"/>
                      <a:pt x="0" y="1749835"/>
                    </a:cubicBezTo>
                    <a:close/>
                  </a:path>
                  <a:path w="12115800" h="3581400" fill="none" stroke="0" extrusionOk="0">
                    <a:moveTo>
                      <a:pt x="0" y="1749835"/>
                    </a:moveTo>
                    <a:cubicBezTo>
                      <a:pt x="167888" y="857379"/>
                      <a:pt x="948589" y="242108"/>
                      <a:pt x="1687621" y="0"/>
                    </a:cubicBezTo>
                    <a:cubicBezTo>
                      <a:pt x="4171483" y="479512"/>
                      <a:pt x="6016551" y="554848"/>
                      <a:pt x="10428178" y="0"/>
                    </a:cubicBezTo>
                    <a:cubicBezTo>
                      <a:pt x="11233692" y="-423756"/>
                      <a:pt x="12045432" y="604614"/>
                      <a:pt x="12115800" y="1749835"/>
                    </a:cubicBezTo>
                    <a:cubicBezTo>
                      <a:pt x="12112665" y="1763375"/>
                      <a:pt x="12118333" y="1805919"/>
                      <a:pt x="12115800" y="1831564"/>
                    </a:cubicBezTo>
                    <a:cubicBezTo>
                      <a:pt x="12170917" y="2758376"/>
                      <a:pt x="11179110" y="3476994"/>
                      <a:pt x="10428178" y="3581399"/>
                    </a:cubicBezTo>
                    <a:cubicBezTo>
                      <a:pt x="6183621" y="3588444"/>
                      <a:pt x="2467909" y="3377837"/>
                      <a:pt x="1687621" y="3581399"/>
                    </a:cubicBezTo>
                    <a:cubicBezTo>
                      <a:pt x="757642" y="3534332"/>
                      <a:pt x="-98318" y="2717382"/>
                      <a:pt x="0" y="1831564"/>
                    </a:cubicBezTo>
                    <a:cubicBezTo>
                      <a:pt x="-4565" y="1808901"/>
                      <a:pt x="-5221" y="1761101"/>
                      <a:pt x="0" y="1749835"/>
                    </a:cubicBezTo>
                    <a:close/>
                  </a:path>
                  <a:path w="12115800" h="3581400" fill="none" stroke="0" extrusionOk="0">
                    <a:moveTo>
                      <a:pt x="0" y="1749835"/>
                    </a:moveTo>
                    <a:cubicBezTo>
                      <a:pt x="161743" y="1060665"/>
                      <a:pt x="978177" y="402949"/>
                      <a:pt x="1687621" y="0"/>
                    </a:cubicBezTo>
                    <a:cubicBezTo>
                      <a:pt x="3788164" y="536351"/>
                      <a:pt x="6325984" y="571410"/>
                      <a:pt x="10428178" y="0"/>
                    </a:cubicBezTo>
                    <a:cubicBezTo>
                      <a:pt x="11177832" y="-278718"/>
                      <a:pt x="11985058" y="624788"/>
                      <a:pt x="12115800" y="1749835"/>
                    </a:cubicBezTo>
                    <a:cubicBezTo>
                      <a:pt x="12116989" y="1763281"/>
                      <a:pt x="12110276" y="1808900"/>
                      <a:pt x="12115800" y="1831564"/>
                    </a:cubicBezTo>
                    <a:cubicBezTo>
                      <a:pt x="12108299" y="2620028"/>
                      <a:pt x="11202183" y="3507458"/>
                      <a:pt x="10428178" y="3581399"/>
                    </a:cubicBezTo>
                    <a:cubicBezTo>
                      <a:pt x="6299511" y="3634785"/>
                      <a:pt x="2470896" y="3606532"/>
                      <a:pt x="1687621" y="3581399"/>
                    </a:cubicBezTo>
                    <a:cubicBezTo>
                      <a:pt x="817202" y="3513037"/>
                      <a:pt x="-204223" y="2774915"/>
                      <a:pt x="0" y="1831564"/>
                    </a:cubicBezTo>
                    <a:cubicBezTo>
                      <a:pt x="-3353" y="1808259"/>
                      <a:pt x="-6062" y="1760927"/>
                      <a:pt x="0" y="1749835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80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8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8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80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id="{3155BE83-C49A-4C84-F302-F45BB94369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B64819-CF16-0F16-D5DF-4FE031A268A8}"/>
                  </a:ext>
                </a:extLst>
              </p:cNvPr>
              <p:cNvSpPr txBox="1"/>
              <p:nvPr/>
            </p:nvSpPr>
            <p:spPr>
              <a:xfrm>
                <a:off x="3429000" y="1257300"/>
                <a:ext cx="12192000" cy="24074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52400" indent="0" algn="ctr">
                  <a:buNone/>
                </a:pP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Hãy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0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B64819-CF16-0F16-D5DF-4FE031A26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1257300"/>
                <a:ext cx="12192000" cy="2407454"/>
              </a:xfrm>
              <a:prstGeom prst="rect">
                <a:avLst/>
              </a:prstGeom>
              <a:blipFill>
                <a:blip r:embed="rId8"/>
                <a:stretch>
                  <a:fillRect t="-7342" b="-5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id="{08DC8D93-909C-08E3-6B41-7BCAA8DB348B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8967E27-4D24-494A-CF32-DAB39FF60C64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96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>
            <a:extLst>
              <a:ext uri="{FF2B5EF4-FFF2-40B4-BE49-F238E27FC236}">
                <a16:creationId xmlns:a16="http://schemas.microsoft.com/office/drawing/2014/main" id="{62A03610-42BF-4D52-A2C5-FE724B826854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0B4807D-3946-3EAE-E88F-392B619C7291}"/>
              </a:ext>
            </a:extLst>
          </p:cNvPr>
          <p:cNvGrpSpPr/>
          <p:nvPr/>
        </p:nvGrpSpPr>
        <p:grpSpPr>
          <a:xfrm>
            <a:off x="2514600" y="-266700"/>
            <a:ext cx="13792200" cy="3670069"/>
            <a:chOff x="2286000" y="1028700"/>
            <a:chExt cx="13792200" cy="3670069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4F202CE-499E-3C63-DEE8-6891244DC0EA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456CC7F-2D5D-510D-4E38-A583FDBAE3E2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F8BAACF8-7184-6BE7-38CE-088DA9D4E8A5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BCA5CA6A-4547-72B9-BEBF-12510AA6FF4F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12115800"/>
                  <a:gd name="connsiteY0" fmla="*/ 1749835 h 3581400"/>
                  <a:gd name="connsiteX1" fmla="*/ 1687621 w 12115800"/>
                  <a:gd name="connsiteY1" fmla="*/ 0 h 3581400"/>
                  <a:gd name="connsiteX2" fmla="*/ 10428178 w 12115800"/>
                  <a:gd name="connsiteY2" fmla="*/ 0 h 3581400"/>
                  <a:gd name="connsiteX3" fmla="*/ 12115800 w 12115800"/>
                  <a:gd name="connsiteY3" fmla="*/ 1749835 h 3581400"/>
                  <a:gd name="connsiteX4" fmla="*/ 12115800 w 12115800"/>
                  <a:gd name="connsiteY4" fmla="*/ 1831564 h 3581400"/>
                  <a:gd name="connsiteX5" fmla="*/ 10428178 w 12115800"/>
                  <a:gd name="connsiteY5" fmla="*/ 3581399 h 3581400"/>
                  <a:gd name="connsiteX6" fmla="*/ 1687621 w 12115800"/>
                  <a:gd name="connsiteY6" fmla="*/ 3581399 h 3581400"/>
                  <a:gd name="connsiteX7" fmla="*/ 0 w 12115800"/>
                  <a:gd name="connsiteY7" fmla="*/ 1831564 h 3581400"/>
                  <a:gd name="connsiteX8" fmla="*/ 0 w 12115800"/>
                  <a:gd name="connsiteY8" fmla="*/ 1749835 h 3581400"/>
                  <a:gd name="connsiteX0" fmla="*/ 0 w 12115800"/>
                  <a:gd name="connsiteY0" fmla="*/ 1749835 h 3581400"/>
                  <a:gd name="connsiteX1" fmla="*/ 1687621 w 12115800"/>
                  <a:gd name="connsiteY1" fmla="*/ 0 h 3581400"/>
                  <a:gd name="connsiteX2" fmla="*/ 10428178 w 12115800"/>
                  <a:gd name="connsiteY2" fmla="*/ 0 h 3581400"/>
                  <a:gd name="connsiteX3" fmla="*/ 12115800 w 12115800"/>
                  <a:gd name="connsiteY3" fmla="*/ 1749835 h 3581400"/>
                  <a:gd name="connsiteX4" fmla="*/ 12115800 w 12115800"/>
                  <a:gd name="connsiteY4" fmla="*/ 1831564 h 3581400"/>
                  <a:gd name="connsiteX5" fmla="*/ 10428178 w 12115800"/>
                  <a:gd name="connsiteY5" fmla="*/ 3581399 h 3581400"/>
                  <a:gd name="connsiteX6" fmla="*/ 1687621 w 12115800"/>
                  <a:gd name="connsiteY6" fmla="*/ 3581399 h 3581400"/>
                  <a:gd name="connsiteX7" fmla="*/ 0 w 12115800"/>
                  <a:gd name="connsiteY7" fmla="*/ 1831564 h 3581400"/>
                  <a:gd name="connsiteX8" fmla="*/ 0 w 12115800"/>
                  <a:gd name="connsiteY8" fmla="*/ 1749835 h 3581400"/>
                  <a:gd name="connsiteX0" fmla="*/ 0 w 12115800"/>
                  <a:gd name="connsiteY0" fmla="*/ 1749835 h 3581400"/>
                  <a:gd name="connsiteX1" fmla="*/ 1687621 w 12115800"/>
                  <a:gd name="connsiteY1" fmla="*/ 0 h 3581400"/>
                  <a:gd name="connsiteX2" fmla="*/ 10428178 w 12115800"/>
                  <a:gd name="connsiteY2" fmla="*/ 0 h 3581400"/>
                  <a:gd name="connsiteX3" fmla="*/ 12115800 w 12115800"/>
                  <a:gd name="connsiteY3" fmla="*/ 1749835 h 3581400"/>
                  <a:gd name="connsiteX4" fmla="*/ 12115800 w 12115800"/>
                  <a:gd name="connsiteY4" fmla="*/ 1831564 h 3581400"/>
                  <a:gd name="connsiteX5" fmla="*/ 10428178 w 12115800"/>
                  <a:gd name="connsiteY5" fmla="*/ 3581399 h 3581400"/>
                  <a:gd name="connsiteX6" fmla="*/ 1687621 w 12115800"/>
                  <a:gd name="connsiteY6" fmla="*/ 3581399 h 3581400"/>
                  <a:gd name="connsiteX7" fmla="*/ 0 w 12115800"/>
                  <a:gd name="connsiteY7" fmla="*/ 1831564 h 3581400"/>
                  <a:gd name="connsiteX8" fmla="*/ 0 w 12115800"/>
                  <a:gd name="connsiteY8" fmla="*/ 1749835 h 3581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115800" h="3581400" fill="none" extrusionOk="0">
                    <a:moveTo>
                      <a:pt x="0" y="1749835"/>
                    </a:moveTo>
                    <a:cubicBezTo>
                      <a:pt x="11172" y="1088531"/>
                      <a:pt x="973286" y="370475"/>
                      <a:pt x="1687621" y="0"/>
                    </a:cubicBezTo>
                    <a:cubicBezTo>
                      <a:pt x="2721333" y="254624"/>
                      <a:pt x="6708855" y="881562"/>
                      <a:pt x="10428178" y="0"/>
                    </a:cubicBezTo>
                    <a:cubicBezTo>
                      <a:pt x="11315655" y="-311235"/>
                      <a:pt x="11856664" y="703824"/>
                      <a:pt x="12115800" y="1749835"/>
                    </a:cubicBezTo>
                    <a:cubicBezTo>
                      <a:pt x="12119159" y="1766960"/>
                      <a:pt x="12108516" y="1811863"/>
                      <a:pt x="12115800" y="1831564"/>
                    </a:cubicBezTo>
                    <a:cubicBezTo>
                      <a:pt x="12186378" y="2436076"/>
                      <a:pt x="11224573" y="3428816"/>
                      <a:pt x="10428178" y="3581399"/>
                    </a:cubicBezTo>
                    <a:cubicBezTo>
                      <a:pt x="6405217" y="3747765"/>
                      <a:pt x="2600075" y="3600314"/>
                      <a:pt x="1687621" y="3581399"/>
                    </a:cubicBezTo>
                    <a:cubicBezTo>
                      <a:pt x="1127568" y="3538875"/>
                      <a:pt x="-187614" y="2835527"/>
                      <a:pt x="0" y="1831564"/>
                    </a:cubicBezTo>
                    <a:cubicBezTo>
                      <a:pt x="-2622" y="1806557"/>
                      <a:pt x="-5178" y="1760008"/>
                      <a:pt x="0" y="1749835"/>
                    </a:cubicBezTo>
                    <a:close/>
                  </a:path>
                  <a:path w="12115800" h="3581400" stroke="0" extrusionOk="0">
                    <a:moveTo>
                      <a:pt x="0" y="1749835"/>
                    </a:moveTo>
                    <a:cubicBezTo>
                      <a:pt x="-63378" y="965923"/>
                      <a:pt x="819195" y="13457"/>
                      <a:pt x="1687621" y="0"/>
                    </a:cubicBezTo>
                    <a:cubicBezTo>
                      <a:pt x="3063436" y="-85832"/>
                      <a:pt x="9118433" y="-216408"/>
                      <a:pt x="10428178" y="0"/>
                    </a:cubicBezTo>
                    <a:cubicBezTo>
                      <a:pt x="11096489" y="-15275"/>
                      <a:pt x="12310121" y="652173"/>
                      <a:pt x="12115800" y="1749835"/>
                    </a:cubicBezTo>
                    <a:cubicBezTo>
                      <a:pt x="12119096" y="1787458"/>
                      <a:pt x="12115817" y="1816358"/>
                      <a:pt x="12115800" y="1831564"/>
                    </a:cubicBezTo>
                    <a:cubicBezTo>
                      <a:pt x="12120157" y="2661047"/>
                      <a:pt x="11032523" y="3455015"/>
                      <a:pt x="10428178" y="3581399"/>
                    </a:cubicBezTo>
                    <a:cubicBezTo>
                      <a:pt x="9196348" y="2632202"/>
                      <a:pt x="3568498" y="4079598"/>
                      <a:pt x="1687621" y="3581399"/>
                    </a:cubicBezTo>
                    <a:cubicBezTo>
                      <a:pt x="809824" y="3834579"/>
                      <a:pt x="-95167" y="2561613"/>
                      <a:pt x="0" y="1831564"/>
                    </a:cubicBezTo>
                    <a:cubicBezTo>
                      <a:pt x="-6346" y="1802224"/>
                      <a:pt x="-6579" y="1760559"/>
                      <a:pt x="0" y="1749835"/>
                    </a:cubicBezTo>
                    <a:close/>
                  </a:path>
                  <a:path w="12115800" h="3581400" fill="none" stroke="0" extrusionOk="0">
                    <a:moveTo>
                      <a:pt x="0" y="1749835"/>
                    </a:moveTo>
                    <a:cubicBezTo>
                      <a:pt x="167888" y="857379"/>
                      <a:pt x="948589" y="242108"/>
                      <a:pt x="1687621" y="0"/>
                    </a:cubicBezTo>
                    <a:cubicBezTo>
                      <a:pt x="4171483" y="479512"/>
                      <a:pt x="6016551" y="554848"/>
                      <a:pt x="10428178" y="0"/>
                    </a:cubicBezTo>
                    <a:cubicBezTo>
                      <a:pt x="11233692" y="-423756"/>
                      <a:pt x="12045432" y="604614"/>
                      <a:pt x="12115800" y="1749835"/>
                    </a:cubicBezTo>
                    <a:cubicBezTo>
                      <a:pt x="12112665" y="1763375"/>
                      <a:pt x="12118333" y="1805919"/>
                      <a:pt x="12115800" y="1831564"/>
                    </a:cubicBezTo>
                    <a:cubicBezTo>
                      <a:pt x="12170917" y="2758376"/>
                      <a:pt x="11179110" y="3476994"/>
                      <a:pt x="10428178" y="3581399"/>
                    </a:cubicBezTo>
                    <a:cubicBezTo>
                      <a:pt x="6183621" y="3588444"/>
                      <a:pt x="2467909" y="3377837"/>
                      <a:pt x="1687621" y="3581399"/>
                    </a:cubicBezTo>
                    <a:cubicBezTo>
                      <a:pt x="757642" y="3534332"/>
                      <a:pt x="-98318" y="2717382"/>
                      <a:pt x="0" y="1831564"/>
                    </a:cubicBezTo>
                    <a:cubicBezTo>
                      <a:pt x="-4565" y="1808901"/>
                      <a:pt x="-5221" y="1761101"/>
                      <a:pt x="0" y="1749835"/>
                    </a:cubicBezTo>
                    <a:close/>
                  </a:path>
                  <a:path w="12115800" h="3581400" fill="none" stroke="0" extrusionOk="0">
                    <a:moveTo>
                      <a:pt x="0" y="1749835"/>
                    </a:moveTo>
                    <a:cubicBezTo>
                      <a:pt x="161743" y="1060665"/>
                      <a:pt x="978177" y="402949"/>
                      <a:pt x="1687621" y="0"/>
                    </a:cubicBezTo>
                    <a:cubicBezTo>
                      <a:pt x="3788164" y="536351"/>
                      <a:pt x="6325984" y="571410"/>
                      <a:pt x="10428178" y="0"/>
                    </a:cubicBezTo>
                    <a:cubicBezTo>
                      <a:pt x="11177832" y="-278718"/>
                      <a:pt x="11985058" y="624788"/>
                      <a:pt x="12115800" y="1749835"/>
                    </a:cubicBezTo>
                    <a:cubicBezTo>
                      <a:pt x="12116989" y="1763281"/>
                      <a:pt x="12110276" y="1808900"/>
                      <a:pt x="12115800" y="1831564"/>
                    </a:cubicBezTo>
                    <a:cubicBezTo>
                      <a:pt x="12108299" y="2620028"/>
                      <a:pt x="11202183" y="3507458"/>
                      <a:pt x="10428178" y="3581399"/>
                    </a:cubicBezTo>
                    <a:cubicBezTo>
                      <a:pt x="6299511" y="3634785"/>
                      <a:pt x="2470896" y="3606532"/>
                      <a:pt x="1687621" y="3581399"/>
                    </a:cubicBezTo>
                    <a:cubicBezTo>
                      <a:pt x="817202" y="3513037"/>
                      <a:pt x="-204223" y="2774915"/>
                      <a:pt x="0" y="1831564"/>
                    </a:cubicBezTo>
                    <a:cubicBezTo>
                      <a:pt x="-3353" y="1808259"/>
                      <a:pt x="-6062" y="1760927"/>
                      <a:pt x="0" y="1749835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Duepuntozero" panose="02040603050506020204" pitchFamily="18" charset="0"/>
                </a:endParaRPr>
              </a:p>
            </p:txBody>
          </p:sp>
        </mc:Choice>
        <mc:Fallback xmlns="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BCA5CA6A-4547-72B9-BEBF-12510AA6FF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5EE1FC2-7475-96E3-02B1-A0357D5E036E}"/>
                  </a:ext>
                </a:extLst>
              </p:cNvPr>
              <p:cNvSpPr txBox="1"/>
              <p:nvPr/>
            </p:nvSpPr>
            <p:spPr>
              <a:xfrm>
                <a:off x="5486400" y="1257300"/>
                <a:ext cx="85344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9 dm = </a:t>
                </a:r>
                <a14:m>
                  <m:oMath xmlns:m="http://schemas.openxmlformats.org/officeDocument/2006/math">
                    <m:r>
                      <a:rPr lang="en-US" sz="8800" b="1" i="1" smtClean="0">
                        <a:latin typeface="Cambria Math" panose="02040503050406030204" pitchFamily="18" charset="0"/>
                      </a:rPr>
                      <m:t>…?…</m:t>
                    </m:r>
                  </m:oMath>
                </a14:m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5EE1FC2-7475-96E3-02B1-A0357D5E03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1257300"/>
                <a:ext cx="8534400" cy="1446550"/>
              </a:xfrm>
              <a:prstGeom prst="rect">
                <a:avLst/>
              </a:prstGeom>
              <a:blipFill>
                <a:blip r:embed="rId8"/>
                <a:stretch>
                  <a:fillRect l="-6786" t="-20168" b="-42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id="{EFC06D9C-9BE5-F092-429C-C9DA9A0D00C2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E1002BFC-CFB4-8CB7-E920-60466C22C0AC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2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>
            <a:extLst>
              <a:ext uri="{FF2B5EF4-FFF2-40B4-BE49-F238E27FC236}">
                <a16:creationId xmlns:a16="http://schemas.microsoft.com/office/drawing/2014/main" id="{11E25DE5-6272-7EFA-281F-D0B3F4C8460D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F1457C-CD9D-B64F-32D0-4308A1366BC2}"/>
              </a:ext>
            </a:extLst>
          </p:cNvPr>
          <p:cNvGrpSpPr/>
          <p:nvPr/>
        </p:nvGrpSpPr>
        <p:grpSpPr>
          <a:xfrm>
            <a:off x="2514600" y="-266700"/>
            <a:ext cx="13792200" cy="3670069"/>
            <a:chOff x="2286000" y="1028700"/>
            <a:chExt cx="13792200" cy="3670069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C8DBB90-F97B-FD87-1178-AC71E6287B70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B44AD8B-C6AB-10DB-48CA-EFEC26B15A51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7FC30D90-20AD-074B-796B-BBF88AFC3528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2C8555D4-EA02-74DF-2CAD-76E0DEC1EE7D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12115800"/>
                  <a:gd name="connsiteY0" fmla="*/ 1749835 h 3581400"/>
                  <a:gd name="connsiteX1" fmla="*/ 1687621 w 12115800"/>
                  <a:gd name="connsiteY1" fmla="*/ 0 h 3581400"/>
                  <a:gd name="connsiteX2" fmla="*/ 10428178 w 12115800"/>
                  <a:gd name="connsiteY2" fmla="*/ 0 h 3581400"/>
                  <a:gd name="connsiteX3" fmla="*/ 12115800 w 12115800"/>
                  <a:gd name="connsiteY3" fmla="*/ 1749835 h 3581400"/>
                  <a:gd name="connsiteX4" fmla="*/ 12115800 w 12115800"/>
                  <a:gd name="connsiteY4" fmla="*/ 1831564 h 3581400"/>
                  <a:gd name="connsiteX5" fmla="*/ 10428178 w 12115800"/>
                  <a:gd name="connsiteY5" fmla="*/ 3581399 h 3581400"/>
                  <a:gd name="connsiteX6" fmla="*/ 1687621 w 12115800"/>
                  <a:gd name="connsiteY6" fmla="*/ 3581399 h 3581400"/>
                  <a:gd name="connsiteX7" fmla="*/ 0 w 12115800"/>
                  <a:gd name="connsiteY7" fmla="*/ 1831564 h 3581400"/>
                  <a:gd name="connsiteX8" fmla="*/ 0 w 12115800"/>
                  <a:gd name="connsiteY8" fmla="*/ 1749835 h 3581400"/>
                  <a:gd name="connsiteX0" fmla="*/ 0 w 12115800"/>
                  <a:gd name="connsiteY0" fmla="*/ 1749835 h 3581400"/>
                  <a:gd name="connsiteX1" fmla="*/ 1687621 w 12115800"/>
                  <a:gd name="connsiteY1" fmla="*/ 0 h 3581400"/>
                  <a:gd name="connsiteX2" fmla="*/ 10428178 w 12115800"/>
                  <a:gd name="connsiteY2" fmla="*/ 0 h 3581400"/>
                  <a:gd name="connsiteX3" fmla="*/ 12115800 w 12115800"/>
                  <a:gd name="connsiteY3" fmla="*/ 1749835 h 3581400"/>
                  <a:gd name="connsiteX4" fmla="*/ 12115800 w 12115800"/>
                  <a:gd name="connsiteY4" fmla="*/ 1831564 h 3581400"/>
                  <a:gd name="connsiteX5" fmla="*/ 10428178 w 12115800"/>
                  <a:gd name="connsiteY5" fmla="*/ 3581399 h 3581400"/>
                  <a:gd name="connsiteX6" fmla="*/ 1687621 w 12115800"/>
                  <a:gd name="connsiteY6" fmla="*/ 3581399 h 3581400"/>
                  <a:gd name="connsiteX7" fmla="*/ 0 w 12115800"/>
                  <a:gd name="connsiteY7" fmla="*/ 1831564 h 3581400"/>
                  <a:gd name="connsiteX8" fmla="*/ 0 w 12115800"/>
                  <a:gd name="connsiteY8" fmla="*/ 1749835 h 3581400"/>
                  <a:gd name="connsiteX0" fmla="*/ 0 w 12115800"/>
                  <a:gd name="connsiteY0" fmla="*/ 1749835 h 3581400"/>
                  <a:gd name="connsiteX1" fmla="*/ 1687621 w 12115800"/>
                  <a:gd name="connsiteY1" fmla="*/ 0 h 3581400"/>
                  <a:gd name="connsiteX2" fmla="*/ 10428178 w 12115800"/>
                  <a:gd name="connsiteY2" fmla="*/ 0 h 3581400"/>
                  <a:gd name="connsiteX3" fmla="*/ 12115800 w 12115800"/>
                  <a:gd name="connsiteY3" fmla="*/ 1749835 h 3581400"/>
                  <a:gd name="connsiteX4" fmla="*/ 12115800 w 12115800"/>
                  <a:gd name="connsiteY4" fmla="*/ 1831564 h 3581400"/>
                  <a:gd name="connsiteX5" fmla="*/ 10428178 w 12115800"/>
                  <a:gd name="connsiteY5" fmla="*/ 3581399 h 3581400"/>
                  <a:gd name="connsiteX6" fmla="*/ 1687621 w 12115800"/>
                  <a:gd name="connsiteY6" fmla="*/ 3581399 h 3581400"/>
                  <a:gd name="connsiteX7" fmla="*/ 0 w 12115800"/>
                  <a:gd name="connsiteY7" fmla="*/ 1831564 h 3581400"/>
                  <a:gd name="connsiteX8" fmla="*/ 0 w 12115800"/>
                  <a:gd name="connsiteY8" fmla="*/ 1749835 h 3581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115800" h="3581400" fill="none" extrusionOk="0">
                    <a:moveTo>
                      <a:pt x="0" y="1749835"/>
                    </a:moveTo>
                    <a:cubicBezTo>
                      <a:pt x="11172" y="1088531"/>
                      <a:pt x="973286" y="370475"/>
                      <a:pt x="1687621" y="0"/>
                    </a:cubicBezTo>
                    <a:cubicBezTo>
                      <a:pt x="2721333" y="254624"/>
                      <a:pt x="6708855" y="881562"/>
                      <a:pt x="10428178" y="0"/>
                    </a:cubicBezTo>
                    <a:cubicBezTo>
                      <a:pt x="11315655" y="-311235"/>
                      <a:pt x="11856664" y="703824"/>
                      <a:pt x="12115800" y="1749835"/>
                    </a:cubicBezTo>
                    <a:cubicBezTo>
                      <a:pt x="12119159" y="1766960"/>
                      <a:pt x="12108516" y="1811863"/>
                      <a:pt x="12115800" y="1831564"/>
                    </a:cubicBezTo>
                    <a:cubicBezTo>
                      <a:pt x="12186378" y="2436076"/>
                      <a:pt x="11224573" y="3428816"/>
                      <a:pt x="10428178" y="3581399"/>
                    </a:cubicBezTo>
                    <a:cubicBezTo>
                      <a:pt x="6405217" y="3747765"/>
                      <a:pt x="2600075" y="3600314"/>
                      <a:pt x="1687621" y="3581399"/>
                    </a:cubicBezTo>
                    <a:cubicBezTo>
                      <a:pt x="1127568" y="3538875"/>
                      <a:pt x="-187614" y="2835527"/>
                      <a:pt x="0" y="1831564"/>
                    </a:cubicBezTo>
                    <a:cubicBezTo>
                      <a:pt x="-2622" y="1806557"/>
                      <a:pt x="-5178" y="1760008"/>
                      <a:pt x="0" y="1749835"/>
                    </a:cubicBezTo>
                    <a:close/>
                  </a:path>
                  <a:path w="12115800" h="3581400" stroke="0" extrusionOk="0">
                    <a:moveTo>
                      <a:pt x="0" y="1749835"/>
                    </a:moveTo>
                    <a:cubicBezTo>
                      <a:pt x="-63378" y="965923"/>
                      <a:pt x="819195" y="13457"/>
                      <a:pt x="1687621" y="0"/>
                    </a:cubicBezTo>
                    <a:cubicBezTo>
                      <a:pt x="3063436" y="-85832"/>
                      <a:pt x="9118433" y="-216408"/>
                      <a:pt x="10428178" y="0"/>
                    </a:cubicBezTo>
                    <a:cubicBezTo>
                      <a:pt x="11096489" y="-15275"/>
                      <a:pt x="12310121" y="652173"/>
                      <a:pt x="12115800" y="1749835"/>
                    </a:cubicBezTo>
                    <a:cubicBezTo>
                      <a:pt x="12119096" y="1787458"/>
                      <a:pt x="12115817" y="1816358"/>
                      <a:pt x="12115800" y="1831564"/>
                    </a:cubicBezTo>
                    <a:cubicBezTo>
                      <a:pt x="12120157" y="2661047"/>
                      <a:pt x="11032523" y="3455015"/>
                      <a:pt x="10428178" y="3581399"/>
                    </a:cubicBezTo>
                    <a:cubicBezTo>
                      <a:pt x="9196348" y="2632202"/>
                      <a:pt x="3568498" y="4079598"/>
                      <a:pt x="1687621" y="3581399"/>
                    </a:cubicBezTo>
                    <a:cubicBezTo>
                      <a:pt x="809824" y="3834579"/>
                      <a:pt x="-95167" y="2561613"/>
                      <a:pt x="0" y="1831564"/>
                    </a:cubicBezTo>
                    <a:cubicBezTo>
                      <a:pt x="-6346" y="1802224"/>
                      <a:pt x="-6579" y="1760559"/>
                      <a:pt x="0" y="1749835"/>
                    </a:cubicBezTo>
                    <a:close/>
                  </a:path>
                  <a:path w="12115800" h="3581400" fill="none" stroke="0" extrusionOk="0">
                    <a:moveTo>
                      <a:pt x="0" y="1749835"/>
                    </a:moveTo>
                    <a:cubicBezTo>
                      <a:pt x="167888" y="857379"/>
                      <a:pt x="948589" y="242108"/>
                      <a:pt x="1687621" y="0"/>
                    </a:cubicBezTo>
                    <a:cubicBezTo>
                      <a:pt x="4171483" y="479512"/>
                      <a:pt x="6016551" y="554848"/>
                      <a:pt x="10428178" y="0"/>
                    </a:cubicBezTo>
                    <a:cubicBezTo>
                      <a:pt x="11233692" y="-423756"/>
                      <a:pt x="12045432" y="604614"/>
                      <a:pt x="12115800" y="1749835"/>
                    </a:cubicBezTo>
                    <a:cubicBezTo>
                      <a:pt x="12112665" y="1763375"/>
                      <a:pt x="12118333" y="1805919"/>
                      <a:pt x="12115800" y="1831564"/>
                    </a:cubicBezTo>
                    <a:cubicBezTo>
                      <a:pt x="12170917" y="2758376"/>
                      <a:pt x="11179110" y="3476994"/>
                      <a:pt x="10428178" y="3581399"/>
                    </a:cubicBezTo>
                    <a:cubicBezTo>
                      <a:pt x="6183621" y="3588444"/>
                      <a:pt x="2467909" y="3377837"/>
                      <a:pt x="1687621" y="3581399"/>
                    </a:cubicBezTo>
                    <a:cubicBezTo>
                      <a:pt x="757642" y="3534332"/>
                      <a:pt x="-98318" y="2717382"/>
                      <a:pt x="0" y="1831564"/>
                    </a:cubicBezTo>
                    <a:cubicBezTo>
                      <a:pt x="-4565" y="1808901"/>
                      <a:pt x="-5221" y="1761101"/>
                      <a:pt x="0" y="1749835"/>
                    </a:cubicBezTo>
                    <a:close/>
                  </a:path>
                  <a:path w="12115800" h="3581400" fill="none" stroke="0" extrusionOk="0">
                    <a:moveTo>
                      <a:pt x="0" y="1749835"/>
                    </a:moveTo>
                    <a:cubicBezTo>
                      <a:pt x="161743" y="1060665"/>
                      <a:pt x="978177" y="402949"/>
                      <a:pt x="1687621" y="0"/>
                    </a:cubicBezTo>
                    <a:cubicBezTo>
                      <a:pt x="3788164" y="536351"/>
                      <a:pt x="6325984" y="571410"/>
                      <a:pt x="10428178" y="0"/>
                    </a:cubicBezTo>
                    <a:cubicBezTo>
                      <a:pt x="11177832" y="-278718"/>
                      <a:pt x="11985058" y="624788"/>
                      <a:pt x="12115800" y="1749835"/>
                    </a:cubicBezTo>
                    <a:cubicBezTo>
                      <a:pt x="12116989" y="1763281"/>
                      <a:pt x="12110276" y="1808900"/>
                      <a:pt x="12115800" y="1831564"/>
                    </a:cubicBezTo>
                    <a:cubicBezTo>
                      <a:pt x="12108299" y="2620028"/>
                      <a:pt x="11202183" y="3507458"/>
                      <a:pt x="10428178" y="3581399"/>
                    </a:cubicBezTo>
                    <a:cubicBezTo>
                      <a:pt x="6299511" y="3634785"/>
                      <a:pt x="2470896" y="3606532"/>
                      <a:pt x="1687621" y="3581399"/>
                    </a:cubicBezTo>
                    <a:cubicBezTo>
                      <a:pt x="817202" y="3513037"/>
                      <a:pt x="-204223" y="2774915"/>
                      <a:pt x="0" y="1831564"/>
                    </a:cubicBezTo>
                    <a:cubicBezTo>
                      <a:pt x="-3353" y="1808259"/>
                      <a:pt x="-6062" y="1760927"/>
                      <a:pt x="0" y="1749835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8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2C8555D4-EA02-74DF-2CAD-76E0DEC1E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7338217-8127-8839-F590-0D3F9415DCE1}"/>
                  </a:ext>
                </a:extLst>
              </p:cNvPr>
              <p:cNvSpPr txBox="1"/>
              <p:nvPr/>
            </p:nvSpPr>
            <p:spPr>
              <a:xfrm>
                <a:off x="4800600" y="1257300"/>
                <a:ext cx="99060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118 cm = </a:t>
                </a:r>
                <a14:m>
                  <m:oMath xmlns:m="http://schemas.openxmlformats.org/officeDocument/2006/math">
                    <m:r>
                      <a:rPr lang="en-US" sz="8800" b="1" i="1" smtClean="0">
                        <a:latin typeface="Cambria Math" panose="02040503050406030204" pitchFamily="18" charset="0"/>
                      </a:rPr>
                      <m:t>…?…</m:t>
                    </m:r>
                  </m:oMath>
                </a14:m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7338217-8127-8839-F590-0D3F9415D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1257300"/>
                <a:ext cx="9906000" cy="1446550"/>
              </a:xfrm>
              <a:prstGeom prst="rect">
                <a:avLst/>
              </a:prstGeom>
              <a:blipFill>
                <a:blip r:embed="rId8"/>
                <a:stretch>
                  <a:fillRect l="-5908" t="-20168" b="-42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id="{84D3E251-BCD5-CBCF-F078-EDC0813E97E4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B0CF352A-D0EB-6952-ED23-7440F287633C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8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4944" y="6115243"/>
            <a:ext cx="19996956" cy="4962169"/>
            <a:chOff x="0" y="0"/>
            <a:chExt cx="5266688" cy="13069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66688" cy="1306909"/>
            </a:xfrm>
            <a:custGeom>
              <a:avLst/>
              <a:gdLst/>
              <a:ahLst/>
              <a:cxnLst/>
              <a:rect l="l" t="t" r="r" b="b"/>
              <a:pathLst>
                <a:path w="5266688" h="1306909">
                  <a:moveTo>
                    <a:pt x="0" y="0"/>
                  </a:moveTo>
                  <a:lnTo>
                    <a:pt x="5266688" y="0"/>
                  </a:lnTo>
                  <a:lnTo>
                    <a:pt x="5266688" y="1306909"/>
                  </a:lnTo>
                  <a:lnTo>
                    <a:pt x="0" y="1306909"/>
                  </a:ln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66688" cy="13450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24377" y="876977"/>
            <a:ext cx="13345745" cy="7521210"/>
            <a:chOff x="0" y="0"/>
            <a:chExt cx="4777112" cy="26922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77112" cy="2692218"/>
            </a:xfrm>
            <a:custGeom>
              <a:avLst/>
              <a:gdLst/>
              <a:ahLst/>
              <a:cxnLst/>
              <a:rect l="l" t="t" r="r" b="b"/>
              <a:pathLst>
                <a:path w="4777112" h="2692218">
                  <a:moveTo>
                    <a:pt x="29585" y="0"/>
                  </a:moveTo>
                  <a:lnTo>
                    <a:pt x="4747526" y="0"/>
                  </a:lnTo>
                  <a:cubicBezTo>
                    <a:pt x="4755373" y="0"/>
                    <a:pt x="4762898" y="3117"/>
                    <a:pt x="4768446" y="8665"/>
                  </a:cubicBezTo>
                  <a:cubicBezTo>
                    <a:pt x="4773995" y="14214"/>
                    <a:pt x="4777112" y="21739"/>
                    <a:pt x="4777112" y="29585"/>
                  </a:cubicBezTo>
                  <a:lnTo>
                    <a:pt x="4777112" y="2662633"/>
                  </a:lnTo>
                  <a:cubicBezTo>
                    <a:pt x="4777112" y="2678973"/>
                    <a:pt x="4763866" y="2692218"/>
                    <a:pt x="4747526" y="2692218"/>
                  </a:cubicBezTo>
                  <a:lnTo>
                    <a:pt x="29585" y="2692218"/>
                  </a:lnTo>
                  <a:cubicBezTo>
                    <a:pt x="13246" y="2692218"/>
                    <a:pt x="0" y="2678973"/>
                    <a:pt x="0" y="2662633"/>
                  </a:cubicBezTo>
                  <a:lnTo>
                    <a:pt x="0" y="29585"/>
                  </a:lnTo>
                  <a:cubicBezTo>
                    <a:pt x="0" y="13246"/>
                    <a:pt x="13246" y="0"/>
                    <a:pt x="29585" y="0"/>
                  </a:cubicBez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777112" cy="2730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203825"/>
            <a:ext cx="12737098" cy="6867513"/>
            <a:chOff x="0" y="0"/>
            <a:chExt cx="4559246" cy="24582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30999" y="0"/>
                  </a:moveTo>
                  <a:lnTo>
                    <a:pt x="4528248" y="0"/>
                  </a:lnTo>
                  <a:cubicBezTo>
                    <a:pt x="4545368" y="0"/>
                    <a:pt x="4559247" y="13879"/>
                    <a:pt x="4559247" y="30999"/>
                  </a:cubicBezTo>
                  <a:lnTo>
                    <a:pt x="4559247" y="2427228"/>
                  </a:lnTo>
                  <a:cubicBezTo>
                    <a:pt x="4559247" y="2444349"/>
                    <a:pt x="4545368" y="2458227"/>
                    <a:pt x="4528248" y="2458227"/>
                  </a:cubicBezTo>
                  <a:lnTo>
                    <a:pt x="30999" y="2458227"/>
                  </a:lnTo>
                  <a:cubicBezTo>
                    <a:pt x="13879" y="2458227"/>
                    <a:pt x="0" y="2444349"/>
                    <a:pt x="0" y="2427228"/>
                  </a:cubicBezTo>
                  <a:lnTo>
                    <a:pt x="0" y="30999"/>
                  </a:lnTo>
                  <a:cubicBezTo>
                    <a:pt x="0" y="13879"/>
                    <a:pt x="13879" y="0"/>
                    <a:pt x="30999" y="0"/>
                  </a:cubicBezTo>
                  <a:close/>
                </a:path>
              </a:pathLst>
            </a:custGeom>
            <a:solidFill>
              <a:srgbClr val="5D546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706055" y="853070"/>
            <a:ext cx="662313" cy="1351658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94974" y="853070"/>
            <a:ext cx="662313" cy="1351658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12855799" y="1203825"/>
            <a:ext cx="5176765" cy="11621309"/>
          </a:xfrm>
          <a:custGeom>
            <a:avLst/>
            <a:gdLst/>
            <a:ahLst/>
            <a:cxnLst/>
            <a:rect l="l" t="t" r="r" b="b"/>
            <a:pathLst>
              <a:path w="5176765" h="11621309">
                <a:moveTo>
                  <a:pt x="5176764" y="0"/>
                </a:moveTo>
                <a:lnTo>
                  <a:pt x="0" y="0"/>
                </a:lnTo>
                <a:lnTo>
                  <a:pt x="0" y="11621309"/>
                </a:lnTo>
                <a:lnTo>
                  <a:pt x="5176764" y="11621309"/>
                </a:lnTo>
                <a:lnTo>
                  <a:pt x="517676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2036164" y="7855925"/>
            <a:ext cx="2882561" cy="351258"/>
            <a:chOff x="0" y="0"/>
            <a:chExt cx="759193" cy="9251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59193" cy="92512"/>
            </a:xfrm>
            <a:custGeom>
              <a:avLst/>
              <a:gdLst/>
              <a:ahLst/>
              <a:cxnLst/>
              <a:rect l="l" t="t" r="r" b="b"/>
              <a:pathLst>
                <a:path w="759193" h="92512">
                  <a:moveTo>
                    <a:pt x="46256" y="0"/>
                  </a:moveTo>
                  <a:lnTo>
                    <a:pt x="712937" y="0"/>
                  </a:lnTo>
                  <a:cubicBezTo>
                    <a:pt x="725205" y="0"/>
                    <a:pt x="736970" y="4873"/>
                    <a:pt x="745645" y="13548"/>
                  </a:cubicBezTo>
                  <a:cubicBezTo>
                    <a:pt x="754320" y="22223"/>
                    <a:pt x="759193" y="33988"/>
                    <a:pt x="759193" y="46256"/>
                  </a:cubicBezTo>
                  <a:lnTo>
                    <a:pt x="759193" y="46256"/>
                  </a:lnTo>
                  <a:cubicBezTo>
                    <a:pt x="759193" y="58524"/>
                    <a:pt x="754320" y="70290"/>
                    <a:pt x="745645" y="78964"/>
                  </a:cubicBezTo>
                  <a:cubicBezTo>
                    <a:pt x="736970" y="87639"/>
                    <a:pt x="725205" y="92512"/>
                    <a:pt x="712937" y="92512"/>
                  </a:cubicBezTo>
                  <a:lnTo>
                    <a:pt x="46256" y="92512"/>
                  </a:lnTo>
                  <a:cubicBezTo>
                    <a:pt x="33988" y="92512"/>
                    <a:pt x="22223" y="87639"/>
                    <a:pt x="13548" y="78964"/>
                  </a:cubicBezTo>
                  <a:cubicBezTo>
                    <a:pt x="4873" y="70290"/>
                    <a:pt x="0" y="58524"/>
                    <a:pt x="0" y="46256"/>
                  </a:cubicBezTo>
                  <a:lnTo>
                    <a:pt x="0" y="46256"/>
                  </a:lnTo>
                  <a:cubicBezTo>
                    <a:pt x="0" y="33988"/>
                    <a:pt x="4873" y="22223"/>
                    <a:pt x="13548" y="13548"/>
                  </a:cubicBezTo>
                  <a:cubicBezTo>
                    <a:pt x="22223" y="4873"/>
                    <a:pt x="33988" y="0"/>
                    <a:pt x="46256" y="0"/>
                  </a:cubicBezTo>
                  <a:close/>
                </a:path>
              </a:pathLst>
            </a:custGeom>
            <a:solidFill>
              <a:srgbClr val="9461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759193" cy="1306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6974598" y="465131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-4184900" y="9047760"/>
            <a:ext cx="12723450" cy="6916930"/>
          </a:xfrm>
          <a:custGeom>
            <a:avLst/>
            <a:gdLst/>
            <a:ahLst/>
            <a:cxnLst/>
            <a:rect l="l" t="t" r="r" b="b"/>
            <a:pathLst>
              <a:path w="12723450" h="6916930">
                <a:moveTo>
                  <a:pt x="0" y="0"/>
                </a:moveTo>
                <a:lnTo>
                  <a:pt x="12723450" y="0"/>
                </a:lnTo>
                <a:lnTo>
                  <a:pt x="12723450" y="6916930"/>
                </a:lnTo>
                <a:lnTo>
                  <a:pt x="0" y="69169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0" y="6243964"/>
            <a:ext cx="1279551" cy="2803796"/>
          </a:xfrm>
          <a:custGeom>
            <a:avLst/>
            <a:gdLst/>
            <a:ahLst/>
            <a:cxnLst/>
            <a:rect l="l" t="t" r="r" b="b"/>
            <a:pathLst>
              <a:path w="1279551" h="2803796">
                <a:moveTo>
                  <a:pt x="0" y="0"/>
                </a:moveTo>
                <a:lnTo>
                  <a:pt x="1279551" y="0"/>
                </a:lnTo>
                <a:lnTo>
                  <a:pt x="1279551" y="2803796"/>
                </a:lnTo>
                <a:lnTo>
                  <a:pt x="0" y="2803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0896600" y="7581900"/>
            <a:ext cx="3124200" cy="2997183"/>
          </a:xfrm>
          <a:custGeom>
            <a:avLst/>
            <a:gdLst/>
            <a:ahLst/>
            <a:cxnLst/>
            <a:rect l="l" t="t" r="r" b="b"/>
            <a:pathLst>
              <a:path w="3653902" h="3530583">
                <a:moveTo>
                  <a:pt x="0" y="0"/>
                </a:moveTo>
                <a:lnTo>
                  <a:pt x="3653902" y="0"/>
                </a:lnTo>
                <a:lnTo>
                  <a:pt x="3653902" y="3530584"/>
                </a:lnTo>
                <a:lnTo>
                  <a:pt x="0" y="35305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AF5A6A2-A0F7-F6A8-9B3B-659C098D52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8400" y="800100"/>
            <a:ext cx="10162913" cy="256663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EC6D7AE-A14A-973D-6121-EB2BEE08C2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05000" y="2628900"/>
            <a:ext cx="11467570" cy="579779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5FD511D-B6A8-713D-1D41-889D3D0EC0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7200" y="800100"/>
            <a:ext cx="3023878" cy="22618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2251884" y="1301065"/>
            <a:ext cx="6036116" cy="7684870"/>
          </a:xfrm>
          <a:custGeom>
            <a:avLst/>
            <a:gdLst/>
            <a:ahLst/>
            <a:cxnLst/>
            <a:rect l="l" t="t" r="r" b="b"/>
            <a:pathLst>
              <a:path w="6036116" h="7684870">
                <a:moveTo>
                  <a:pt x="0" y="0"/>
                </a:moveTo>
                <a:lnTo>
                  <a:pt x="6036116" y="0"/>
                </a:lnTo>
                <a:lnTo>
                  <a:pt x="6036116" y="7684870"/>
                </a:lnTo>
                <a:lnTo>
                  <a:pt x="0" y="7684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492944" y="8985935"/>
            <a:ext cx="19273888" cy="1815415"/>
            <a:chOff x="0" y="0"/>
            <a:chExt cx="5076250" cy="4781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76250" cy="478134"/>
            </a:xfrm>
            <a:custGeom>
              <a:avLst/>
              <a:gdLst/>
              <a:ahLst/>
              <a:cxnLst/>
              <a:rect l="l" t="t" r="r" b="b"/>
              <a:pathLst>
                <a:path w="5076250" h="478134">
                  <a:moveTo>
                    <a:pt x="0" y="0"/>
                  </a:moveTo>
                  <a:lnTo>
                    <a:pt x="5076250" y="0"/>
                  </a:lnTo>
                  <a:lnTo>
                    <a:pt x="5076250" y="478134"/>
                  </a:lnTo>
                  <a:lnTo>
                    <a:pt x="0" y="478134"/>
                  </a:lnTo>
                  <a:close/>
                </a:path>
              </a:pathLst>
            </a:custGeom>
            <a:solidFill>
              <a:srgbClr val="F7CC7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076250" cy="5162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BE9FABA-E04A-6339-6D96-AE83D6C7C734}"/>
              </a:ext>
            </a:extLst>
          </p:cNvPr>
          <p:cNvSpPr txBox="1"/>
          <p:nvPr/>
        </p:nvSpPr>
        <p:spPr>
          <a:xfrm>
            <a:off x="685800" y="2400300"/>
            <a:ext cx="1089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altLang="ko-KR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biết được số thập phân, đọc được số thập phân.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3B1150-CAD9-F7F5-0D9A-A64EDDE9B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14230499" cy="2476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D35017-2AF7-021C-9A10-BABDFD90A779}"/>
              </a:ext>
            </a:extLst>
          </p:cNvPr>
          <p:cNvSpPr txBox="1"/>
          <p:nvPr/>
        </p:nvSpPr>
        <p:spPr>
          <a:xfrm>
            <a:off x="685800" y="4229100"/>
            <a:ext cx="10896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altLang="ko-KR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 dụng được việc nhận biết số thập phân; đọc số thập phân trong một số tình huống thực tế.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119</TotalTime>
  <Words>726</Words>
  <Application>Microsoft Office PowerPoint</Application>
  <PresentationFormat>Custom</PresentationFormat>
  <Paragraphs>114</Paragraphs>
  <Slides>27</Slides>
  <Notes>6</Notes>
  <HiddenSlides>0</HiddenSlides>
  <MMClips>2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等线</vt:lpstr>
      <vt:lpstr>Arial</vt:lpstr>
      <vt:lpstr>Calibri</vt:lpstr>
      <vt:lpstr>Cambria</vt:lpstr>
      <vt:lpstr>Cambria Math</vt:lpstr>
      <vt:lpstr>Happy Monkey</vt:lpstr>
      <vt:lpstr>Roboto Condensed Light</vt:lpstr>
      <vt:lpstr>SVN-Ziclets</vt:lpstr>
      <vt:lpstr>Times New Roman</vt:lpstr>
      <vt:lpstr>UTM Duepuntozero</vt:lpstr>
      <vt:lpstr>第一PPT，www.1ppt.com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39</cp:revision>
  <dcterms:created xsi:type="dcterms:W3CDTF">2006-08-16T00:00:00Z</dcterms:created>
  <dcterms:modified xsi:type="dcterms:W3CDTF">2024-09-03T08:47:31Z</dcterms:modified>
  <cp:category>9Slide.vn</cp:category>
  <dc:identifier>DAGJP68S_yM</dc:identifier>
</cp:coreProperties>
</file>