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9" r:id="rId2"/>
    <p:sldId id="424" r:id="rId3"/>
    <p:sldId id="425" r:id="rId4"/>
    <p:sldId id="280" r:id="rId5"/>
    <p:sldId id="281" r:id="rId6"/>
    <p:sldId id="257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356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269" autoAdjust="0"/>
  </p:normalViewPr>
  <p:slideViewPr>
    <p:cSldViewPr snapToGrid="0">
      <p:cViewPr varScale="1">
        <p:scale>
          <a:sx n="53" d="100"/>
          <a:sy n="53" d="100"/>
        </p:scale>
        <p:origin x="14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B35B025-4ADA-878E-2297-EA1295C10B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9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52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10" Type="http://schemas.openxmlformats.org/officeDocument/2006/relationships/image" Target="../media/image59.png"/><Relationship Id="rId4" Type="http://schemas.openxmlformats.org/officeDocument/2006/relationships/image" Target="../media/image2.png"/><Relationship Id="rId9" Type="http://schemas.openxmlformats.org/officeDocument/2006/relationships/image" Target="../media/image5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60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gif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.svg"/><Relationship Id="rId3" Type="http://schemas.openxmlformats.org/officeDocument/2006/relationships/image" Target="../media/image73.svg"/><Relationship Id="rId7" Type="http://schemas.openxmlformats.org/officeDocument/2006/relationships/image" Target="../media/image15.svg"/><Relationship Id="rId12" Type="http://schemas.openxmlformats.org/officeDocument/2006/relationships/image" Target="../media/image8.png"/><Relationship Id="rId2" Type="http://schemas.openxmlformats.org/officeDocument/2006/relationships/image" Target="../media/image34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.svg"/><Relationship Id="rId5" Type="http://schemas.openxmlformats.org/officeDocument/2006/relationships/image" Target="../media/image75.svg"/><Relationship Id="rId15" Type="http://schemas.openxmlformats.org/officeDocument/2006/relationships/image" Target="../media/image11.svg"/><Relationship Id="rId10" Type="http://schemas.openxmlformats.org/officeDocument/2006/relationships/image" Target="../media/image4.png"/><Relationship Id="rId4" Type="http://schemas.openxmlformats.org/officeDocument/2006/relationships/image" Target="../media/image74.png"/><Relationship Id="rId9" Type="http://schemas.openxmlformats.org/officeDocument/2006/relationships/image" Target="../media/image3.svg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8.svg"/><Relationship Id="rId18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12" Type="http://schemas.openxmlformats.org/officeDocument/2006/relationships/image" Target="../media/image77.png"/><Relationship Id="rId17" Type="http://schemas.openxmlformats.org/officeDocument/2006/relationships/image" Target="../media/image75.svg"/><Relationship Id="rId2" Type="http://schemas.openxmlformats.org/officeDocument/2006/relationships/image" Target="../media/image4.png"/><Relationship Id="rId16" Type="http://schemas.openxmlformats.org/officeDocument/2006/relationships/image" Target="../media/image74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3.sv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19" Type="http://schemas.openxmlformats.org/officeDocument/2006/relationships/image" Target="../media/image15.sv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.png"/><Relationship Id="rId26" Type="http://schemas.openxmlformats.org/officeDocument/2006/relationships/image" Target="../media/image43.png"/><Relationship Id="rId3" Type="http://schemas.openxmlformats.org/officeDocument/2006/relationships/image" Target="../media/image26.svg"/><Relationship Id="rId21" Type="http://schemas.openxmlformats.org/officeDocument/2006/relationships/image" Target="../media/image40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8.svg"/><Relationship Id="rId25" Type="http://schemas.openxmlformats.org/officeDocument/2006/relationships/image" Target="../media/image42.svg"/><Relationship Id="rId2" Type="http://schemas.openxmlformats.org/officeDocument/2006/relationships/image" Target="../media/image25.png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24" Type="http://schemas.openxmlformats.org/officeDocument/2006/relationships/image" Target="../media/image10.png"/><Relationship Id="rId5" Type="http://schemas.openxmlformats.org/officeDocument/2006/relationships/image" Target="../media/image28.svg"/><Relationship Id="rId15" Type="http://schemas.openxmlformats.org/officeDocument/2006/relationships/image" Target="../media/image37.svg"/><Relationship Id="rId23" Type="http://schemas.openxmlformats.org/officeDocument/2006/relationships/image" Target="../media/image41.svg"/><Relationship Id="rId28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39.svg"/><Relationship Id="rId4" Type="http://schemas.openxmlformats.org/officeDocument/2006/relationships/image" Target="../media/image27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8.png"/><Relationship Id="rId27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47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1F5AF-6456-8DAF-8B23-929FF506E5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467" y="1228153"/>
            <a:ext cx="5285690" cy="44016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2321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43083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791361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4336969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l nước mơ, Mi làm được 1,7 l 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lít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B8FE815-078D-88FC-8658-A31E3C11C931}"/>
              </a:ext>
            </a:extLst>
          </p:cNvPr>
          <p:cNvSpPr txBox="1"/>
          <p:nvPr/>
        </p:nvSpPr>
        <p:spPr>
          <a:xfrm>
            <a:off x="2239857" y="3754385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327-76B6-1CEE-BFA9-9081858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A535-FBE6-5286-3B07-BD1497C4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0DDA7AD-7083-A28B-0D9F-6D0D0432AC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5E92589-2769-133E-7148-DB6786CD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9" y="308076"/>
            <a:ext cx="4528577" cy="45285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C3DFF06-F36C-2ABF-19BA-D2F81DFAC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97" y="3251507"/>
            <a:ext cx="3304406" cy="363827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C92A3733-E6B1-8A10-A3CE-4943A134C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986" y="916233"/>
            <a:ext cx="3475619" cy="3886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97B57-54D1-9885-4E74-66BC7A63FF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670" y="205334"/>
            <a:ext cx="10081846" cy="1421798"/>
          </a:xfrm>
          <a:prstGeom prst="rect">
            <a:avLst/>
          </a:prstGeom>
        </p:spPr>
      </p:pic>
      <p:sp>
        <p:nvSpPr>
          <p:cNvPr id="7" name="Arrow: Right 6">
            <a:hlinkClick r:id="rId10" action="ppaction://hlinksldjump"/>
            <a:extLst>
              <a:ext uri="{FF2B5EF4-FFF2-40B4-BE49-F238E27FC236}">
                <a16:creationId xmlns:a16="http://schemas.microsoft.com/office/drawing/2014/main" id="{C6C1AFBE-218A-9F54-CC2B-9B7DF636C6B8}"/>
              </a:ext>
            </a:extLst>
          </p:cNvPr>
          <p:cNvSpPr/>
          <p:nvPr/>
        </p:nvSpPr>
        <p:spPr>
          <a:xfrm>
            <a:off x="10843491" y="6022109"/>
            <a:ext cx="821114" cy="748146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93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327B-3FD6-0782-4DE8-00299320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15E86A3-5335-CFDB-7F6A-FAA02FE6DAC0}"/>
              </a:ext>
            </a:extLst>
          </p:cNvPr>
          <p:cNvGrpSpPr/>
          <p:nvPr/>
        </p:nvGrpSpPr>
        <p:grpSpPr>
          <a:xfrm>
            <a:off x="1558563" y="765018"/>
            <a:ext cx="9074237" cy="1547798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32A4C-554F-8423-CFBD-E7FEAA605B0F}"/>
                </a:ext>
              </a:extLst>
            </p:cNvPr>
            <p:cNvSpPr txBox="1"/>
            <p:nvPr/>
          </p:nvSpPr>
          <p:spPr>
            <a:xfrm>
              <a:off x="435239" y="154341"/>
              <a:ext cx="13622080" cy="1567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2,46 + 3,32 = ?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4D7815-B250-3911-69AE-62D4A55CAF60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88E232-9ADB-FB58-81C0-F14BC9A35677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5,78</a:t>
              </a:r>
            </a:p>
          </p:txBody>
        </p:sp>
      </p:grpSp>
      <p:pic>
        <p:nvPicPr>
          <p:cNvPr id="31" name="Picture 30">
            <a:hlinkClick r:id="rId4" action="ppaction://hlinksldjump"/>
            <a:extLst>
              <a:ext uri="{FF2B5EF4-FFF2-40B4-BE49-F238E27FC236}">
                <a16:creationId xmlns:a16="http://schemas.microsoft.com/office/drawing/2014/main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82" y="35965"/>
            <a:ext cx="2340131" cy="23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1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A28C-64C0-059E-3464-A8C481A0A2D4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FC56B7-C1C2-4698-C71F-965CD88242D8}"/>
                </a:ext>
              </a:extLst>
            </p:cNvPr>
            <p:cNvSpPr txBox="1"/>
            <p:nvPr/>
          </p:nvSpPr>
          <p:spPr>
            <a:xfrm>
              <a:off x="433959" y="182293"/>
              <a:ext cx="13622080" cy="1447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7,91 + 6,8 = ?</a:t>
              </a:r>
              <a:endParaRPr kumimoji="0" lang="en-US" altLang="en-US" sz="66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:a16="http://schemas.microsoft.com/office/drawing/2014/main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299" y="12194"/>
            <a:ext cx="2353260" cy="25910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5E20BE-1B1A-BC45-6F34-7812B2E163FA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825520-FE0B-7946-000A-1257AB4C83F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B97C88-7928-C7BB-0F31-F8EF3489A582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14,71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310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7BF833-8A77-420D-8F1D-4BF9F61E359D}"/>
              </a:ext>
            </a:extLst>
          </p:cNvPr>
          <p:cNvGrpSpPr/>
          <p:nvPr/>
        </p:nvGrpSpPr>
        <p:grpSpPr>
          <a:xfrm>
            <a:off x="1662566" y="609542"/>
            <a:ext cx="9732821" cy="1831210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0D12FE-568C-C6C9-2AB3-C57A43898413}"/>
                </a:ext>
              </a:extLst>
            </p:cNvPr>
            <p:cNvSpPr txBox="1"/>
            <p:nvPr/>
          </p:nvSpPr>
          <p:spPr>
            <a:xfrm>
              <a:off x="431906" y="114125"/>
              <a:ext cx="13356580" cy="1005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22,67 + 5,287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0" y="294195"/>
            <a:ext cx="1876329" cy="209816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4E7D0B5-C49F-3CB9-1C62-B93F5E0CA602}"/>
              </a:ext>
            </a:extLst>
          </p:cNvPr>
          <p:cNvGrpSpPr/>
          <p:nvPr/>
        </p:nvGrpSpPr>
        <p:grpSpPr>
          <a:xfrm>
            <a:off x="4497026" y="35278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E8F59D4-4B22-4FCD-729F-92FA76817C9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7DAF35-301A-2FEE-E105-D504216E5533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27,957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46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224078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219825" y="23050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706880" y="512064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66</TotalTime>
  <Words>453</Words>
  <Application>Microsoft Office PowerPoint</Application>
  <PresentationFormat>Widescreen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Cambria Bold</vt:lpstr>
      <vt:lpstr>Times New Roman</vt:lpstr>
      <vt:lpstr>UTM Seagull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29</cp:revision>
  <dcterms:created xsi:type="dcterms:W3CDTF">2024-08-04T01:50:14Z</dcterms:created>
  <dcterms:modified xsi:type="dcterms:W3CDTF">2024-09-03T09:03:20Z</dcterms:modified>
  <cp:category>9Slide.vn</cp:category>
</cp:coreProperties>
</file>