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0" r:id="rId2"/>
    <p:sldId id="350" r:id="rId3"/>
    <p:sldId id="293" r:id="rId4"/>
    <p:sldId id="351" r:id="rId5"/>
    <p:sldId id="307" r:id="rId6"/>
    <p:sldId id="288" r:id="rId7"/>
    <p:sldId id="346" r:id="rId8"/>
    <p:sldId id="301" r:id="rId9"/>
    <p:sldId id="352" r:id="rId10"/>
    <p:sldId id="353" r:id="rId11"/>
    <p:sldId id="354" r:id="rId12"/>
    <p:sldId id="347" r:id="rId13"/>
    <p:sldId id="292" r:id="rId14"/>
    <p:sldId id="355" r:id="rId15"/>
    <p:sldId id="356" r:id="rId16"/>
    <p:sldId id="357" r:id="rId17"/>
    <p:sldId id="358" r:id="rId18"/>
    <p:sldId id="349" r:id="rId19"/>
    <p:sldId id="340" r:id="rId20"/>
    <p:sldId id="300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0760" autoAdjust="0"/>
  </p:normalViewPr>
  <p:slideViewPr>
    <p:cSldViewPr snapToGrid="0">
      <p:cViewPr varScale="1">
        <p:scale>
          <a:sx n="55" d="100"/>
          <a:sy n="55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11/08/2024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6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233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E54335-119F-9D14-BD55-C166FDFFF9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74" r:id="rId3"/>
    <p:sldLayoutId id="2147483675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slide" Target="slide5.xml"/><Relationship Id="rId14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140</TotalTime>
  <Words>440</Words>
  <Application>Microsoft Office PowerPoint</Application>
  <PresentationFormat>Widescreen</PresentationFormat>
  <Paragraphs>82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#9Slide03 Encode SeEx Black</vt:lpstr>
      <vt:lpstr>#9Slide03 Penumbra</vt:lpstr>
      <vt:lpstr>Arial</vt:lpstr>
      <vt:lpstr>Calibri</vt:lpstr>
      <vt:lpstr>Cambria</vt:lpstr>
      <vt:lpstr>Cambria Math</vt:lpstr>
      <vt:lpstr>Times New Roman</vt:lpstr>
      <vt:lpstr>雷盖体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24</cp:revision>
  <dcterms:created xsi:type="dcterms:W3CDTF">2024-06-23T01:58:00Z</dcterms:created>
  <dcterms:modified xsi:type="dcterms:W3CDTF">2024-08-11T01:44:00Z</dcterms:modified>
  <cp:category>9Slide.vn</cp:category>
</cp:coreProperties>
</file>