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62" r:id="rId2"/>
    <p:sldId id="263" r:id="rId3"/>
    <p:sldId id="295" r:id="rId4"/>
    <p:sldId id="265" r:id="rId5"/>
    <p:sldId id="271" r:id="rId6"/>
    <p:sldId id="2632" r:id="rId7"/>
    <p:sldId id="2633" r:id="rId8"/>
    <p:sldId id="299" r:id="rId9"/>
    <p:sldId id="300" r:id="rId10"/>
    <p:sldId id="2634" r:id="rId11"/>
    <p:sldId id="2635" r:id="rId12"/>
    <p:sldId id="301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58" autoAdjust="0"/>
  </p:normalViewPr>
  <p:slideViewPr>
    <p:cSldViewPr snapToGrid="0">
      <p:cViewPr varScale="1">
        <p:scale>
          <a:sx n="53" d="100"/>
          <a:sy n="53" d="100"/>
        </p:scale>
        <p:origin x="14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477DB-2B9E-4F4C-7ADB-2231CA01B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EA353-3D6F-8156-C458-14A20D575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E3841-6F9B-B255-8979-52A85B6E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6FACA-C4DB-2ABA-2C18-D33076E0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394FC-F1C3-8A88-D90B-98354612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0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86BB-E47E-9F7F-89D0-DF047467A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B901D-AFA6-7C46-E5B9-84BAAAB36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94059-9F37-351B-C11F-8D892E20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1A35-2219-6477-0E22-A265BC1F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A9D4F-469E-F811-1AF2-D9E86A5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989907-6AD4-D156-A831-82A5CC804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4E84B-1B12-01DA-7E6A-03683320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B079E-174E-E3C9-4418-93220D29A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1C0DF-6494-A870-CA60-4F0B999A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B503A-0A44-AA3F-3F28-3B19EBB7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FD8AE-107A-B137-8713-705585F0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5771E-74CC-3F46-D31D-728ABED33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1D28-5235-0BFD-37E9-BA1EC28B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B2E3C-3726-02D1-3C2D-3C524D68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CCE8-62A3-6DED-938C-30B9BDAC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2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9646-5FC5-9119-560E-ACFAF3DB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95D26-BEA8-4D28-E107-099E471E1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49E7E-2CE8-950B-EC40-861A51BA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F629-EEE8-7575-5459-CBBD26E8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30BA5-9ABD-6C50-E6CB-F3D092F3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3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9502-27F8-E5BE-715F-01D30AEB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81365-BB5C-C42E-29ED-726AB499A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819D4-0248-8608-3FD1-0D2922B3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5FDD0-47B0-CC45-CE16-88BDB567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36769-7D6D-1670-F726-E79F987E3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60CF8-2466-166A-437C-3050E0DE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1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CC21-5F81-167D-F1BF-9C8FAC08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D9783-4BCD-CEDE-8887-F8B4B95F0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A7C2C-89E7-D74C-88AE-30C10CEC4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51422-64BF-A9EB-7E14-22FE683CF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C81647-BCC4-785E-5F5B-F5E5E9EF7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2DD79-EBC0-F927-C098-34959D3A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74CE9-A23F-2741-EBEA-DA1E34E2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EB184-21C8-9316-ECDC-4E3CD521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A8D8-209B-3B04-2CE8-20B0ABC4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C89F6-735D-4B02-3853-3E0C23C75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06FDC-0E6E-7562-742B-C8660F7F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15AC-2B00-E111-0B9D-381DA750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8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05B56-9684-A69D-761E-B59BFBD1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B09CC-2FBA-4FF0-35B5-FABE5865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DF6ED-1D39-EDA7-E622-DAF80B6F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2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4AE2-A587-589E-3F3A-F4EE0412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1314-EA6F-A632-853E-0F47CCA4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6E394-EA9C-BF64-9B5C-AB1295CF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2A16C-7567-1588-1AD2-EC379DDB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8306E-3A20-C281-C5D0-438E8FAE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D8EB1-6826-3C8D-0E8C-D5937980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4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0645-6041-019A-9112-B01F9133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4C29-12EB-07C0-EFE8-FD9F5E2AC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BEE96-7C4E-7873-F48A-A185BA4DB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B60AD-BD75-835A-11D5-DC7BF120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0EC09-B85D-D455-6FAE-A212CE63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E4722-FD48-9C99-DA5D-71319707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7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262AA96-7608-9AB4-675E-4626999B4E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D1AD4-736C-E4D6-046F-56E02152D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7901-DA5A-2C59-0E94-60F787D6E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1284-652B-8742-4783-31D220CC2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212E9F-190A-49BC-A721-3F07F0A54CC5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7638F-EDDA-F791-0FC8-919BCED42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750C2-812A-1355-2886-5E5967E8A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C0FEE1-FA05-492C-8906-1254A2AA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9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98" y="411430"/>
            <a:ext cx="3944454" cy="1158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E9177-0412-E7CF-498B-E8DEE4845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5CA69-B4D4-D02A-B797-7F733405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52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:a16="http://schemas.microsoft.com/office/drawing/2014/main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:a16="http://schemas.microsoft.com/office/drawing/2014/main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:a16="http://schemas.microsoft.com/office/drawing/2014/main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:a16="http://schemas.microsoft.com/office/drawing/2014/main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:a16="http://schemas.microsoft.com/office/drawing/2014/main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D5CE286-C6AD-6E13-1813-E389E2D00CF2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C804B5D-3F8A-4119-74C2-FD4D6C9FC1FF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6460CED-B4EB-1B50-2C38-02A2FA6B77F4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81FE25-8C58-4039-31D8-BE93F33E6873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87B4A79-53B1-F92C-0368-E6809660E994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71BCF9-D2EB-C625-8F78-25FD9E54517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A985C4-83E9-A09E-EC55-5FDAC7D87D8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C314DF-DF27-8262-E137-7BB88D589F05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2FBAA2-375C-C854-F6F5-6234B23AF20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479D9C-258F-EAAC-E2F1-AC910EBB300C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B7C7FF-EF9A-7CD1-CE00-2258B7527384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27AD72-2849-53B4-4E09-8A57748D7800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97112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014A53-DB13-D241-F493-C3BEFC1CF235}"/>
              </a:ext>
            </a:extLst>
          </p:cNvPr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7612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253423" fill="none" extrusionOk="0">
                <a:moveTo>
                  <a:pt x="0" y="1042258"/>
                </a:moveTo>
                <a:cubicBezTo>
                  <a:pt x="-167903" y="477075"/>
                  <a:pt x="459279" y="41775"/>
                  <a:pt x="1042258" y="0"/>
                </a:cubicBezTo>
                <a:cubicBezTo>
                  <a:pt x="2172265" y="494059"/>
                  <a:pt x="6319198" y="-248720"/>
                  <a:pt x="10428778" y="0"/>
                </a:cubicBezTo>
                <a:cubicBezTo>
                  <a:pt x="11053778" y="-65136"/>
                  <a:pt x="11636642" y="515387"/>
                  <a:pt x="11471036" y="1042258"/>
                </a:cubicBezTo>
                <a:cubicBezTo>
                  <a:pt x="11545448" y="2464359"/>
                  <a:pt x="11534691" y="4384306"/>
                  <a:pt x="11471036" y="5211165"/>
                </a:cubicBezTo>
                <a:cubicBezTo>
                  <a:pt x="11379464" y="5750966"/>
                  <a:pt x="10870997" y="6312257"/>
                  <a:pt x="10428778" y="6253423"/>
                </a:cubicBezTo>
                <a:cubicBezTo>
                  <a:pt x="6593572" y="6458669"/>
                  <a:pt x="3460203" y="6038002"/>
                  <a:pt x="1042258" y="6253423"/>
                </a:cubicBezTo>
                <a:cubicBezTo>
                  <a:pt x="446084" y="6411254"/>
                  <a:pt x="-128129" y="5897109"/>
                  <a:pt x="0" y="5211165"/>
                </a:cubicBezTo>
                <a:cubicBezTo>
                  <a:pt x="53466" y="3724657"/>
                  <a:pt x="44546" y="1963386"/>
                  <a:pt x="0" y="1042258"/>
                </a:cubicBezTo>
                <a:close/>
              </a:path>
              <a:path w="11471036" h="6253423" stroke="0" extrusionOk="0">
                <a:moveTo>
                  <a:pt x="0" y="1042258"/>
                </a:moveTo>
                <a:cubicBezTo>
                  <a:pt x="68273" y="524930"/>
                  <a:pt x="584876" y="6279"/>
                  <a:pt x="1042258" y="0"/>
                </a:cubicBezTo>
                <a:cubicBezTo>
                  <a:pt x="1973532" y="-218029"/>
                  <a:pt x="7282951" y="122218"/>
                  <a:pt x="10428778" y="0"/>
                </a:cubicBezTo>
                <a:cubicBezTo>
                  <a:pt x="10997703" y="-40243"/>
                  <a:pt x="11363366" y="581117"/>
                  <a:pt x="11471036" y="1042258"/>
                </a:cubicBezTo>
                <a:cubicBezTo>
                  <a:pt x="11537385" y="2606276"/>
                  <a:pt x="11598560" y="4579854"/>
                  <a:pt x="11471036" y="5211165"/>
                </a:cubicBezTo>
                <a:cubicBezTo>
                  <a:pt x="11522310" y="5899872"/>
                  <a:pt x="10935146" y="6248195"/>
                  <a:pt x="10428778" y="6253423"/>
                </a:cubicBezTo>
                <a:cubicBezTo>
                  <a:pt x="7227446" y="6084392"/>
                  <a:pt x="3930394" y="6335551"/>
                  <a:pt x="1042258" y="6253423"/>
                </a:cubicBezTo>
                <a:cubicBezTo>
                  <a:pt x="428745" y="6226735"/>
                  <a:pt x="-134096" y="5761071"/>
                  <a:pt x="0" y="5211165"/>
                </a:cubicBezTo>
                <a:cubicBezTo>
                  <a:pt x="-141381" y="4189751"/>
                  <a:pt x="-204878" y="2656689"/>
                  <a:pt x="0" y="1042258"/>
                </a:cubicBezTo>
                <a:close/>
              </a:path>
              <a:path w="11471036" h="6253423" fill="none" stroke="0" extrusionOk="0">
                <a:moveTo>
                  <a:pt x="0" y="1042258"/>
                </a:moveTo>
                <a:cubicBezTo>
                  <a:pt x="17970" y="460745"/>
                  <a:pt x="522943" y="13995"/>
                  <a:pt x="1042258" y="0"/>
                </a:cubicBezTo>
                <a:cubicBezTo>
                  <a:pt x="2641331" y="-429126"/>
                  <a:pt x="6434924" y="-6338"/>
                  <a:pt x="10428778" y="0"/>
                </a:cubicBezTo>
                <a:cubicBezTo>
                  <a:pt x="11000636" y="-31512"/>
                  <a:pt x="11557455" y="582482"/>
                  <a:pt x="11471036" y="1042258"/>
                </a:cubicBezTo>
                <a:cubicBezTo>
                  <a:pt x="11587733" y="2288060"/>
                  <a:pt x="11390038" y="4273794"/>
                  <a:pt x="11471036" y="5211165"/>
                </a:cubicBezTo>
                <a:cubicBezTo>
                  <a:pt x="11457654" y="5825325"/>
                  <a:pt x="10888507" y="6296363"/>
                  <a:pt x="10428778" y="6253423"/>
                </a:cubicBezTo>
                <a:cubicBezTo>
                  <a:pt x="6769737" y="6090256"/>
                  <a:pt x="3662895" y="5880518"/>
                  <a:pt x="1042258" y="6253423"/>
                </a:cubicBezTo>
                <a:cubicBezTo>
                  <a:pt x="431253" y="6284881"/>
                  <a:pt x="-44732" y="5816913"/>
                  <a:pt x="0" y="5211165"/>
                </a:cubicBezTo>
                <a:cubicBezTo>
                  <a:pt x="-9727" y="3628456"/>
                  <a:pt x="-55276" y="2025988"/>
                  <a:pt x="0" y="104225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986A6-24AE-C236-4CD8-F722C8D35BE4}"/>
              </a:ext>
            </a:extLst>
          </p:cNvPr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C369C-9DAE-0FAC-80E7-90AE2D6E2A5B}"/>
              </a:ext>
            </a:extLst>
          </p:cNvPr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74111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</TotalTime>
  <Words>358</Words>
  <Application>Microsoft Office PowerPoint</Application>
  <PresentationFormat>Widescreen</PresentationFormat>
  <Paragraphs>51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</vt:lpstr>
      <vt:lpstr>Cambria Math</vt:lpstr>
      <vt:lpstr>iCiel Pony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2024-06-23T10:16:32Z</dcterms:created>
  <dcterms:modified xsi:type="dcterms:W3CDTF">2024-08-11T01:40:38Z</dcterms:modified>
  <cp:category>9Slide.vn</cp:category>
</cp:coreProperties>
</file>