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1.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5" r:id="rId2"/>
  </p:sldMasterIdLst>
  <p:notesMasterIdLst>
    <p:notesMasterId r:id="rId42"/>
  </p:notesMasterIdLst>
  <p:sldIdLst>
    <p:sldId id="646" r:id="rId3"/>
    <p:sldId id="349" r:id="rId4"/>
    <p:sldId id="351" r:id="rId5"/>
    <p:sldId id="476" r:id="rId6"/>
    <p:sldId id="484" r:id="rId7"/>
    <p:sldId id="485" r:id="rId8"/>
    <p:sldId id="486" r:id="rId9"/>
    <p:sldId id="295" r:id="rId10"/>
    <p:sldId id="533" r:id="rId11"/>
    <p:sldId id="355" r:id="rId12"/>
    <p:sldId id="392" r:id="rId13"/>
    <p:sldId id="396" r:id="rId14"/>
    <p:sldId id="487" r:id="rId15"/>
    <p:sldId id="488" r:id="rId16"/>
    <p:sldId id="397" r:id="rId17"/>
    <p:sldId id="527" r:id="rId18"/>
    <p:sldId id="490" r:id="rId19"/>
    <p:sldId id="491" r:id="rId20"/>
    <p:sldId id="362" r:id="rId21"/>
    <p:sldId id="365" r:id="rId22"/>
    <p:sldId id="405" r:id="rId23"/>
    <p:sldId id="528" r:id="rId24"/>
    <p:sldId id="530" r:id="rId25"/>
    <p:sldId id="531" r:id="rId26"/>
    <p:sldId id="532" r:id="rId27"/>
    <p:sldId id="406" r:id="rId28"/>
    <p:sldId id="460" r:id="rId29"/>
    <p:sldId id="479" r:id="rId30"/>
    <p:sldId id="466" r:id="rId31"/>
    <p:sldId id="492" r:id="rId32"/>
    <p:sldId id="526" r:id="rId33"/>
    <p:sldId id="468" r:id="rId34"/>
    <p:sldId id="469" r:id="rId35"/>
    <p:sldId id="318" r:id="rId36"/>
    <p:sldId id="346" r:id="rId37"/>
    <p:sldId id="534" r:id="rId38"/>
    <p:sldId id="645" r:id="rId39"/>
    <p:sldId id="304" r:id="rId40"/>
    <p:sldId id="38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930" autoAdjust="0"/>
  </p:normalViewPr>
  <p:slideViewPr>
    <p:cSldViewPr snapToGrid="0">
      <p:cViewPr>
        <p:scale>
          <a:sx n="59" d="100"/>
          <a:sy n="59" d="100"/>
        </p:scale>
        <p:origin x="-576" y="-96"/>
      </p:cViewPr>
      <p:guideLst>
        <p:guide orient="horz" pos="2160"/>
        <p:guide pos="3840"/>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39</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13</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6</a:t>
            </a: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16</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endParaRPr lang="en-US" dirty="0"/>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21</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25</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8/25/2024</a:t>
            </a:fld>
            <a:endParaRPr lang="en-US"/>
          </a:p>
        </p:txBody>
      </p:sp>
      <p:sp>
        <p:nvSpPr>
          <p:cNvPr id="5" name="Footer Placeholder 4">
            <a:extLst>
              <a:ext uri="{FF2B5EF4-FFF2-40B4-BE49-F238E27FC236}">
                <a16:creationId xmlns=""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36203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921636166"/>
      </p:ext>
    </p:extLst>
  </p:cSld>
  <p:clrMapOvr>
    <a:masterClrMapping/>
  </p:clrMapOvr>
  <p:transition spd="slow" advClick="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6" name="Footer Placeholder 5">
            <a:extLst>
              <a:ext uri="{FF2B5EF4-FFF2-40B4-BE49-F238E27FC236}">
                <a16:creationId xmlns=""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8" name="Footer Placeholder 7">
            <a:extLst>
              <a:ext uri="{FF2B5EF4-FFF2-40B4-BE49-F238E27FC236}">
                <a16:creationId xmlns=""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4" name="Footer Placeholder 3">
            <a:extLst>
              <a:ext uri="{FF2B5EF4-FFF2-40B4-BE49-F238E27FC236}">
                <a16:creationId xmlns=""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3" name="Footer Placeholder 2">
            <a:extLst>
              <a:ext uri="{FF2B5EF4-FFF2-40B4-BE49-F238E27FC236}">
                <a16:creationId xmlns=""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6" name="Footer Placeholder 5">
            <a:extLst>
              <a:ext uri="{FF2B5EF4-FFF2-40B4-BE49-F238E27FC236}">
                <a16:creationId xmlns=""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6" name="Footer Placeholder 5">
            <a:extLst>
              <a:ext uri="{FF2B5EF4-FFF2-40B4-BE49-F238E27FC236}">
                <a16:creationId xmlns=""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8/25/2024</a:t>
            </a:fld>
            <a:endParaRPr lang="en-US"/>
          </a:p>
        </p:txBody>
      </p:sp>
      <p:sp>
        <p:nvSpPr>
          <p:cNvPr id="5" name="Footer Placeholder 4">
            <a:extLst>
              <a:ext uri="{FF2B5EF4-FFF2-40B4-BE49-F238E27FC236}">
                <a16:creationId xmlns=""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6.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 xmlns:a16="http://schemas.microsoft.com/office/drawing/2014/main" id="{9BA0C7CB-7BE0-A2D9-75DA-F1A225AFB5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9" r:id="rId12"/>
    <p:sldLayoutId id="2147483740" r:id="rId13"/>
    <p:sldLayoutId id="2147483685" r:id="rId14"/>
    <p:sldLayoutId id="2147483686" r:id="rId15"/>
    <p:sldLayoutId id="2147483687" r:id="rId16"/>
    <p:sldLayoutId id="2147483699" r:id="rId17"/>
    <p:sldLayoutId id="214748371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13A1092E-AA82-5453-A634-1F44BE06BB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6.wdp"/><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7.wdp"/><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5.svg"/><Relationship Id="rId4" Type="http://schemas.openxmlformats.org/officeDocument/2006/relationships/image" Target="../media/image52.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5.png"/><Relationship Id="rId4"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4.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gi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70.sv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png"/><Relationship Id="rId7" Type="http://schemas.openxmlformats.org/officeDocument/2006/relationships/image" Target="../media/image69.gif"/><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png"/><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71.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69.gif"/><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7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5.png"/><Relationship Id="rId5" Type="http://schemas.openxmlformats.org/officeDocument/2006/relationships/image" Target="../media/image74.gif"/><Relationship Id="rId10" Type="http://schemas.openxmlformats.org/officeDocument/2006/relationships/image" Target="../media/image77.png"/><Relationship Id="rId4" Type="http://schemas.openxmlformats.org/officeDocument/2006/relationships/image" Target="../media/image7.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2.svg"/></Relationships>
</file>

<file path=ppt/slides/_rels/slide32.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16.png"/><Relationship Id="rId7"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7.png"/><Relationship Id="rId10" Type="http://schemas.openxmlformats.org/officeDocument/2006/relationships/image" Target="../media/image75.png"/><Relationship Id="rId4" Type="http://schemas.microsoft.com/office/2007/relationships/hdphoto" Target="../media/hdphoto3.wdp"/><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62.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1.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20.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13897" y="175613"/>
                    <a:pt x="94619" y="-22616"/>
                    <a:pt x="286856" y="0"/>
                  </a:cubicBezTo>
                  <a:cubicBezTo>
                    <a:pt x="1273876" y="-21315"/>
                    <a:pt x="1993499" y="-258892"/>
                    <a:pt x="2568778" y="0"/>
                  </a:cubicBezTo>
                  <a:cubicBezTo>
                    <a:pt x="2776322" y="14872"/>
                    <a:pt x="2822335" y="99193"/>
                    <a:pt x="2855635" y="283910"/>
                  </a:cubicBezTo>
                  <a:cubicBezTo>
                    <a:pt x="2918355" y="524388"/>
                    <a:pt x="2843988" y="789537"/>
                    <a:pt x="2855635" y="878655"/>
                  </a:cubicBezTo>
                  <a:cubicBezTo>
                    <a:pt x="2879380" y="1017529"/>
                    <a:pt x="2751138" y="1136764"/>
                    <a:pt x="2568778" y="1162566"/>
                  </a:cubicBezTo>
                  <a:cubicBezTo>
                    <a:pt x="1659374" y="1243631"/>
                    <a:pt x="1106113" y="1105531"/>
                    <a:pt x="286856" y="1162566"/>
                  </a:cubicBezTo>
                  <a:cubicBezTo>
                    <a:pt x="108291" y="1157033"/>
                    <a:pt x="-48121" y="1034800"/>
                    <a:pt x="0" y="878655"/>
                  </a:cubicBezTo>
                  <a:cubicBezTo>
                    <a:pt x="-26507" y="649882"/>
                    <a:pt x="-37148" y="398692"/>
                    <a:pt x="0" y="283910"/>
                  </a:cubicBezTo>
                  <a:close/>
                </a:path>
                <a:path w="2855635" h="1162566" stroke="0" extrusionOk="0">
                  <a:moveTo>
                    <a:pt x="0" y="283910"/>
                  </a:moveTo>
                  <a:cubicBezTo>
                    <a:pt x="-11553" y="106582"/>
                    <a:pt x="93163" y="2850"/>
                    <a:pt x="286856" y="0"/>
                  </a:cubicBezTo>
                  <a:cubicBezTo>
                    <a:pt x="1281193" y="-106392"/>
                    <a:pt x="1480223" y="93217"/>
                    <a:pt x="2568778" y="0"/>
                  </a:cubicBezTo>
                  <a:cubicBezTo>
                    <a:pt x="2717077" y="-10158"/>
                    <a:pt x="2832595" y="121538"/>
                    <a:pt x="2855635" y="283910"/>
                  </a:cubicBezTo>
                  <a:cubicBezTo>
                    <a:pt x="2820715" y="357112"/>
                    <a:pt x="2870526" y="744632"/>
                    <a:pt x="2855635" y="878655"/>
                  </a:cubicBezTo>
                  <a:cubicBezTo>
                    <a:pt x="2871841" y="998206"/>
                    <a:pt x="2726596" y="1158087"/>
                    <a:pt x="2568778" y="1162566"/>
                  </a:cubicBezTo>
                  <a:cubicBezTo>
                    <a:pt x="1555388" y="1100700"/>
                    <a:pt x="579380" y="1235903"/>
                    <a:pt x="286856" y="1162566"/>
                  </a:cubicBezTo>
                  <a:cubicBezTo>
                    <a:pt x="152297" y="1179304"/>
                    <a:pt x="-23007" y="1064695"/>
                    <a:pt x="0" y="878655"/>
                  </a:cubicBezTo>
                  <a:cubicBezTo>
                    <a:pt x="-48789" y="737364"/>
                    <a:pt x="-36005" y="382154"/>
                    <a:pt x="0" y="283910"/>
                  </a:cubicBezTo>
                  <a:close/>
                </a:path>
                <a:path w="2855635" h="1162566" fill="none" stroke="0" extrusionOk="0">
                  <a:moveTo>
                    <a:pt x="0" y="283910"/>
                  </a:moveTo>
                  <a:cubicBezTo>
                    <a:pt x="-13014" y="119905"/>
                    <a:pt x="91784" y="6972"/>
                    <a:pt x="286856" y="0"/>
                  </a:cubicBezTo>
                  <a:cubicBezTo>
                    <a:pt x="1374702" y="-8683"/>
                    <a:pt x="2018790" y="-147835"/>
                    <a:pt x="2568778" y="0"/>
                  </a:cubicBezTo>
                  <a:cubicBezTo>
                    <a:pt x="2749903" y="6014"/>
                    <a:pt x="2825546" y="103373"/>
                    <a:pt x="2855635" y="283910"/>
                  </a:cubicBezTo>
                  <a:cubicBezTo>
                    <a:pt x="2919354" y="535838"/>
                    <a:pt x="2852374" y="775008"/>
                    <a:pt x="2855635" y="878655"/>
                  </a:cubicBezTo>
                  <a:cubicBezTo>
                    <a:pt x="2862230" y="1029391"/>
                    <a:pt x="2730380" y="1138944"/>
                    <a:pt x="2568778" y="1162566"/>
                  </a:cubicBezTo>
                  <a:cubicBezTo>
                    <a:pt x="1693311" y="1331516"/>
                    <a:pt x="1083507" y="1109375"/>
                    <a:pt x="286856" y="1162566"/>
                  </a:cubicBezTo>
                  <a:cubicBezTo>
                    <a:pt x="103916" y="1159899"/>
                    <a:pt x="-30732" y="1037134"/>
                    <a:pt x="0" y="878655"/>
                  </a:cubicBezTo>
                  <a:cubicBezTo>
                    <a:pt x="-32262" y="688753"/>
                    <a:pt x="-49661" y="410819"/>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9561" y="161727"/>
                    <a:pt x="76976" y="-25339"/>
                    <a:pt x="250241" y="0"/>
                  </a:cubicBezTo>
                  <a:cubicBezTo>
                    <a:pt x="1137886" y="-9547"/>
                    <a:pt x="2011177" y="-227085"/>
                    <a:pt x="2605393" y="0"/>
                  </a:cubicBezTo>
                  <a:cubicBezTo>
                    <a:pt x="2764592" y="7157"/>
                    <a:pt x="2849640" y="121771"/>
                    <a:pt x="2855635" y="283910"/>
                  </a:cubicBezTo>
                  <a:cubicBezTo>
                    <a:pt x="2855195" y="348540"/>
                    <a:pt x="2895433" y="781498"/>
                    <a:pt x="2855635" y="878655"/>
                  </a:cubicBezTo>
                  <a:cubicBezTo>
                    <a:pt x="2868537" y="1024847"/>
                    <a:pt x="2763782" y="1138304"/>
                    <a:pt x="2605393" y="1162566"/>
                  </a:cubicBezTo>
                  <a:cubicBezTo>
                    <a:pt x="1509621" y="1240413"/>
                    <a:pt x="748649" y="1110971"/>
                    <a:pt x="250241" y="1162566"/>
                  </a:cubicBezTo>
                  <a:cubicBezTo>
                    <a:pt x="86357" y="1155388"/>
                    <a:pt x="-15669" y="1035228"/>
                    <a:pt x="0" y="878655"/>
                  </a:cubicBezTo>
                  <a:cubicBezTo>
                    <a:pt x="-40439" y="753600"/>
                    <a:pt x="-17911" y="470490"/>
                    <a:pt x="0" y="283910"/>
                  </a:cubicBezTo>
                  <a:close/>
                </a:path>
                <a:path w="2855635" h="1162566" stroke="0" extrusionOk="0">
                  <a:moveTo>
                    <a:pt x="0" y="283910"/>
                  </a:moveTo>
                  <a:cubicBezTo>
                    <a:pt x="-10804" y="120516"/>
                    <a:pt x="93257" y="12808"/>
                    <a:pt x="250241" y="0"/>
                  </a:cubicBezTo>
                  <a:cubicBezTo>
                    <a:pt x="845024" y="-145315"/>
                    <a:pt x="2056607" y="75942"/>
                    <a:pt x="2605393" y="0"/>
                  </a:cubicBezTo>
                  <a:cubicBezTo>
                    <a:pt x="2736881" y="-9924"/>
                    <a:pt x="2828549" y="126365"/>
                    <a:pt x="2855635" y="283910"/>
                  </a:cubicBezTo>
                  <a:cubicBezTo>
                    <a:pt x="2806227" y="432378"/>
                    <a:pt x="2854140" y="598077"/>
                    <a:pt x="2855635" y="878655"/>
                  </a:cubicBezTo>
                  <a:cubicBezTo>
                    <a:pt x="2866370" y="1018370"/>
                    <a:pt x="2733430" y="1147253"/>
                    <a:pt x="2605393" y="1162566"/>
                  </a:cubicBezTo>
                  <a:cubicBezTo>
                    <a:pt x="2264847" y="1100695"/>
                    <a:pt x="644570" y="1230097"/>
                    <a:pt x="250241" y="1162566"/>
                  </a:cubicBezTo>
                  <a:cubicBezTo>
                    <a:pt x="117154" y="1174754"/>
                    <a:pt x="-26245" y="1079193"/>
                    <a:pt x="0" y="878655"/>
                  </a:cubicBezTo>
                  <a:cubicBezTo>
                    <a:pt x="-40662" y="733463"/>
                    <a:pt x="-31768" y="517872"/>
                    <a:pt x="0" y="283910"/>
                  </a:cubicBezTo>
                  <a:close/>
                </a:path>
                <a:path w="2855635" h="1162566" fill="none" stroke="0" extrusionOk="0">
                  <a:moveTo>
                    <a:pt x="0" y="283910"/>
                  </a:moveTo>
                  <a:cubicBezTo>
                    <a:pt x="-10795" y="107342"/>
                    <a:pt x="80209" y="-5122"/>
                    <a:pt x="250241" y="0"/>
                  </a:cubicBezTo>
                  <a:cubicBezTo>
                    <a:pt x="1310767" y="10896"/>
                    <a:pt x="2131828" y="-128228"/>
                    <a:pt x="2605393" y="0"/>
                  </a:cubicBezTo>
                  <a:cubicBezTo>
                    <a:pt x="2750416" y="-1913"/>
                    <a:pt x="2845341" y="119114"/>
                    <a:pt x="2855635" y="283910"/>
                  </a:cubicBezTo>
                  <a:cubicBezTo>
                    <a:pt x="2871824" y="364112"/>
                    <a:pt x="2891132" y="759327"/>
                    <a:pt x="2855635" y="878655"/>
                  </a:cubicBezTo>
                  <a:cubicBezTo>
                    <a:pt x="2872878" y="1017722"/>
                    <a:pt x="2756457" y="1139079"/>
                    <a:pt x="2605393" y="1162566"/>
                  </a:cubicBezTo>
                  <a:cubicBezTo>
                    <a:pt x="1601786" y="1302157"/>
                    <a:pt x="696861" y="1106905"/>
                    <a:pt x="250241" y="1162566"/>
                  </a:cubicBezTo>
                  <a:cubicBezTo>
                    <a:pt x="99483" y="1164730"/>
                    <a:pt x="-8407" y="1037311"/>
                    <a:pt x="0" y="878655"/>
                  </a:cubicBezTo>
                  <a:cubicBezTo>
                    <a:pt x="-49659" y="799125"/>
                    <a:pt x="-39129" y="492553"/>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10149" y="162527"/>
                    <a:pt x="121235" y="-5998"/>
                    <a:pt x="290830" y="0"/>
                  </a:cubicBezTo>
                  <a:cubicBezTo>
                    <a:pt x="1386522" y="-24643"/>
                    <a:pt x="2169415" y="-196619"/>
                    <a:pt x="2564804" y="0"/>
                  </a:cubicBezTo>
                  <a:cubicBezTo>
                    <a:pt x="2754763" y="8841"/>
                    <a:pt x="2823642" y="100464"/>
                    <a:pt x="2855635" y="283909"/>
                  </a:cubicBezTo>
                  <a:cubicBezTo>
                    <a:pt x="2889031" y="354917"/>
                    <a:pt x="2838287" y="685080"/>
                    <a:pt x="2855635" y="878656"/>
                  </a:cubicBezTo>
                  <a:cubicBezTo>
                    <a:pt x="2902487" y="1000451"/>
                    <a:pt x="2748992" y="1137144"/>
                    <a:pt x="2564804" y="1162566"/>
                  </a:cubicBezTo>
                  <a:cubicBezTo>
                    <a:pt x="1880922" y="1234578"/>
                    <a:pt x="1324402" y="1110402"/>
                    <a:pt x="290830" y="1162566"/>
                  </a:cubicBezTo>
                  <a:cubicBezTo>
                    <a:pt x="88270" y="1151021"/>
                    <a:pt x="-55263" y="1034708"/>
                    <a:pt x="0" y="878656"/>
                  </a:cubicBezTo>
                  <a:cubicBezTo>
                    <a:pt x="-47228" y="729546"/>
                    <a:pt x="36109" y="523609"/>
                    <a:pt x="0" y="283909"/>
                  </a:cubicBezTo>
                  <a:close/>
                </a:path>
                <a:path w="2855635" h="1162566" stroke="0" extrusionOk="0">
                  <a:moveTo>
                    <a:pt x="0" y="283909"/>
                  </a:moveTo>
                  <a:cubicBezTo>
                    <a:pt x="-27165" y="114532"/>
                    <a:pt x="80027" y="15980"/>
                    <a:pt x="290830" y="0"/>
                  </a:cubicBezTo>
                  <a:cubicBezTo>
                    <a:pt x="1463088" y="-131591"/>
                    <a:pt x="1666034" y="88250"/>
                    <a:pt x="2564804" y="0"/>
                  </a:cubicBezTo>
                  <a:cubicBezTo>
                    <a:pt x="2719627" y="-26500"/>
                    <a:pt x="2845284" y="125471"/>
                    <a:pt x="2855635" y="283909"/>
                  </a:cubicBezTo>
                  <a:cubicBezTo>
                    <a:pt x="2790994" y="394643"/>
                    <a:pt x="2839755" y="592727"/>
                    <a:pt x="2855635" y="878656"/>
                  </a:cubicBezTo>
                  <a:cubicBezTo>
                    <a:pt x="2860451" y="1025828"/>
                    <a:pt x="2729605" y="1153321"/>
                    <a:pt x="2564804" y="1162566"/>
                  </a:cubicBezTo>
                  <a:cubicBezTo>
                    <a:pt x="1468085" y="1106387"/>
                    <a:pt x="497080" y="1239235"/>
                    <a:pt x="290830" y="1162566"/>
                  </a:cubicBezTo>
                  <a:cubicBezTo>
                    <a:pt x="130317" y="1176804"/>
                    <a:pt x="-22517" y="1070124"/>
                    <a:pt x="0" y="878656"/>
                  </a:cubicBezTo>
                  <a:cubicBezTo>
                    <a:pt x="13727" y="676621"/>
                    <a:pt x="-2263" y="524078"/>
                    <a:pt x="0" y="283909"/>
                  </a:cubicBezTo>
                  <a:close/>
                </a:path>
                <a:path w="2855635" h="1162566" fill="none" stroke="0" extrusionOk="0">
                  <a:moveTo>
                    <a:pt x="0" y="283909"/>
                  </a:moveTo>
                  <a:cubicBezTo>
                    <a:pt x="-4473" y="123708"/>
                    <a:pt x="109725" y="13627"/>
                    <a:pt x="290830" y="0"/>
                  </a:cubicBezTo>
                  <a:cubicBezTo>
                    <a:pt x="1425275" y="-32163"/>
                    <a:pt x="2236754" y="-128984"/>
                    <a:pt x="2564804" y="0"/>
                  </a:cubicBezTo>
                  <a:cubicBezTo>
                    <a:pt x="2721686" y="-7575"/>
                    <a:pt x="2832498" y="108775"/>
                    <a:pt x="2855635" y="283909"/>
                  </a:cubicBezTo>
                  <a:cubicBezTo>
                    <a:pt x="2905119" y="381012"/>
                    <a:pt x="2855135" y="624606"/>
                    <a:pt x="2855635" y="878656"/>
                  </a:cubicBezTo>
                  <a:cubicBezTo>
                    <a:pt x="2884814" y="1011424"/>
                    <a:pt x="2710124" y="1137108"/>
                    <a:pt x="2564804" y="1162566"/>
                  </a:cubicBezTo>
                  <a:cubicBezTo>
                    <a:pt x="1981722" y="1292231"/>
                    <a:pt x="1237645" y="1103525"/>
                    <a:pt x="290830" y="1162566"/>
                  </a:cubicBezTo>
                  <a:cubicBezTo>
                    <a:pt x="110188" y="1161535"/>
                    <a:pt x="-32454" y="1039159"/>
                    <a:pt x="0" y="878656"/>
                  </a:cubicBezTo>
                  <a:cubicBezTo>
                    <a:pt x="-59577" y="801660"/>
                    <a:pt x="23381" y="526891"/>
                    <a:pt x="0" y="2839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 xmlns:a16="http://schemas.microsoft.com/office/drawing/2014/main"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 xmlns:a16="http://schemas.microsoft.com/office/drawing/2014/main"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 xmlns:a16="http://schemas.microsoft.com/office/drawing/2014/main"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 xmlns:a16="http://schemas.microsoft.com/office/drawing/2014/main"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 xmlns:a16="http://schemas.microsoft.com/office/drawing/2014/main"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 xmlns:a16="http://schemas.microsoft.com/office/drawing/2014/main"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 xmlns:a16="http://schemas.microsoft.com/office/drawing/2014/main"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 xmlns:a16="http://schemas.microsoft.com/office/drawing/2014/main" id="{0F88E1AC-FC41-4C76-2901-7356554D5336}"/>
              </a:ext>
            </a:extLst>
          </p:cNvPr>
          <p:cNvPicPr>
            <a:picLocks noChangeAspect="1"/>
          </p:cNvPicPr>
          <p:nvPr/>
        </p:nvPicPr>
        <p:blipFill>
          <a:blip r:embed="rId4"/>
          <a:stretch>
            <a:fillRect/>
          </a:stretch>
        </p:blipFill>
        <p:spPr>
          <a:xfrm>
            <a:off x="4421725" y="136555"/>
            <a:ext cx="4676037" cy="1030313"/>
          </a:xfrm>
          <a:prstGeom prst="rect">
            <a:avLst/>
          </a:prstGeom>
        </p:spPr>
      </p:pic>
      <p:sp>
        <p:nvSpPr>
          <p:cNvPr id="9" name="TextBox 8">
            <a:extLst>
              <a:ext uri="{FF2B5EF4-FFF2-40B4-BE49-F238E27FC236}">
                <a16:creationId xmlns="" xmlns:a16="http://schemas.microsoft.com/office/drawing/2014/main" id="{F729E816-8A48-32AD-6F52-B3065312E046}"/>
              </a:ext>
            </a:extLst>
          </p:cNvPr>
          <p:cNvSpPr txBox="1"/>
          <p:nvPr/>
        </p:nvSpPr>
        <p:spPr>
          <a:xfrm>
            <a:off x="609599" y="962027"/>
            <a:ext cx="11077575" cy="2677656"/>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 xmlns:a16="http://schemas.microsoft.com/office/drawing/2014/main"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 xmlns:a16="http://schemas.microsoft.com/office/drawing/2014/main"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 xmlns:a16="http://schemas.microsoft.com/office/drawing/2014/main"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 xmlns:a16="http://schemas.microsoft.com/office/drawing/2014/main" id="{F729E816-8A48-32AD-6F52-B3065312E046}"/>
              </a:ext>
            </a:extLst>
          </p:cNvPr>
          <p:cNvSpPr txBox="1"/>
          <p:nvPr/>
        </p:nvSpPr>
        <p:spPr>
          <a:xfrm>
            <a:off x="228600" y="297281"/>
            <a:ext cx="11734799" cy="6247864"/>
          </a:xfrm>
          <a:prstGeom prst="rect">
            <a:avLst/>
          </a:prstGeom>
          <a:noFill/>
        </p:spPr>
        <p:txBody>
          <a:bodyPr wrap="square" rtlCol="0">
            <a:spAutoFit/>
          </a:bodyPr>
          <a:lstStyle/>
          <a:p>
            <a:pPr algn="just"/>
            <a:r>
              <a:rPr lang="en-US" sz="2000" b="1" dirty="0">
                <a:solidFill>
                  <a:srgbClr val="FF0000"/>
                </a:solidFill>
                <a:latin typeface="Cambria" panose="02040503050406030204" pitchFamily="18" charset="0"/>
                <a:ea typeface="Cambria" panose="02040503050406030204" pitchFamily="18" charset="0"/>
              </a:rPr>
              <a:t>          </a:t>
            </a:r>
            <a:r>
              <a:rPr lang="vi-VN" sz="2000" b="1" dirty="0">
                <a:solidFill>
                  <a:srgbClr val="FF0000"/>
                </a:solidFill>
                <a:latin typeface="Cambria" panose="02040503050406030204" pitchFamily="18" charset="0"/>
                <a:ea typeface="Cambria" panose="02040503050406030204" pitchFamily="18" charset="0"/>
              </a:rPr>
              <a:t>Bỗng em Bống nói:</a:t>
            </a:r>
          </a:p>
          <a:p>
            <a:pPr algn="just"/>
            <a:r>
              <a:rPr lang="en-US" sz="2000" b="1" dirty="0">
                <a:solidFill>
                  <a:srgbClr val="FF0000"/>
                </a:solidFill>
                <a:latin typeface="Cambria" panose="02040503050406030204" pitchFamily="18" charset="0"/>
                <a:ea typeface="Cambria" panose="02040503050406030204" pitchFamily="18" charset="0"/>
              </a:rPr>
              <a:t>      </a:t>
            </a:r>
            <a:r>
              <a:rPr lang="vi-VN" sz="2000" b="1" dirty="0">
                <a:solidFill>
                  <a:srgbClr val="FF0000"/>
                </a:solidFill>
                <a:latin typeface="Cambria" panose="02040503050406030204" pitchFamily="18" charset="0"/>
                <a:ea typeface="Cambria" panose="02040503050406030204" pitchFamily="18" charset="0"/>
              </a:rPr>
              <a:t>– Ơ, em bịt tai lại nghe tiếng gió lạ lắm.</a:t>
            </a:r>
          </a:p>
          <a:p>
            <a:pPr algn="just"/>
            <a:r>
              <a:rPr lang="en-US" sz="2000" b="1" dirty="0">
                <a:solidFill>
                  <a:srgbClr val="FF0000"/>
                </a:solidFill>
                <a:latin typeface="Cambria" panose="02040503050406030204" pitchFamily="18" charset="0"/>
                <a:ea typeface="Cambria" panose="02040503050406030204" pitchFamily="18" charset="0"/>
              </a:rPr>
              <a:t>      </a:t>
            </a:r>
            <a:r>
              <a:rPr lang="vi-VN" sz="2000" b="1" dirty="0">
                <a:solidFill>
                  <a:srgbClr val="FF0000"/>
                </a:solidFill>
                <a:latin typeface="Cambria" panose="02040503050406030204" pitchFamily="18" charset="0"/>
                <a:ea typeface="Cambria" panose="02040503050406030204" pitchFamily="18" charset="0"/>
              </a:rPr>
              <a:t>– Bịt tai thì nghe được gì? – Tôi hỏi Bống.</a:t>
            </a:r>
          </a:p>
          <a:p>
            <a:pPr algn="just"/>
            <a:r>
              <a:rPr lang="en-US" sz="2000" b="1" dirty="0">
                <a:solidFill>
                  <a:srgbClr val="FF0000"/>
                </a:solidFill>
                <a:latin typeface="Cambria" panose="02040503050406030204" pitchFamily="18" charset="0"/>
                <a:ea typeface="Cambria" panose="02040503050406030204" pitchFamily="18" charset="0"/>
              </a:rPr>
              <a:t>      </a:t>
            </a:r>
            <a:r>
              <a:rPr lang="vi-VN" sz="2000" b="1" dirty="0">
                <a:solidFill>
                  <a:srgbClr val="FF0000"/>
                </a:solidFill>
                <a:latin typeface="Cambria" panose="02040503050406030204" pitchFamily="18" charset="0"/>
                <a:ea typeface="Cambria" panose="02040503050406030204" pitchFamily="18" charset="0"/>
              </a:rPr>
              <a:t>– Bịt tai lại rồi mở ra và cứ lặp lại như thế. Anh thử xem,</a:t>
            </a:r>
          </a:p>
          <a:p>
            <a:pPr algn="just"/>
            <a:r>
              <a:rPr lang="en-US" sz="2000" b="1" dirty="0">
                <a:solidFill>
                  <a:srgbClr val="FF0000"/>
                </a:solidFill>
                <a:latin typeface="Cambria" panose="02040503050406030204" pitchFamily="18" charset="0"/>
                <a:ea typeface="Cambria" panose="02040503050406030204" pitchFamily="18" charset="0"/>
              </a:rPr>
              <a:t>      </a:t>
            </a:r>
            <a:r>
              <a:rPr lang="vi-VN" sz="2000" b="1" dirty="0">
                <a:solidFill>
                  <a:srgbClr val="FF0000"/>
                </a:solidFill>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b="1" dirty="0">
                <a:solidFill>
                  <a:srgbClr val="FF0000"/>
                </a:solidFill>
                <a:latin typeface="Cambria" panose="02040503050406030204" pitchFamily="18" charset="0"/>
                <a:ea typeface="Cambria" panose="02040503050406030204" pitchFamily="18" charset="0"/>
              </a:rPr>
              <a:t>      </a:t>
            </a:r>
            <a:r>
              <a:rPr lang="vi-VN" sz="2000" b="1" dirty="0">
                <a:solidFill>
                  <a:srgbClr val="FF0000"/>
                </a:solidFill>
                <a:latin typeface="Cambria" panose="02040503050406030204" pitchFamily="18" charset="0"/>
                <a:ea typeface="Cambria" panose="02040503050406030204" pitchFamily="18" charset="0"/>
              </a:rPr>
              <a:t>– Nghe “u... u... u...” – Văn cười.</a:t>
            </a:r>
          </a:p>
          <a:p>
            <a:pPr algn="just"/>
            <a:r>
              <a:rPr lang="en-US" sz="2000" b="1" dirty="0">
                <a:solidFill>
                  <a:srgbClr val="FF0000"/>
                </a:solidFill>
                <a:latin typeface="Cambria" panose="02040503050406030204" pitchFamily="18" charset="0"/>
                <a:ea typeface="Cambria" panose="02040503050406030204" pitchFamily="18" charset="0"/>
              </a:rPr>
              <a:t>      </a:t>
            </a:r>
            <a:r>
              <a:rPr lang="vi-VN" sz="2000" b="1" dirty="0">
                <a:solidFill>
                  <a:srgbClr val="FF0000"/>
                </a:solidFill>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b="1" dirty="0">
                <a:solidFill>
                  <a:srgbClr val="FF0000"/>
                </a:solidFill>
                <a:latin typeface="Cambria" panose="02040503050406030204" pitchFamily="18" charset="0"/>
                <a:ea typeface="Cambria" panose="02040503050406030204" pitchFamily="18" charset="0"/>
              </a:rPr>
              <a:t>      </a:t>
            </a:r>
            <a:r>
              <a:rPr lang="vi-VN" sz="2000" b="1" dirty="0">
                <a:solidFill>
                  <a:srgbClr val="FF0000"/>
                </a:solidFill>
                <a:latin typeface="Cambria" panose="02040503050406030204" pitchFamily="18" charset="0"/>
                <a:ea typeface="Cambria" panose="02040503050406030204" pitchFamily="18" charset="0"/>
              </a:rPr>
              <a:t>– Đúng rồi, tớ nghe thấy “vui, vui, vui, vui...”.</a:t>
            </a:r>
          </a:p>
          <a:p>
            <a:pPr algn="just"/>
            <a:r>
              <a:rPr lang="en-US" sz="2000" b="1" dirty="0">
                <a:solidFill>
                  <a:srgbClr val="FF0000"/>
                </a:solidFill>
                <a:latin typeface="Cambria" panose="02040503050406030204" pitchFamily="18" charset="0"/>
                <a:ea typeface="Cambria" panose="02040503050406030204" pitchFamily="18" charset="0"/>
              </a:rPr>
              <a:t>      </a:t>
            </a:r>
            <a:r>
              <a:rPr lang="vi-VN" sz="2000" b="1" dirty="0">
                <a:solidFill>
                  <a:srgbClr val="FF0000"/>
                </a:solidFill>
                <a:latin typeface="Cambria" panose="02040503050406030204" pitchFamily="18" charset="0"/>
                <a:ea typeface="Cambria" panose="02040503050406030204" pitchFamily="18" charset="0"/>
              </a:rPr>
              <a:t>– Còn tớ nghe thấy “cười, cười, cười, cười...”.</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 Gió nói “đói, đói, đói... rồi”.</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a:t>
            </a:r>
            <a:r>
              <a:rPr lang="vi-VN" sz="2000" b="1">
                <a:latin typeface="Cambria" panose="02040503050406030204" pitchFamily="18" charset="0"/>
                <a:ea typeface="Cambria" panose="02040503050406030204" pitchFamily="18" charset="0"/>
              </a:rPr>
              <a:t>điều </a:t>
            </a:r>
            <a:r>
              <a:rPr lang="vi-VN" sz="2000" b="1" smtClean="0">
                <a:latin typeface="Cambria" panose="02040503050406030204" pitchFamily="18" charset="0"/>
                <a:ea typeface="Cambria" panose="02040503050406030204" pitchFamily="18" charset="0"/>
              </a:rPr>
              <a:t>gì.</a:t>
            </a:r>
          </a:p>
          <a:p>
            <a:pPr algn="r"/>
            <a:r>
              <a:rPr lang="vi-VN" sz="2000" b="1" smtClean="0">
                <a:latin typeface="Cambria" panose="02040503050406030204" pitchFamily="18" charset="0"/>
                <a:ea typeface="Cambria" panose="02040503050406030204" pitchFamily="18" charset="0"/>
              </a:rPr>
              <a:t>(</a:t>
            </a:r>
            <a:r>
              <a:rPr lang="vi-VN" sz="2000" b="1" i="1" smtClean="0">
                <a:latin typeface="Cambria" panose="02040503050406030204" pitchFamily="18" charset="0"/>
                <a:ea typeface="Cambria" panose="02040503050406030204" pitchFamily="18" charset="0"/>
              </a:rPr>
              <a:t>Theo</a:t>
            </a:r>
            <a:r>
              <a:rPr lang="vi-VN" sz="2000" b="1" smtClean="0">
                <a:latin typeface="Cambria" panose="02040503050406030204" pitchFamily="18" charset="0"/>
                <a:ea typeface="Cambria" panose="02040503050406030204" pitchFamily="18" charset="0"/>
              </a:rPr>
              <a:t> Văn Thành Lê)</a:t>
            </a:r>
            <a:endParaRPr lang="vi-VN"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3008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 xmlns:a16="http://schemas.microsoft.com/office/drawing/2014/main"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 xmlns:a16="http://schemas.microsoft.com/office/drawing/2014/main"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 xmlns:a16="http://schemas.microsoft.com/office/drawing/2014/main"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 xmlns:a16="http://schemas.microsoft.com/office/drawing/2014/main"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 xmlns:a16="http://schemas.microsoft.com/office/drawing/2014/main"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 xmlns:a16="http://schemas.microsoft.com/office/drawing/2014/main"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 xmlns:a16="http://schemas.microsoft.com/office/drawing/2014/main"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 xmlns:a16="http://schemas.microsoft.com/office/drawing/2014/main" id="{DF022234-473F-4F5F-BA4B-EDBBFF8065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 xmlns:a16="http://schemas.microsoft.com/office/drawing/2014/main"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 xmlns:a16="http://schemas.microsoft.com/office/drawing/2014/main" id="{835CA420-068A-49C6-A29F-EB70877F8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 xmlns:a16="http://schemas.microsoft.com/office/drawing/2014/main"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 xmlns:a16="http://schemas.microsoft.com/office/drawing/2014/main"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 xmlns:a16="http://schemas.microsoft.com/office/drawing/2014/main"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 xmlns:a16="http://schemas.microsoft.com/office/drawing/2014/main"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 xmlns:a16="http://schemas.microsoft.com/office/drawing/2014/main"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 xmlns:a16="http://schemas.microsoft.com/office/drawing/2014/main"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 xmlns:a16="http://schemas.microsoft.com/office/drawing/2014/main"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 xmlns:a16="http://schemas.microsoft.com/office/drawing/2014/main"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 xmlns:a16="http://schemas.microsoft.com/office/drawing/2014/main"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 xmlns:a16="http://schemas.microsoft.com/office/drawing/2014/main" id="{99AA67E4-70E3-F879-40FA-40C3FF28E2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 xmlns:a16="http://schemas.microsoft.com/office/drawing/2014/main"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 xmlns:a16="http://schemas.microsoft.com/office/drawing/2014/main"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 xmlns:a16="http://schemas.microsoft.com/office/drawing/2014/main"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 xmlns:a16="http://schemas.microsoft.com/office/drawing/2014/main" id="{314CA662-E107-DF58-C8BB-0D0EEA7DDB8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 xmlns:a16="http://schemas.microsoft.com/office/drawing/2014/main"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 xmlns:a16="http://schemas.microsoft.com/office/drawing/2014/main"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 xmlns:a16="http://schemas.microsoft.com/office/drawing/2014/main"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 xmlns:a16="http://schemas.microsoft.com/office/drawing/2014/main"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 xmlns:a16="http://schemas.microsoft.com/office/drawing/2014/main"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 xmlns:a16="http://schemas.microsoft.com/office/drawing/2014/main"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 xmlns:a16="http://schemas.microsoft.com/office/drawing/2014/main"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 xmlns:a16="http://schemas.microsoft.com/office/drawing/2014/main"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 xmlns:a16="http://schemas.microsoft.com/office/drawing/2014/main"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 xmlns:a16="http://schemas.microsoft.com/office/drawing/2014/main"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 xmlns:a16="http://schemas.microsoft.com/office/drawing/2014/main"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 xmlns:a16="http://schemas.microsoft.com/office/drawing/2014/main"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 xmlns:a16="http://schemas.microsoft.com/office/drawing/2014/main"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 xmlns:a16="http://schemas.microsoft.com/office/drawing/2014/main"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 xmlns:a16="http://schemas.microsoft.com/office/drawing/2014/main" id="{B731DBC6-CEBB-36B4-7C8D-4B896A4E9C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 xmlns:a16="http://schemas.microsoft.com/office/drawing/2014/main"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 xmlns:a16="http://schemas.microsoft.com/office/drawing/2014/main"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 xmlns:a16="http://schemas.microsoft.com/office/drawing/2014/main"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 xmlns:a16="http://schemas.microsoft.com/office/drawing/2014/main"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 xmlns:a16="http://schemas.microsoft.com/office/drawing/2014/main"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 xmlns:a16="http://schemas.microsoft.com/office/drawing/2014/main"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 xmlns:a16="http://schemas.microsoft.com/office/drawing/2014/main"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 xmlns:a16="http://schemas.microsoft.com/office/drawing/2014/main"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 xmlns:a16="http://schemas.microsoft.com/office/drawing/2014/main"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 xmlns:a16="http://schemas.microsoft.com/office/drawing/2014/main"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 xmlns:a16="http://schemas.microsoft.com/office/drawing/2014/main"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 xmlns:a16="http://schemas.microsoft.com/office/drawing/2014/main"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 xmlns:a16="http://schemas.microsoft.com/office/drawing/2014/main"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35187C84-683A-4CE8-A8CF-21FC6FCBCEA0}"/>
              </a:ext>
            </a:extLst>
          </p:cNvPr>
          <p:cNvSpPr txBox="1"/>
          <p:nvPr/>
        </p:nvSpPr>
        <p:spPr>
          <a:xfrm>
            <a:off x="2919663" y="215491"/>
            <a:ext cx="82762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prstClr val="black"/>
                </a:solidFill>
                <a:effectLst/>
                <a:uLnTx/>
                <a:uFillTx/>
                <a:ea typeface="+mn-ea"/>
                <a:cs typeface="+mn-cs"/>
              </a:rPr>
              <a:t>Thứ</a:t>
            </a:r>
            <a:r>
              <a:rPr kumimoji="0" lang="en-US" sz="3600" b="1" i="0" u="none" strike="noStrike" kern="1200" cap="none" spc="0" normalizeH="0" baseline="0" noProof="0">
                <a:ln>
                  <a:noFill/>
                </a:ln>
                <a:solidFill>
                  <a:prstClr val="black"/>
                </a:solidFill>
                <a:effectLst/>
                <a:uLnTx/>
                <a:uFillTx/>
                <a:ea typeface="+mn-ea"/>
                <a:cs typeface="+mn-cs"/>
              </a:rPr>
              <a:t> </a:t>
            </a:r>
            <a:r>
              <a:rPr kumimoji="0" lang="en-US" sz="3600" b="1" i="0" u="none" strike="noStrike" kern="1200" cap="none" spc="0" normalizeH="0" baseline="0" noProof="0" smtClean="0">
                <a:ln>
                  <a:noFill/>
                </a:ln>
                <a:solidFill>
                  <a:prstClr val="black"/>
                </a:solidFill>
                <a:effectLst/>
                <a:uLnTx/>
                <a:uFillTx/>
                <a:ea typeface="+mn-ea"/>
                <a:cs typeface="+mn-cs"/>
              </a:rPr>
              <a:t>hai </a:t>
            </a:r>
            <a:r>
              <a:rPr kumimoji="0" lang="en-US" sz="3600" b="1" i="0" u="none" strike="noStrike" kern="1200" cap="none" spc="0" normalizeH="0" baseline="0" noProof="0" err="1">
                <a:ln>
                  <a:noFill/>
                </a:ln>
                <a:solidFill>
                  <a:prstClr val="black"/>
                </a:solidFill>
                <a:effectLst/>
                <a:uLnTx/>
                <a:uFillTx/>
                <a:ea typeface="+mn-ea"/>
                <a:cs typeface="+mn-cs"/>
              </a:rPr>
              <a:t>ngày</a:t>
            </a:r>
            <a:r>
              <a:rPr kumimoji="0" lang="en-US" sz="3600" b="1" i="0" u="none" strike="noStrike" kern="1200" cap="none" spc="0" normalizeH="0" baseline="0" noProof="0">
                <a:ln>
                  <a:noFill/>
                </a:ln>
                <a:solidFill>
                  <a:prstClr val="black"/>
                </a:solidFill>
                <a:effectLst/>
                <a:uLnTx/>
                <a:uFillTx/>
                <a:ea typeface="+mn-ea"/>
                <a:cs typeface="+mn-cs"/>
              </a:rPr>
              <a:t> </a:t>
            </a:r>
            <a:r>
              <a:rPr kumimoji="0" lang="en-US" sz="3600" b="1" i="0" u="none" strike="noStrike" kern="1200" cap="none" spc="0" normalizeH="0" baseline="0" noProof="0" smtClean="0">
                <a:ln>
                  <a:noFill/>
                </a:ln>
                <a:solidFill>
                  <a:prstClr val="black"/>
                </a:solidFill>
                <a:effectLst/>
                <a:uLnTx/>
                <a:uFillTx/>
                <a:ea typeface="+mn-ea"/>
                <a:cs typeface="+mn-cs"/>
              </a:rPr>
              <a:t>26 </a:t>
            </a:r>
            <a:r>
              <a:rPr kumimoji="0" lang="en-US" sz="3600" b="1" i="0" u="none" strike="noStrike" kern="1200" cap="none" spc="0" normalizeH="0" baseline="0" noProof="0" err="1">
                <a:ln>
                  <a:noFill/>
                </a:ln>
                <a:solidFill>
                  <a:prstClr val="black"/>
                </a:solidFill>
                <a:effectLst/>
                <a:uLnTx/>
                <a:uFillTx/>
                <a:ea typeface="+mn-ea"/>
                <a:cs typeface="+mn-cs"/>
              </a:rPr>
              <a:t>tháng</a:t>
            </a:r>
            <a:r>
              <a:rPr kumimoji="0" lang="en-US" sz="3600" b="1" i="0" u="none" strike="noStrike" kern="1200" cap="none" spc="0" normalizeH="0" baseline="0" noProof="0">
                <a:ln>
                  <a:noFill/>
                </a:ln>
                <a:solidFill>
                  <a:prstClr val="black"/>
                </a:solidFill>
                <a:effectLst/>
                <a:uLnTx/>
                <a:uFillTx/>
                <a:ea typeface="+mn-ea"/>
                <a:cs typeface="+mn-cs"/>
              </a:rPr>
              <a:t> </a:t>
            </a:r>
            <a:r>
              <a:rPr kumimoji="0" lang="en-US" sz="3600" b="1" i="0" u="none" strike="noStrike" kern="1200" cap="none" spc="0" normalizeH="0" baseline="0" noProof="0" smtClean="0">
                <a:ln>
                  <a:noFill/>
                </a:ln>
                <a:solidFill>
                  <a:prstClr val="black"/>
                </a:solidFill>
                <a:effectLst/>
                <a:uLnTx/>
                <a:uFillTx/>
                <a:ea typeface="+mn-ea"/>
                <a:cs typeface="+mn-cs"/>
              </a:rPr>
              <a:t>8 </a:t>
            </a:r>
            <a:r>
              <a:rPr kumimoji="0" lang="en-US" sz="3600" b="1" i="0" u="none" strike="noStrike" kern="1200" cap="none" spc="0" normalizeH="0" baseline="0" noProof="0" err="1">
                <a:ln>
                  <a:noFill/>
                </a:ln>
                <a:solidFill>
                  <a:prstClr val="black"/>
                </a:solidFill>
                <a:effectLst/>
                <a:uLnTx/>
                <a:uFillTx/>
                <a:ea typeface="+mn-ea"/>
                <a:cs typeface="+mn-cs"/>
              </a:rPr>
              <a:t>năm</a:t>
            </a:r>
            <a:r>
              <a:rPr kumimoji="0" lang="en-US" sz="3600" b="1" i="0" u="none" strike="noStrike" kern="1200" cap="none" spc="0" normalizeH="0" baseline="0" noProof="0">
                <a:ln>
                  <a:noFill/>
                </a:ln>
                <a:solidFill>
                  <a:prstClr val="black"/>
                </a:solidFill>
                <a:effectLst/>
                <a:uLnTx/>
                <a:uFillTx/>
                <a:ea typeface="+mn-ea"/>
                <a:cs typeface="+mn-cs"/>
              </a:rPr>
              <a:t> </a:t>
            </a:r>
            <a:r>
              <a:rPr kumimoji="0" lang="en-US" sz="3600" b="1" i="0" u="none" strike="noStrike" kern="1200" cap="none" spc="0" normalizeH="0" baseline="0" noProof="0" smtClean="0">
                <a:ln>
                  <a:noFill/>
                </a:ln>
                <a:solidFill>
                  <a:prstClr val="black"/>
                </a:solidFill>
                <a:effectLst/>
                <a:uLnTx/>
                <a:uFillTx/>
                <a:ea typeface="+mn-ea"/>
                <a:cs typeface="+mn-cs"/>
              </a:rPr>
              <a:t>2024</a:t>
            </a:r>
            <a:endParaRPr kumimoji="0" lang="en-US" sz="3600" b="1" i="0" u="none" strike="noStrike" kern="1200" cap="none" spc="0" normalizeH="0" baseline="0" noProof="0" dirty="0">
              <a:ln>
                <a:noFill/>
              </a:ln>
              <a:solidFill>
                <a:prstClr val="black"/>
              </a:solidFill>
              <a:effectLst/>
              <a:uLnTx/>
              <a:uFillTx/>
              <a:ea typeface="+mn-ea"/>
              <a:cs typeface="+mn-cs"/>
            </a:endParaRPr>
          </a:p>
        </p:txBody>
      </p:sp>
      <p:pic>
        <p:nvPicPr>
          <p:cNvPr id="10" name="Picture 9" descr="A cartoon of a child pointing&#10;&#10;Description automatically generated">
            <a:extLst>
              <a:ext uri="{FF2B5EF4-FFF2-40B4-BE49-F238E27FC236}">
                <a16:creationId xmlns=""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 xmlns:a16="http://schemas.microsoft.com/office/drawing/2014/main"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 xmlns:a16="http://schemas.microsoft.com/office/drawing/2014/main"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D7E1D77E-E339-67F3-ABC3-BE611ED1CF7C}"/>
              </a:ext>
            </a:extLst>
          </p:cNvPr>
          <p:cNvSpPr txBox="1"/>
          <p:nvPr/>
        </p:nvSpPr>
        <p:spPr>
          <a:xfrm>
            <a:off x="1724483" y="1888917"/>
            <a:ext cx="9676941" cy="3416320"/>
          </a:xfrm>
          <a:prstGeom prst="rect">
            <a:avLst/>
          </a:prstGeom>
          <a:noFill/>
        </p:spPr>
        <p:txBody>
          <a:bodyPr wrap="square" rtlCol="0">
            <a:spAutoFit/>
          </a:bodyPr>
          <a:lstStyle/>
          <a:p>
            <a:pPr algn="just"/>
            <a:r>
              <a:rPr lang="en-US" sz="2400" b="1" smtClean="0">
                <a:solidFill>
                  <a:srgbClr val="002060"/>
                </a:solidFill>
                <a:latin typeface="Cambria" panose="02040503050406030204" pitchFamily="18" charset="0"/>
                <a:ea typeface="Cambria" panose="02040503050406030204" pitchFamily="18" charset="0"/>
              </a:rPr>
              <a:t>. Đọc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toàn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chuyện</a:t>
            </a:r>
            <a:r>
              <a:rPr lang="en-US" sz="2400" b="1" dirty="0">
                <a:solidFill>
                  <a:srgbClr val="002060"/>
                </a:solidFill>
                <a:latin typeface="Cambria" panose="02040503050406030204" pitchFamily="18" charset="0"/>
                <a:ea typeface="Cambria" panose="02040503050406030204" pitchFamily="18" charset="0"/>
              </a:rPr>
              <a:t> Thanh </a:t>
            </a:r>
            <a:r>
              <a:rPr lang="en-US" sz="2400" b="1" dirty="0" err="1">
                <a:solidFill>
                  <a:srgbClr val="002060"/>
                </a:solidFill>
                <a:latin typeface="Cambria" panose="02040503050406030204" pitchFamily="18" charset="0"/>
                <a:ea typeface="Cambria" panose="02040503050406030204" pitchFamily="18" charset="0"/>
              </a:rPr>
              <a: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với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hợp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a:t>
            </a:r>
          </a:p>
          <a:p>
            <a:pPr algn="just"/>
            <a:r>
              <a:rPr lang="vi-VN" sz="2400" b="1" smtClean="0">
                <a:solidFill>
                  <a:srgbClr val="FF0000"/>
                </a:solidFill>
                <a:latin typeface="Cambria" panose="02040503050406030204" pitchFamily="18" charset="0"/>
                <a:ea typeface="Cambria" panose="02040503050406030204" pitchFamily="18" charset="0"/>
              </a:rPr>
              <a:t>. Nhận </a:t>
            </a:r>
            <a:r>
              <a:rPr lang="vi-VN" sz="2400" b="1" dirty="0">
                <a:solidFill>
                  <a:srgbClr val="FF0000"/>
                </a:solidFill>
                <a:latin typeface="Cambria" panose="02040503050406030204" pitchFamily="18" charset="0"/>
                <a:ea typeface="Cambria" panose="02040503050406030204" pitchFamily="18" charset="0"/>
              </a:rPr>
              <a:t>biết được các sự việc gắn với thời gian, không gian xảy ra câu chuyện trong văn bản tự sự. </a:t>
            </a:r>
            <a:endParaRPr lang="en-US" sz="2400" b="1" dirty="0">
              <a:solidFill>
                <a:srgbClr val="FF0000"/>
              </a:solidFill>
              <a:latin typeface="Cambria" panose="02040503050406030204" pitchFamily="18" charset="0"/>
              <a:ea typeface="Cambria" panose="02040503050406030204" pitchFamily="18" charset="0"/>
            </a:endParaRPr>
          </a:p>
          <a:p>
            <a:pPr algn="just"/>
            <a:r>
              <a:rPr lang="en-US" sz="2400" b="1" smtClean="0">
                <a:solidFill>
                  <a:srgbClr val="002060"/>
                </a:solidFill>
                <a:latin typeface="Cambria" panose="02040503050406030204" pitchFamily="18" charset="0"/>
                <a:ea typeface="Cambria" panose="02040503050406030204" pitchFamily="18" charset="0"/>
              </a:rPr>
              <a:t>. Hiểu </a:t>
            </a:r>
            <a:r>
              <a:rPr lang="en-US" sz="2400" b="1" dirty="0" err="1">
                <a:solidFill>
                  <a:srgbClr val="002060"/>
                </a:solidFill>
                <a:latin typeface="Cambria" panose="02040503050406030204" pitchFamily="18" charset="0"/>
                <a:ea typeface="Cambria" panose="02040503050406030204" pitchFamily="18" charset="0"/>
              </a:rPr>
              <a:t>suy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nghĩ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dựa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hành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động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việc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làm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nói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a:t>
            </a:r>
          </a:p>
          <a:p>
            <a:pPr algn="just"/>
            <a:r>
              <a:rPr lang="vi-VN" sz="2400" b="1" smtClean="0">
                <a:solidFill>
                  <a:srgbClr val="C00000"/>
                </a:solidFill>
                <a:latin typeface="Cambria" panose="02040503050406030204" pitchFamily="18" charset="0"/>
                <a:ea typeface="Cambria" panose="02040503050406030204" pitchFamily="18" charset="0"/>
              </a:rPr>
              <a:t>. Hiểu </a:t>
            </a:r>
            <a:r>
              <a:rPr lang="vi-VN" sz="2400" b="1" dirty="0">
                <a:solidFill>
                  <a:srgbClr val="C00000"/>
                </a:solidFill>
                <a:latin typeface="Cambria" panose="02040503050406030204" pitchFamily="18" charset="0"/>
                <a:ea typeface="Cambria" panose="02040503050406030204" pitchFamily="18" charset="0"/>
              </a:rPr>
              <a:t>điều tác giả muốn nói qua câu chuyện: Mỗi vùng miền đều có những sản vật đặc trưng, mang đậm nét dấu ấn của vùng miền đó.</a:t>
            </a:r>
            <a:endParaRPr lang="en-US" sz="2400" b="1" dirty="0">
              <a:solidFill>
                <a:srgbClr val="C0000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245</TotalTime>
  <Words>1918</Words>
  <Application>Microsoft Office PowerPoint</Application>
  <PresentationFormat>Custom</PresentationFormat>
  <Paragraphs>169</Paragraphs>
  <Slides>39</Slides>
  <Notes>13</Notes>
  <HiddenSlides>0</HiddenSlides>
  <MMClips>1</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cp:lastModifiedBy>
  <cp:revision>66</cp:revision>
  <dcterms:created xsi:type="dcterms:W3CDTF">2024-05-02T01:59:28Z</dcterms:created>
  <dcterms:modified xsi:type="dcterms:W3CDTF">2024-08-25T13:25:10Z</dcterms:modified>
  <cp:category>9Slide.vn</cp:category>
</cp:coreProperties>
</file>