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79" r:id="rId5"/>
    <p:sldId id="280" r:id="rId6"/>
    <p:sldId id="281" r:id="rId7"/>
    <p:sldId id="282" r:id="rId8"/>
    <p:sldId id="283" r:id="rId9"/>
    <p:sldId id="284" r:id="rId10"/>
    <p:sldId id="259" r:id="rId11"/>
    <p:sldId id="292" r:id="rId12"/>
    <p:sldId id="293" r:id="rId13"/>
    <p:sldId id="294" r:id="rId14"/>
    <p:sldId id="285" r:id="rId15"/>
    <p:sldId id="295" r:id="rId16"/>
    <p:sldId id="296" r:id="rId17"/>
    <p:sldId id="260" r:id="rId18"/>
    <p:sldId id="297" r:id="rId19"/>
    <p:sldId id="298" r:id="rId20"/>
    <p:sldId id="299" r:id="rId21"/>
    <p:sldId id="300" r:id="rId22"/>
    <p:sldId id="277" r:id="rId23"/>
  </p:sldIdLst>
  <p:sldSz cx="18288000" cy="10287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1.sv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4.png"/><Relationship Id="rId10" Type="http://schemas.openxmlformats.org/officeDocument/2006/relationships/image" Target="../media/image13.svg"/><Relationship Id="rId4" Type="http://schemas.openxmlformats.org/officeDocument/2006/relationships/image" Target="../media/image23.svg"/><Relationship Id="rId9" Type="http://schemas.openxmlformats.org/officeDocument/2006/relationships/image" Target="../media/image12.png"/><Relationship Id="rId14" Type="http://schemas.openxmlformats.org/officeDocument/2006/relationships/image" Target="../media/image29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7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39.svg"/><Relationship Id="rId5" Type="http://schemas.openxmlformats.org/officeDocument/2006/relationships/image" Target="../media/image35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45.svg"/><Relationship Id="rId1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1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0.png"/><Relationship Id="rId11" Type="http://schemas.openxmlformats.org/officeDocument/2006/relationships/image" Target="../media/image27.svg"/><Relationship Id="rId5" Type="http://schemas.openxmlformats.org/officeDocument/2006/relationships/image" Target="../media/image49.svg"/><Relationship Id="rId10" Type="http://schemas.openxmlformats.org/officeDocument/2006/relationships/image" Target="../media/image26.png"/><Relationship Id="rId4" Type="http://schemas.openxmlformats.org/officeDocument/2006/relationships/image" Target="../media/image48.png"/><Relationship Id="rId9" Type="http://schemas.openxmlformats.org/officeDocument/2006/relationships/image" Target="../media/image11.svg"/><Relationship Id="rId14" Type="http://schemas.openxmlformats.org/officeDocument/2006/relationships/image" Target="../media/image5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93AC9AD-5397-561E-EF9E-0F24D78C5073}"/>
              </a:ext>
            </a:extLst>
          </p:cNvPr>
          <p:cNvSpPr/>
          <p:nvPr userDrawn="1"/>
        </p:nvSpPr>
        <p:spPr>
          <a:xfrm>
            <a:off x="-2245331" y="-1769879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B4CFF4A-51DB-B7F7-A1B3-EDA3B7A381C4}"/>
              </a:ext>
            </a:extLst>
          </p:cNvPr>
          <p:cNvSpPr/>
          <p:nvPr userDrawn="1"/>
        </p:nvSpPr>
        <p:spPr>
          <a:xfrm>
            <a:off x="12763988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D199735-CF4F-F747-4FD6-B780171BE0FD}"/>
              </a:ext>
            </a:extLst>
          </p:cNvPr>
          <p:cNvGrpSpPr/>
          <p:nvPr userDrawn="1"/>
        </p:nvGrpSpPr>
        <p:grpSpPr>
          <a:xfrm>
            <a:off x="1134894" y="1028700"/>
            <a:ext cx="16018215" cy="8229600"/>
            <a:chOff x="0" y="0"/>
            <a:chExt cx="4218789" cy="216746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50A666B-C536-B1BA-6A5C-850269FF14E5}"/>
                </a:ext>
              </a:extLst>
            </p:cNvPr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42C3F504-4280-6ECE-0965-C576A102D6B2}"/>
                </a:ext>
              </a:extLst>
            </p:cNvPr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52"/>
                </a:lnSpc>
              </a:pPr>
              <a:endParaRPr sz="1800"/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CD03DF3C-0FA9-01BD-1C63-7D828675D46A}"/>
              </a:ext>
            </a:extLst>
          </p:cNvPr>
          <p:cNvSpPr/>
          <p:nvPr userDrawn="1"/>
        </p:nvSpPr>
        <p:spPr>
          <a:xfrm>
            <a:off x="13640573" y="1858623"/>
            <a:ext cx="5831894" cy="9202197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FA23819C-23F3-A3D0-66C6-BE9E98949CA8}"/>
              </a:ext>
            </a:extLst>
          </p:cNvPr>
          <p:cNvSpPr/>
          <p:nvPr userDrawn="1"/>
        </p:nvSpPr>
        <p:spPr>
          <a:xfrm>
            <a:off x="9061645" y="3206488"/>
            <a:ext cx="4578929" cy="6506471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4F16906-B4AC-5A81-C01F-7F3910B3750F}"/>
              </a:ext>
            </a:extLst>
          </p:cNvPr>
          <p:cNvSpPr/>
          <p:nvPr userDrawn="1"/>
        </p:nvSpPr>
        <p:spPr>
          <a:xfrm rot="285056">
            <a:off x="1738828" y="7657163"/>
            <a:ext cx="809927" cy="79961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34B2A46-0CD9-C424-7330-A62328343CAD}"/>
              </a:ext>
            </a:extLst>
          </p:cNvPr>
          <p:cNvSpPr/>
          <p:nvPr userDrawn="1"/>
        </p:nvSpPr>
        <p:spPr>
          <a:xfrm>
            <a:off x="7751160" y="3805845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4C9F29A-3F52-2D31-B561-FE011E695B9C}"/>
              </a:ext>
            </a:extLst>
          </p:cNvPr>
          <p:cNvSpPr/>
          <p:nvPr userDrawn="1"/>
        </p:nvSpPr>
        <p:spPr>
          <a:xfrm rot="15705562">
            <a:off x="9922192" y="-119228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925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bg>
      <p:bgPr>
        <a:solidFill>
          <a:srgbClr val="FFD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B4421660-D012-C763-6B53-0CA879916AA2}"/>
              </a:ext>
            </a:extLst>
          </p:cNvPr>
          <p:cNvGrpSpPr/>
          <p:nvPr userDrawn="1"/>
        </p:nvGrpSpPr>
        <p:grpSpPr>
          <a:xfrm>
            <a:off x="855961" y="550340"/>
            <a:ext cx="16576082" cy="9151472"/>
            <a:chOff x="0" y="0"/>
            <a:chExt cx="4365717" cy="2410264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1BD017F-1CC7-E8B0-86F1-35A248975939}"/>
                </a:ext>
              </a:extLst>
            </p:cNvPr>
            <p:cNvSpPr/>
            <p:nvPr/>
          </p:nvSpPr>
          <p:spPr>
            <a:xfrm>
              <a:off x="0" y="0"/>
              <a:ext cx="4365717" cy="2410264"/>
            </a:xfrm>
            <a:custGeom>
              <a:avLst/>
              <a:gdLst/>
              <a:ahLst/>
              <a:cxnLst/>
              <a:rect l="l" t="t" r="r" b="b"/>
              <a:pathLst>
                <a:path w="4365717" h="2410264">
                  <a:moveTo>
                    <a:pt x="23820" y="0"/>
                  </a:moveTo>
                  <a:lnTo>
                    <a:pt x="4341897" y="0"/>
                  </a:lnTo>
                  <a:cubicBezTo>
                    <a:pt x="4348214" y="0"/>
                    <a:pt x="4354273" y="2510"/>
                    <a:pt x="4358740" y="6977"/>
                  </a:cubicBezTo>
                  <a:cubicBezTo>
                    <a:pt x="4363207" y="11444"/>
                    <a:pt x="4365717" y="17502"/>
                    <a:pt x="4365717" y="23820"/>
                  </a:cubicBezTo>
                  <a:lnTo>
                    <a:pt x="4365717" y="2386444"/>
                  </a:lnTo>
                  <a:cubicBezTo>
                    <a:pt x="4365717" y="2399600"/>
                    <a:pt x="4355052" y="2410264"/>
                    <a:pt x="4341897" y="2410264"/>
                  </a:cubicBezTo>
                  <a:lnTo>
                    <a:pt x="23820" y="2410264"/>
                  </a:lnTo>
                  <a:cubicBezTo>
                    <a:pt x="10664" y="2410264"/>
                    <a:pt x="0" y="2399600"/>
                    <a:pt x="0" y="2386444"/>
                  </a:cubicBezTo>
                  <a:lnTo>
                    <a:pt x="0" y="23820"/>
                  </a:lnTo>
                  <a:cubicBezTo>
                    <a:pt x="0" y="10664"/>
                    <a:pt x="10664" y="0"/>
                    <a:pt x="238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EBE28099-ACDE-4301-D9AD-420B369C2E15}"/>
                </a:ext>
              </a:extLst>
            </p:cNvPr>
            <p:cNvSpPr txBox="1"/>
            <p:nvPr/>
          </p:nvSpPr>
          <p:spPr>
            <a:xfrm>
              <a:off x="0" y="0"/>
              <a:ext cx="4365717" cy="24102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52"/>
                </a:lnSpc>
              </a:pPr>
              <a:endParaRPr sz="1800"/>
            </a:p>
          </p:txBody>
        </p:sp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EF83DE5B-6387-CEDF-B9D5-492CAC92E0D5}"/>
              </a:ext>
            </a:extLst>
          </p:cNvPr>
          <p:cNvSpPr/>
          <p:nvPr userDrawn="1"/>
        </p:nvSpPr>
        <p:spPr>
          <a:xfrm>
            <a:off x="16423326" y="8254244"/>
            <a:ext cx="1671948" cy="2465339"/>
          </a:xfrm>
          <a:custGeom>
            <a:avLst/>
            <a:gdLst/>
            <a:ahLst/>
            <a:cxnLst/>
            <a:rect l="l" t="t" r="r" b="b"/>
            <a:pathLst>
              <a:path w="1671948" h="2465339">
                <a:moveTo>
                  <a:pt x="0" y="0"/>
                </a:moveTo>
                <a:lnTo>
                  <a:pt x="1671948" y="0"/>
                </a:lnTo>
                <a:lnTo>
                  <a:pt x="1671948" y="2465339"/>
                </a:lnTo>
                <a:lnTo>
                  <a:pt x="0" y="2465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1F2C005B-AD14-9BF3-6F94-A39BD9D1F3B1}"/>
              </a:ext>
            </a:extLst>
          </p:cNvPr>
          <p:cNvSpPr/>
          <p:nvPr userDrawn="1"/>
        </p:nvSpPr>
        <p:spPr>
          <a:xfrm rot="285056">
            <a:off x="16525613" y="680177"/>
            <a:ext cx="706034" cy="697049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5" y="0"/>
                </a:lnTo>
                <a:lnTo>
                  <a:pt x="706035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3E4C30A-447C-A82D-B8E9-F6BD48786114}"/>
              </a:ext>
            </a:extLst>
          </p:cNvPr>
          <p:cNvSpPr/>
          <p:nvPr userDrawn="1"/>
        </p:nvSpPr>
        <p:spPr>
          <a:xfrm>
            <a:off x="1028700" y="8524697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753EAC-9359-24F8-BD13-840AC2653722}"/>
              </a:ext>
            </a:extLst>
          </p:cNvPr>
          <p:cNvSpPr/>
          <p:nvPr userDrawn="1"/>
        </p:nvSpPr>
        <p:spPr>
          <a:xfrm rot="15705562">
            <a:off x="252746" y="8457577"/>
            <a:ext cx="1206426" cy="2073128"/>
          </a:xfrm>
          <a:custGeom>
            <a:avLst/>
            <a:gdLst/>
            <a:ahLst/>
            <a:cxnLst/>
            <a:rect l="l" t="t" r="r" b="b"/>
            <a:pathLst>
              <a:path w="1206426" h="2073128">
                <a:moveTo>
                  <a:pt x="0" y="0"/>
                </a:moveTo>
                <a:lnTo>
                  <a:pt x="1206426" y="0"/>
                </a:lnTo>
                <a:lnTo>
                  <a:pt x="1206426" y="2073128"/>
                </a:lnTo>
                <a:lnTo>
                  <a:pt x="0" y="2073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9D881910-D7A5-A6AA-313E-4BCC61D75974}"/>
              </a:ext>
            </a:extLst>
          </p:cNvPr>
          <p:cNvSpPr/>
          <p:nvPr userDrawn="1"/>
        </p:nvSpPr>
        <p:spPr>
          <a:xfrm rot="17797923">
            <a:off x="17335798" y="-201102"/>
            <a:ext cx="874580" cy="1502882"/>
          </a:xfrm>
          <a:custGeom>
            <a:avLst/>
            <a:gdLst/>
            <a:ahLst/>
            <a:cxnLst/>
            <a:rect l="l" t="t" r="r" b="b"/>
            <a:pathLst>
              <a:path w="874580" h="1502882">
                <a:moveTo>
                  <a:pt x="0" y="0"/>
                </a:moveTo>
                <a:lnTo>
                  <a:pt x="874581" y="0"/>
                </a:lnTo>
                <a:lnTo>
                  <a:pt x="874581" y="1502882"/>
                </a:lnTo>
                <a:lnTo>
                  <a:pt x="0" y="15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CE810D7-B27F-C7A3-B3FD-5195EF0C3DF2}"/>
              </a:ext>
            </a:extLst>
          </p:cNvPr>
          <p:cNvSpPr/>
          <p:nvPr userDrawn="1"/>
        </p:nvSpPr>
        <p:spPr>
          <a:xfrm rot="1606433" flipH="1">
            <a:off x="-167248" y="300902"/>
            <a:ext cx="1566392" cy="968315"/>
          </a:xfrm>
          <a:custGeom>
            <a:avLst/>
            <a:gdLst/>
            <a:ahLst/>
            <a:cxnLst/>
            <a:rect l="l" t="t" r="r" b="b"/>
            <a:pathLst>
              <a:path w="1566392" h="968315">
                <a:moveTo>
                  <a:pt x="1566391" y="0"/>
                </a:moveTo>
                <a:lnTo>
                  <a:pt x="0" y="0"/>
                </a:lnTo>
                <a:lnTo>
                  <a:pt x="0" y="968315"/>
                </a:lnTo>
                <a:lnTo>
                  <a:pt x="1566391" y="968315"/>
                </a:lnTo>
                <a:lnTo>
                  <a:pt x="15663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542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DEF6899-4BAA-F3DF-4819-52CAC2D236ED}"/>
              </a:ext>
            </a:extLst>
          </p:cNvPr>
          <p:cNvSpPr/>
          <p:nvPr userDrawn="1"/>
        </p:nvSpPr>
        <p:spPr>
          <a:xfrm>
            <a:off x="12101034" y="-175625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5E924220-B5F1-7E40-3498-C09FCE7B48BA}"/>
              </a:ext>
            </a:extLst>
          </p:cNvPr>
          <p:cNvGrpSpPr/>
          <p:nvPr userDrawn="1"/>
        </p:nvGrpSpPr>
        <p:grpSpPr>
          <a:xfrm>
            <a:off x="1134894" y="2108660"/>
            <a:ext cx="16018215" cy="7149641"/>
            <a:chOff x="0" y="0"/>
            <a:chExt cx="4218789" cy="1883033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7A8A560D-4693-ADC0-BCB5-AD6DE075F3AF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62702B5-19C4-9C33-B8F9-594A1EB28360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52"/>
                </a:lnSpc>
              </a:pPr>
              <a:endParaRPr sz="18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1B6E933C-EE65-ACA1-187C-F470D74F75CE}"/>
              </a:ext>
            </a:extLst>
          </p:cNvPr>
          <p:cNvSpPr/>
          <p:nvPr userDrawn="1"/>
        </p:nvSpPr>
        <p:spPr>
          <a:xfrm rot="314949">
            <a:off x="-355966" y="5568812"/>
            <a:ext cx="4129010" cy="5035377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3DB053D-8FA8-0169-718E-BC8253C6043B}"/>
              </a:ext>
            </a:extLst>
          </p:cNvPr>
          <p:cNvSpPr/>
          <p:nvPr userDrawn="1"/>
        </p:nvSpPr>
        <p:spPr>
          <a:xfrm rot="285056">
            <a:off x="3589760" y="3300390"/>
            <a:ext cx="809927" cy="79961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A819F04-1C29-7D5D-87BF-5ACC427CFFCF}"/>
              </a:ext>
            </a:extLst>
          </p:cNvPr>
          <p:cNvSpPr/>
          <p:nvPr userDrawn="1"/>
        </p:nvSpPr>
        <p:spPr>
          <a:xfrm>
            <a:off x="15747093" y="2870588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B6C57F18-1F4C-F084-CF6E-86BA998D9B81}"/>
              </a:ext>
            </a:extLst>
          </p:cNvPr>
          <p:cNvSpPr/>
          <p:nvPr userDrawn="1"/>
        </p:nvSpPr>
        <p:spPr>
          <a:xfrm>
            <a:off x="-433590" y="2840072"/>
            <a:ext cx="3136967" cy="2066831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A39AF25D-7D38-37AF-DCB8-D2C63A223120}"/>
              </a:ext>
            </a:extLst>
          </p:cNvPr>
          <p:cNvSpPr/>
          <p:nvPr userDrawn="1"/>
        </p:nvSpPr>
        <p:spPr>
          <a:xfrm rot="15705562">
            <a:off x="11164743" y="428896"/>
            <a:ext cx="1922114" cy="3302969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E704596E-6703-8CE0-9F74-1D2542762436}"/>
              </a:ext>
            </a:extLst>
          </p:cNvPr>
          <p:cNvSpPr/>
          <p:nvPr userDrawn="1"/>
        </p:nvSpPr>
        <p:spPr>
          <a:xfrm>
            <a:off x="8750855" y="8299187"/>
            <a:ext cx="1897817" cy="1625222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5CA6C2F6-1A31-3923-8AA7-6117878C38A8}"/>
              </a:ext>
            </a:extLst>
          </p:cNvPr>
          <p:cNvSpPr/>
          <p:nvPr userDrawn="1"/>
        </p:nvSpPr>
        <p:spPr>
          <a:xfrm rot="21048679">
            <a:off x="14817220" y="4601687"/>
            <a:ext cx="3340235" cy="6003689"/>
          </a:xfrm>
          <a:custGeom>
            <a:avLst/>
            <a:gdLst/>
            <a:ahLst/>
            <a:cxnLst/>
            <a:rect l="l" t="t" r="r" b="b"/>
            <a:pathLst>
              <a:path w="3340234" h="6003689">
                <a:moveTo>
                  <a:pt x="0" y="0"/>
                </a:moveTo>
                <a:lnTo>
                  <a:pt x="3340234" y="0"/>
                </a:lnTo>
                <a:lnTo>
                  <a:pt x="3340234" y="6003689"/>
                </a:lnTo>
                <a:lnTo>
                  <a:pt x="0" y="60036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8906E60-A103-C2C1-8902-6BACE76036E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06251" y="9537128"/>
            <a:ext cx="167349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39103A1E-EB19-9CE9-97AD-F840AD43DE70}"/>
              </a:ext>
            </a:extLst>
          </p:cNvPr>
          <p:cNvSpPr/>
          <p:nvPr userDrawn="1"/>
        </p:nvSpPr>
        <p:spPr>
          <a:xfrm>
            <a:off x="14876417" y="595861"/>
            <a:ext cx="4067618" cy="8506424"/>
          </a:xfrm>
          <a:custGeom>
            <a:avLst/>
            <a:gdLst/>
            <a:ahLst/>
            <a:cxnLst/>
            <a:rect l="l" t="t" r="r" b="b"/>
            <a:pathLst>
              <a:path w="4067617" h="8506423">
                <a:moveTo>
                  <a:pt x="0" y="0"/>
                </a:moveTo>
                <a:lnTo>
                  <a:pt x="4067617" y="0"/>
                </a:lnTo>
                <a:lnTo>
                  <a:pt x="4067617" y="8506423"/>
                </a:lnTo>
                <a:lnTo>
                  <a:pt x="0" y="8506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E86FEE11-5EFC-BEAB-BF2F-9B61FF474526}"/>
              </a:ext>
            </a:extLst>
          </p:cNvPr>
          <p:cNvGrpSpPr/>
          <p:nvPr userDrawn="1"/>
        </p:nvGrpSpPr>
        <p:grpSpPr>
          <a:xfrm>
            <a:off x="-490194" y="9770498"/>
            <a:ext cx="19548795" cy="1192236"/>
            <a:chOff x="0" y="0"/>
            <a:chExt cx="5148654" cy="314004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DD85D54B-E9D1-A7B3-C594-0E3059BDF15D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71D6D338-562B-D525-D8DF-8F6B7254DDEA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800"/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F4208465-5DDA-EA9F-EB2E-94D70339B0E7}"/>
              </a:ext>
            </a:extLst>
          </p:cNvPr>
          <p:cNvSpPr/>
          <p:nvPr userDrawn="1"/>
        </p:nvSpPr>
        <p:spPr>
          <a:xfrm>
            <a:off x="10022742" y="1898900"/>
            <a:ext cx="7492809" cy="8360178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821CD00-BE98-0AA9-7353-8E7C3E0FEFED}"/>
              </a:ext>
            </a:extLst>
          </p:cNvPr>
          <p:cNvSpPr/>
          <p:nvPr userDrawn="1"/>
        </p:nvSpPr>
        <p:spPr>
          <a:xfrm>
            <a:off x="17257841" y="3814472"/>
            <a:ext cx="2819025" cy="6536870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1F3DD62-3D79-ED4F-33DC-3B6C756599D7}"/>
              </a:ext>
            </a:extLst>
          </p:cNvPr>
          <p:cNvSpPr/>
          <p:nvPr userDrawn="1"/>
        </p:nvSpPr>
        <p:spPr>
          <a:xfrm>
            <a:off x="13908229" y="7542318"/>
            <a:ext cx="3690014" cy="2809023"/>
          </a:xfrm>
          <a:custGeom>
            <a:avLst/>
            <a:gdLst/>
            <a:ahLst/>
            <a:cxnLst/>
            <a:rect l="l" t="t" r="r" b="b"/>
            <a:pathLst>
              <a:path w="3690013" h="2809023">
                <a:moveTo>
                  <a:pt x="0" y="0"/>
                </a:moveTo>
                <a:lnTo>
                  <a:pt x="3690014" y="0"/>
                </a:lnTo>
                <a:lnTo>
                  <a:pt x="3690014" y="2809023"/>
                </a:lnTo>
                <a:lnTo>
                  <a:pt x="0" y="2809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A7752AF6-E669-27FD-17B6-6A910BE9E67F}"/>
              </a:ext>
            </a:extLst>
          </p:cNvPr>
          <p:cNvSpPr/>
          <p:nvPr userDrawn="1"/>
        </p:nvSpPr>
        <p:spPr>
          <a:xfrm>
            <a:off x="16530165" y="8332408"/>
            <a:ext cx="2652129" cy="2018933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29" y="0"/>
                </a:lnTo>
                <a:lnTo>
                  <a:pt x="2652129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90E3B02-D6BE-5678-C955-8D4BF45DE37B}"/>
              </a:ext>
            </a:extLst>
          </p:cNvPr>
          <p:cNvSpPr/>
          <p:nvPr userDrawn="1"/>
        </p:nvSpPr>
        <p:spPr>
          <a:xfrm rot="21216278">
            <a:off x="11572747" y="1603081"/>
            <a:ext cx="1498493" cy="1364990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64160E6-7C77-E9BC-5390-802E55F7C52F}"/>
              </a:ext>
            </a:extLst>
          </p:cNvPr>
          <p:cNvSpPr/>
          <p:nvPr userDrawn="1"/>
        </p:nvSpPr>
        <p:spPr>
          <a:xfrm rot="1423929">
            <a:off x="9159094" y="7720123"/>
            <a:ext cx="760721" cy="671336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0" y="0"/>
                </a:lnTo>
                <a:lnTo>
                  <a:pt x="760720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DF4E06E-CBC2-292C-06DA-B63EBDD8A615}"/>
              </a:ext>
            </a:extLst>
          </p:cNvPr>
          <p:cNvSpPr/>
          <p:nvPr userDrawn="1"/>
        </p:nvSpPr>
        <p:spPr>
          <a:xfrm rot="1423929">
            <a:off x="1127479" y="1290518"/>
            <a:ext cx="581396" cy="513083"/>
          </a:xfrm>
          <a:custGeom>
            <a:avLst/>
            <a:gdLst/>
            <a:ahLst/>
            <a:cxnLst/>
            <a:rect l="l" t="t" r="r" b="b"/>
            <a:pathLst>
              <a:path w="581396" h="513082">
                <a:moveTo>
                  <a:pt x="0" y="0"/>
                </a:moveTo>
                <a:lnTo>
                  <a:pt x="581395" y="0"/>
                </a:lnTo>
                <a:lnTo>
                  <a:pt x="581395" y="513081"/>
                </a:lnTo>
                <a:lnTo>
                  <a:pt x="0" y="513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8A8C3115-D9B0-E6C6-144B-1AB9DED0CAD9}"/>
              </a:ext>
            </a:extLst>
          </p:cNvPr>
          <p:cNvSpPr/>
          <p:nvPr userDrawn="1"/>
        </p:nvSpPr>
        <p:spPr>
          <a:xfrm>
            <a:off x="-490194" y="8377088"/>
            <a:ext cx="3105092" cy="139341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3A944B7-46C6-6578-FB65-F4E688C237B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3286" y="9770498"/>
            <a:ext cx="167349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9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4F35EBE-6D26-4CB6-36B1-A77D9F7323F3}"/>
              </a:ext>
            </a:extLst>
          </p:cNvPr>
          <p:cNvGrpSpPr/>
          <p:nvPr userDrawn="1"/>
        </p:nvGrpSpPr>
        <p:grpSpPr>
          <a:xfrm>
            <a:off x="-490194" y="9770498"/>
            <a:ext cx="19548795" cy="1192236"/>
            <a:chOff x="0" y="0"/>
            <a:chExt cx="5148654" cy="31400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E4719FD-F895-D007-C7C7-DAB68B578CB9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82EC6C4-FB07-39F1-4337-36E512DE3791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800"/>
            </a:p>
          </p:txBody>
        </p:sp>
      </p:grpSp>
      <p:sp>
        <p:nvSpPr>
          <p:cNvPr id="9" name="Freeform 136">
            <a:extLst>
              <a:ext uri="{FF2B5EF4-FFF2-40B4-BE49-F238E27FC236}">
                <a16:creationId xmlns:a16="http://schemas.microsoft.com/office/drawing/2014/main" id="{C26EC5DB-9FCD-FB50-073D-CC1A31002627}"/>
              </a:ext>
            </a:extLst>
          </p:cNvPr>
          <p:cNvSpPr/>
          <p:nvPr userDrawn="1"/>
        </p:nvSpPr>
        <p:spPr>
          <a:xfrm rot="538551">
            <a:off x="971402" y="8635885"/>
            <a:ext cx="528474" cy="46637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D34A5DA-AAF3-F3EF-8E12-BE725D5354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6251" y="9537128"/>
            <a:ext cx="167349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5">
            <a:extLst>
              <a:ext uri="{FF2B5EF4-FFF2-40B4-BE49-F238E27FC236}">
                <a16:creationId xmlns:a16="http://schemas.microsoft.com/office/drawing/2014/main" id="{788E1CD0-C531-1F49-DF8E-81B39B5DE726}"/>
              </a:ext>
            </a:extLst>
          </p:cNvPr>
          <p:cNvSpPr/>
          <p:nvPr userDrawn="1"/>
        </p:nvSpPr>
        <p:spPr>
          <a:xfrm>
            <a:off x="187268" y="806743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6">
            <a:extLst>
              <a:ext uri="{FF2B5EF4-FFF2-40B4-BE49-F238E27FC236}">
                <a16:creationId xmlns:a16="http://schemas.microsoft.com/office/drawing/2014/main" id="{9F36EE9A-6402-98DF-6A46-890CA6969DA4}"/>
              </a:ext>
            </a:extLst>
          </p:cNvPr>
          <p:cNvSpPr/>
          <p:nvPr userDrawn="1"/>
        </p:nvSpPr>
        <p:spPr>
          <a:xfrm>
            <a:off x="16094429" y="806743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6" y="0"/>
                </a:lnTo>
                <a:lnTo>
                  <a:pt x="4387146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97">
            <a:extLst>
              <a:ext uri="{FF2B5EF4-FFF2-40B4-BE49-F238E27FC236}">
                <a16:creationId xmlns:a16="http://schemas.microsoft.com/office/drawing/2014/main" id="{453CD475-FD8C-49C3-8525-D0768253B19B}"/>
              </a:ext>
            </a:extLst>
          </p:cNvPr>
          <p:cNvGrpSpPr/>
          <p:nvPr userDrawn="1"/>
        </p:nvGrpSpPr>
        <p:grpSpPr>
          <a:xfrm>
            <a:off x="-490194" y="9770498"/>
            <a:ext cx="19548795" cy="1192236"/>
            <a:chOff x="0" y="0"/>
            <a:chExt cx="5148654" cy="314004"/>
          </a:xfrm>
        </p:grpSpPr>
        <p:sp>
          <p:nvSpPr>
            <p:cNvPr id="5" name="Freeform 98">
              <a:extLst>
                <a:ext uri="{FF2B5EF4-FFF2-40B4-BE49-F238E27FC236}">
                  <a16:creationId xmlns:a16="http://schemas.microsoft.com/office/drawing/2014/main" id="{0DA1EC9A-54B6-F077-D66C-3539C3089A2E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6" name="TextBox 99">
              <a:extLst>
                <a:ext uri="{FF2B5EF4-FFF2-40B4-BE49-F238E27FC236}">
                  <a16:creationId xmlns:a16="http://schemas.microsoft.com/office/drawing/2014/main" id="{175C1F70-F85E-9A15-43B5-EFE2F640913D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800"/>
            </a:p>
          </p:txBody>
        </p:sp>
      </p:grpSp>
      <p:sp>
        <p:nvSpPr>
          <p:cNvPr id="7" name="Freeform 100">
            <a:extLst>
              <a:ext uri="{FF2B5EF4-FFF2-40B4-BE49-F238E27FC236}">
                <a16:creationId xmlns:a16="http://schemas.microsoft.com/office/drawing/2014/main" id="{B7306AE5-38BE-3360-53E3-F6E65441820B}"/>
              </a:ext>
            </a:extLst>
          </p:cNvPr>
          <p:cNvSpPr/>
          <p:nvPr userDrawn="1"/>
        </p:nvSpPr>
        <p:spPr>
          <a:xfrm>
            <a:off x="-597950" y="3814472"/>
            <a:ext cx="2819025" cy="6536870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01">
            <a:extLst>
              <a:ext uri="{FF2B5EF4-FFF2-40B4-BE49-F238E27FC236}">
                <a16:creationId xmlns:a16="http://schemas.microsoft.com/office/drawing/2014/main" id="{9C2D1AA6-CB9C-4C5B-5865-618131665628}"/>
              </a:ext>
            </a:extLst>
          </p:cNvPr>
          <p:cNvSpPr/>
          <p:nvPr userDrawn="1"/>
        </p:nvSpPr>
        <p:spPr>
          <a:xfrm>
            <a:off x="-1325627" y="8332408"/>
            <a:ext cx="2652129" cy="2018933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30" y="0"/>
                </a:lnTo>
                <a:lnTo>
                  <a:pt x="2652130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2">
            <a:extLst>
              <a:ext uri="{FF2B5EF4-FFF2-40B4-BE49-F238E27FC236}">
                <a16:creationId xmlns:a16="http://schemas.microsoft.com/office/drawing/2014/main" id="{D356AF1E-4274-FAD2-C8F0-394EB01F3A55}"/>
              </a:ext>
            </a:extLst>
          </p:cNvPr>
          <p:cNvSpPr/>
          <p:nvPr userDrawn="1"/>
        </p:nvSpPr>
        <p:spPr>
          <a:xfrm>
            <a:off x="13240736" y="4982992"/>
            <a:ext cx="6360102" cy="5199383"/>
          </a:xfrm>
          <a:custGeom>
            <a:avLst/>
            <a:gdLst/>
            <a:ahLst/>
            <a:cxnLst/>
            <a:rect l="l" t="t" r="r" b="b"/>
            <a:pathLst>
              <a:path w="6360102" h="5199383">
                <a:moveTo>
                  <a:pt x="0" y="0"/>
                </a:moveTo>
                <a:lnTo>
                  <a:pt x="6360102" y="0"/>
                </a:lnTo>
                <a:lnTo>
                  <a:pt x="6360102" y="5199383"/>
                </a:lnTo>
                <a:lnTo>
                  <a:pt x="0" y="5199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3">
            <a:extLst>
              <a:ext uri="{FF2B5EF4-FFF2-40B4-BE49-F238E27FC236}">
                <a16:creationId xmlns:a16="http://schemas.microsoft.com/office/drawing/2014/main" id="{0F06338B-16F4-3BA4-200C-7A7E7F6C0857}"/>
              </a:ext>
            </a:extLst>
          </p:cNvPr>
          <p:cNvSpPr/>
          <p:nvPr userDrawn="1"/>
        </p:nvSpPr>
        <p:spPr>
          <a:xfrm rot="21216278">
            <a:off x="13665242" y="3643847"/>
            <a:ext cx="1498493" cy="1364990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4D8DC46F-DEBF-9E27-B14D-8E826EF6811A}"/>
              </a:ext>
            </a:extLst>
          </p:cNvPr>
          <p:cNvSpPr/>
          <p:nvPr userDrawn="1"/>
        </p:nvSpPr>
        <p:spPr>
          <a:xfrm>
            <a:off x="16338830" y="3820949"/>
            <a:ext cx="572682" cy="505392"/>
          </a:xfrm>
          <a:custGeom>
            <a:avLst/>
            <a:gdLst/>
            <a:ahLst/>
            <a:cxnLst/>
            <a:rect l="l" t="t" r="r" b="b"/>
            <a:pathLst>
              <a:path w="572682" h="505392">
                <a:moveTo>
                  <a:pt x="0" y="0"/>
                </a:moveTo>
                <a:lnTo>
                  <a:pt x="572682" y="0"/>
                </a:lnTo>
                <a:lnTo>
                  <a:pt x="572682" y="505392"/>
                </a:lnTo>
                <a:lnTo>
                  <a:pt x="0" y="5053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5">
            <a:extLst>
              <a:ext uri="{FF2B5EF4-FFF2-40B4-BE49-F238E27FC236}">
                <a16:creationId xmlns:a16="http://schemas.microsoft.com/office/drawing/2014/main" id="{65AF5D71-1770-2E7E-6DAA-873BFD31988D}"/>
              </a:ext>
            </a:extLst>
          </p:cNvPr>
          <p:cNvSpPr/>
          <p:nvPr userDrawn="1"/>
        </p:nvSpPr>
        <p:spPr>
          <a:xfrm>
            <a:off x="4574413" y="5143500"/>
            <a:ext cx="521423" cy="460155"/>
          </a:xfrm>
          <a:custGeom>
            <a:avLst/>
            <a:gdLst/>
            <a:ahLst/>
            <a:cxnLst/>
            <a:rect l="l" t="t" r="r" b="b"/>
            <a:pathLst>
              <a:path w="521422" h="460155">
                <a:moveTo>
                  <a:pt x="0" y="0"/>
                </a:moveTo>
                <a:lnTo>
                  <a:pt x="521421" y="0"/>
                </a:lnTo>
                <a:lnTo>
                  <a:pt x="521421" y="460155"/>
                </a:lnTo>
                <a:lnTo>
                  <a:pt x="0" y="46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6">
            <a:extLst>
              <a:ext uri="{FF2B5EF4-FFF2-40B4-BE49-F238E27FC236}">
                <a16:creationId xmlns:a16="http://schemas.microsoft.com/office/drawing/2014/main" id="{D6104CE4-0C67-6D31-3435-B31E6DCE3252}"/>
              </a:ext>
            </a:extLst>
          </p:cNvPr>
          <p:cNvSpPr/>
          <p:nvPr userDrawn="1"/>
        </p:nvSpPr>
        <p:spPr>
          <a:xfrm>
            <a:off x="14240861" y="1547828"/>
            <a:ext cx="641648" cy="566255"/>
          </a:xfrm>
          <a:custGeom>
            <a:avLst/>
            <a:gdLst/>
            <a:ahLst/>
            <a:cxnLst/>
            <a:rect l="l" t="t" r="r" b="b"/>
            <a:pathLst>
              <a:path w="641648" h="566255">
                <a:moveTo>
                  <a:pt x="0" y="0"/>
                </a:moveTo>
                <a:lnTo>
                  <a:pt x="641649" y="0"/>
                </a:lnTo>
                <a:lnTo>
                  <a:pt x="641649" y="566254"/>
                </a:lnTo>
                <a:lnTo>
                  <a:pt x="0" y="566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95098D4-232C-79EE-9CC7-933431EB528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6284" y="9537128"/>
            <a:ext cx="167349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DC12CE-60D3-2A9A-A632-6AC229343747}"/>
              </a:ext>
            </a:extLst>
          </p:cNvPr>
          <p:cNvSpPr/>
          <p:nvPr userDrawn="1"/>
        </p:nvSpPr>
        <p:spPr>
          <a:xfrm>
            <a:off x="-1880742" y="1348247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93BEAB-A008-5798-EF8E-30CAA21CC071}"/>
              </a:ext>
            </a:extLst>
          </p:cNvPr>
          <p:cNvSpPr/>
          <p:nvPr userDrawn="1"/>
        </p:nvSpPr>
        <p:spPr>
          <a:xfrm>
            <a:off x="16263920" y="825356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F74B3A-2DD5-8CD8-51F7-49A4B62528A9}"/>
              </a:ext>
            </a:extLst>
          </p:cNvPr>
          <p:cNvGrpSpPr/>
          <p:nvPr userDrawn="1"/>
        </p:nvGrpSpPr>
        <p:grpSpPr>
          <a:xfrm>
            <a:off x="-261594" y="9999098"/>
            <a:ext cx="19548795" cy="1192236"/>
            <a:chOff x="0" y="0"/>
            <a:chExt cx="5148654" cy="314004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91A096-7802-6168-E935-04917BA57045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B604CC-C198-5BC4-FFA7-7D1768349CCC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800"/>
            </a:p>
          </p:txBody>
        </p:sp>
      </p:grpSp>
      <p:sp>
        <p:nvSpPr>
          <p:cNvPr id="8" name="Freeform 14">
            <a:extLst>
              <a:ext uri="{FF2B5EF4-FFF2-40B4-BE49-F238E27FC236}">
                <a16:creationId xmlns:a16="http://schemas.microsoft.com/office/drawing/2014/main" id="{419ED608-4330-65BA-99F3-B5B20CDE3971}"/>
              </a:ext>
            </a:extLst>
          </p:cNvPr>
          <p:cNvSpPr/>
          <p:nvPr userDrawn="1"/>
        </p:nvSpPr>
        <p:spPr>
          <a:xfrm>
            <a:off x="14260306" y="8605688"/>
            <a:ext cx="3105092" cy="139341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FB20780-F28B-16A7-BFF3-2D6A009A22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6251" y="9537128"/>
            <a:ext cx="167349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66813F07-8E8C-2EEB-1E06-11B543DD129F}"/>
              </a:ext>
            </a:extLst>
          </p:cNvPr>
          <p:cNvSpPr/>
          <p:nvPr userDrawn="1"/>
        </p:nvSpPr>
        <p:spPr>
          <a:xfrm rot="1606433" flipH="1">
            <a:off x="14987419" y="88989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20A790A4-18DC-76B8-B664-5230ABAC643E}"/>
              </a:ext>
            </a:extLst>
          </p:cNvPr>
          <p:cNvGrpSpPr/>
          <p:nvPr userDrawn="1"/>
        </p:nvGrpSpPr>
        <p:grpSpPr>
          <a:xfrm>
            <a:off x="1134894" y="1028700"/>
            <a:ext cx="16018215" cy="8229600"/>
            <a:chOff x="0" y="0"/>
            <a:chExt cx="4218789" cy="216746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0BCD37C-2178-4D95-D966-91C1496AF714}"/>
                </a:ext>
              </a:extLst>
            </p:cNvPr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chemeClr val="bg1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652EE824-2F02-DB32-B5A3-E0C402FF4BA5}"/>
                </a:ext>
              </a:extLst>
            </p:cNvPr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52"/>
                </a:lnSpc>
              </a:pPr>
              <a:endParaRPr sz="1800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E73BCA31-80DE-266F-2E8A-6248560FE789}"/>
              </a:ext>
            </a:extLst>
          </p:cNvPr>
          <p:cNvSpPr/>
          <p:nvPr userDrawn="1"/>
        </p:nvSpPr>
        <p:spPr>
          <a:xfrm>
            <a:off x="12452530" y="1675726"/>
            <a:ext cx="8512556" cy="9985403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9434FDA-FA76-DDC4-D6A1-926F54AE332A}"/>
              </a:ext>
            </a:extLst>
          </p:cNvPr>
          <p:cNvSpPr/>
          <p:nvPr userDrawn="1"/>
        </p:nvSpPr>
        <p:spPr>
          <a:xfrm>
            <a:off x="-1666642" y="4727399"/>
            <a:ext cx="6670655" cy="9478730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3E12457-8A74-1451-0BB2-92C37AE20388}"/>
              </a:ext>
            </a:extLst>
          </p:cNvPr>
          <p:cNvSpPr/>
          <p:nvPr userDrawn="1"/>
        </p:nvSpPr>
        <p:spPr>
          <a:xfrm rot="285056">
            <a:off x="13098092" y="6418526"/>
            <a:ext cx="1141013" cy="1126490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B9077D3-642D-D5D4-EE04-BB380606DE0A}"/>
              </a:ext>
            </a:extLst>
          </p:cNvPr>
          <p:cNvSpPr/>
          <p:nvPr userDrawn="1"/>
        </p:nvSpPr>
        <p:spPr>
          <a:xfrm>
            <a:off x="2026865" y="2182520"/>
            <a:ext cx="1404632" cy="1386755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6EF351CC-B2D1-7A00-9F6D-C57C323C9E02}"/>
              </a:ext>
            </a:extLst>
          </p:cNvPr>
          <p:cNvSpPr/>
          <p:nvPr userDrawn="1"/>
        </p:nvSpPr>
        <p:spPr>
          <a:xfrm>
            <a:off x="4330112" y="8211649"/>
            <a:ext cx="1897817" cy="1625222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DF951E0D-96CB-2B47-F813-0F50D258028D}"/>
              </a:ext>
            </a:extLst>
          </p:cNvPr>
          <p:cNvSpPr/>
          <p:nvPr userDrawn="1"/>
        </p:nvSpPr>
        <p:spPr>
          <a:xfrm rot="15705562">
            <a:off x="14063893" y="7660433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0B7B08E9-D893-B036-C885-FF96DB41D4D6}"/>
              </a:ext>
            </a:extLst>
          </p:cNvPr>
          <p:cNvSpPr/>
          <p:nvPr userDrawn="1"/>
        </p:nvSpPr>
        <p:spPr>
          <a:xfrm rot="17797923">
            <a:off x="2654848" y="-102870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7615255-25DE-CF39-1E9F-B08FF453D66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94987" y="9487238"/>
            <a:ext cx="1673498" cy="74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965CEC-8A62-4675-B222-51618492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3261BA3-B47F-24EC-BC6F-FB1AE8F7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EF67CA7-8CCA-CAA8-5615-352BF04F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FE76110-A635-F1D2-2A38-AF6FBD89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8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5E926B3-045F-57F0-3FAE-0CFEECE2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C886146-01EA-347D-EEC2-3C5EDA74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16F4F00-1073-2ED0-37D3-657176F1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1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E07C69-F936-DC9F-6CA2-E85A3F8F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08FFC3-B50D-D7D8-62DF-664C9CBE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F6C6E4-2FA1-8C63-68E3-03D6B03E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6D69D4-5D85-1948-E094-F7E083B2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C5CB704-410B-EA26-4EA1-79CC8B312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10A27C-DCAC-E41D-5937-F3258080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885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6C8E62-8612-C710-14D5-18EB5593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4ED1CAD-1C70-4017-D434-3773802F2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0C7126-34A7-931B-1C99-EA3CF3EF1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F14E92-DF8D-0B77-15D3-81AACD01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34B7908-F994-A712-7152-22588963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7C0B7F-078B-E402-4B31-AB41671E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41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5595A5-FAAD-6D99-3131-BB48B3001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925EB8-9089-0759-0D02-821FBE283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71A2FE-1D6A-500A-2277-82CA4939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B56A9B-29B2-5507-8FC9-7B6FA3C0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CD0282-43B5-8D03-9935-AEB4011F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9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C3136ED-0DCB-B8FB-25AB-36AA58AA8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073DD4C-87B7-D4A3-9993-33BB6E4C1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1A655A-DFC7-40B9-9449-345F1AE69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C4FFE-0236-1AA1-7D40-CF7D1451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1DCACA-B170-D011-9C71-DAA9AE09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3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6476A4B-F8DC-C0A3-47AD-3C3B1A59878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CB359128-6AEE-7F4E-5EB8-C95470C36D3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C19B65E8-119A-61FA-DA90-3944B439584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8">
            <a:extLst>
              <a:ext uri="{FF2B5EF4-FFF2-40B4-BE49-F238E27FC236}">
                <a16:creationId xmlns:a16="http://schemas.microsoft.com/office/drawing/2014/main" id="{DF290C4F-D3E4-B374-4420-9D22BA15C02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71754" y="-22293282"/>
            <a:ext cx="3581255" cy="3692517"/>
          </a:xfrm>
          <a:prstGeom prst="rect">
            <a:avLst/>
          </a:prstGeom>
        </p:spPr>
      </p:pic>
      <p:pic>
        <p:nvPicPr>
          <p:cNvPr id="3" name="Hình ảnh 9">
            <a:extLst>
              <a:ext uri="{FF2B5EF4-FFF2-40B4-BE49-F238E27FC236}">
                <a16:creationId xmlns:a16="http://schemas.microsoft.com/office/drawing/2014/main" id="{703AFD7E-D1D9-BA84-F61B-61537C2734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846" y="-22293282"/>
            <a:ext cx="3581255" cy="3692517"/>
          </a:xfrm>
          <a:prstGeom prst="rect">
            <a:avLst/>
          </a:prstGeom>
        </p:spPr>
      </p:pic>
      <p:pic>
        <p:nvPicPr>
          <p:cNvPr id="4" name="Hình ảnh 10">
            <a:extLst>
              <a:ext uri="{FF2B5EF4-FFF2-40B4-BE49-F238E27FC236}">
                <a16:creationId xmlns:a16="http://schemas.microsoft.com/office/drawing/2014/main" id="{E26DD905-3C19-97E0-1DBD-CB1A8C4DD37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71756" y="34235970"/>
            <a:ext cx="3581255" cy="3692517"/>
          </a:xfrm>
          <a:prstGeom prst="rect">
            <a:avLst/>
          </a:prstGeom>
        </p:spPr>
      </p:pic>
      <p:pic>
        <p:nvPicPr>
          <p:cNvPr id="5" name="Hình ảnh 11">
            <a:extLst>
              <a:ext uri="{FF2B5EF4-FFF2-40B4-BE49-F238E27FC236}">
                <a16:creationId xmlns:a16="http://schemas.microsoft.com/office/drawing/2014/main" id="{E449C5FE-920D-1177-65DE-B7F1BCC2A06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846" y="34235970"/>
            <a:ext cx="3581255" cy="369251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6A1AA3E-31AA-D987-2E60-D3A6A39E00E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4789183" y="-1703136"/>
            <a:ext cx="5349704" cy="94191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B2BDA13-9E00-BA14-F8C4-2740482B045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6353971" y="288004"/>
            <a:ext cx="1673498" cy="74987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F387602-E546-3F0E-B951-FB6C9BFA08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06251" y="9537128"/>
            <a:ext cx="1673498" cy="749873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7789CF6-2DE5-DC0D-BA3D-6FCE48016A2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FC64CC3B-24A9-CEDD-4995-B8EB01A6A2F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4" name="Hình ảnh 32">
            <a:extLst>
              <a:ext uri="{FF2B5EF4-FFF2-40B4-BE49-F238E27FC236}">
                <a16:creationId xmlns:a16="http://schemas.microsoft.com/office/drawing/2014/main" id="{E79097FE-97B9-FE82-6A7E-D394E5ACF4F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7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8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5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3.jpeg"/><Relationship Id="rId7" Type="http://schemas.openxmlformats.org/officeDocument/2006/relationships/image" Target="../media/image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5.svg"/><Relationship Id="rId10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89.png"/><Relationship Id="rId4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microsoft.com/office/2007/relationships/media" Target="../media/media2.mp3"/><Relationship Id="rId7" Type="http://schemas.openxmlformats.org/officeDocument/2006/relationships/image" Target="../media/image65.sv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audio" Target="../media/media1.wma"/><Relationship Id="rId16" Type="http://schemas.openxmlformats.org/officeDocument/2006/relationships/image" Target="../media/image71.svg"/><Relationship Id="rId1" Type="http://schemas.microsoft.com/office/2007/relationships/media" Target="../media/media1.wma"/><Relationship Id="rId6" Type="http://schemas.openxmlformats.org/officeDocument/2006/relationships/image" Target="../media/image64.png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0.png"/><Relationship Id="rId10" Type="http://schemas.openxmlformats.org/officeDocument/2006/relationships/image" Target="../media/image67.svg"/><Relationship Id="rId4" Type="http://schemas.openxmlformats.org/officeDocument/2006/relationships/audio" Target="../media/media2.mp3"/><Relationship Id="rId9" Type="http://schemas.openxmlformats.org/officeDocument/2006/relationships/image" Target="../media/image66.png"/><Relationship Id="rId14" Type="http://schemas.openxmlformats.org/officeDocument/2006/relationships/image" Target="../media/image6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svg"/><Relationship Id="rId7" Type="http://schemas.openxmlformats.org/officeDocument/2006/relationships/image" Target="../media/image41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69.sv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17" Type="http://schemas.openxmlformats.org/officeDocument/2006/relationships/image" Target="../media/image88.png"/><Relationship Id="rId2" Type="http://schemas.openxmlformats.org/officeDocument/2006/relationships/audio" Target="../media/media1.wma"/><Relationship Id="rId16" Type="http://schemas.openxmlformats.org/officeDocument/2006/relationships/image" Target="../media/image71.svg"/><Relationship Id="rId1" Type="http://schemas.microsoft.com/office/2007/relationships/media" Target="../media/media1.wma"/><Relationship Id="rId6" Type="http://schemas.openxmlformats.org/officeDocument/2006/relationships/image" Target="../media/image64.png"/><Relationship Id="rId11" Type="http://schemas.openxmlformats.org/officeDocument/2006/relationships/image" Target="../media/image8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0.png"/><Relationship Id="rId10" Type="http://schemas.openxmlformats.org/officeDocument/2006/relationships/image" Target="../media/image67.svg"/><Relationship Id="rId4" Type="http://schemas.openxmlformats.org/officeDocument/2006/relationships/audio" Target="../media/media2.mp3"/><Relationship Id="rId9" Type="http://schemas.openxmlformats.org/officeDocument/2006/relationships/image" Target="../media/image66.png"/><Relationship Id="rId1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1.svg"/><Relationship Id="rId7" Type="http://schemas.openxmlformats.org/officeDocument/2006/relationships/image" Target="../media/image8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68" y="-87346"/>
            <a:ext cx="18272961" cy="10287000"/>
          </a:xfrm>
          <a:custGeom>
            <a:avLst/>
            <a:gdLst/>
            <a:ahLst/>
            <a:cxnLst/>
            <a:rect l="l" t="t" r="r" b="b"/>
            <a:pathLst>
              <a:path w="18272961" h="10287000">
                <a:moveTo>
                  <a:pt x="0" y="0"/>
                </a:moveTo>
                <a:lnTo>
                  <a:pt x="18272961" y="0"/>
                </a:lnTo>
                <a:lnTo>
                  <a:pt x="182729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Picture 8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704AE2EA-84A0-624F-BCA9-BA9F502AD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918" y="87346"/>
            <a:ext cx="1933575" cy="199364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02FD04-5D33-8369-3903-71E4984F831E}"/>
              </a:ext>
            </a:extLst>
          </p:cNvPr>
          <p:cNvSpPr/>
          <p:nvPr/>
        </p:nvSpPr>
        <p:spPr>
          <a:xfrm>
            <a:off x="8229600" y="1790700"/>
            <a:ext cx="2438400" cy="8549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7623760" y="2019770"/>
            <a:ext cx="3650080" cy="62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6000" b="1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Toán</a:t>
            </a:r>
            <a:endParaRPr lang="en-US" sz="6000" b="1" dirty="0">
              <a:solidFill>
                <a:srgbClr val="000000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5" name="Picture 4" descr="A green and white logo&#10;&#10;AI-generated content may be incorrect.">
            <a:extLst>
              <a:ext uri="{FF2B5EF4-FFF2-40B4-BE49-F238E27FC236}">
                <a16:creationId xmlns:a16="http://schemas.microsoft.com/office/drawing/2014/main" id="{2839E3C2-F766-29E1-6EDE-F03048BBD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4033"/>
            <a:ext cx="1666667" cy="1666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2823BD-E828-7C27-ED1A-75E3D368A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877" y="2765280"/>
            <a:ext cx="11510246" cy="38591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9C183D-8EF0-8310-070E-1FDBD5835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6628954"/>
            <a:ext cx="11089123" cy="2002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DF5B45-A927-4D19-FA84-86C1FA3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1C4624F-F7EC-8F63-0A0A-4F250FC9D0CC}"/>
              </a:ext>
            </a:extLst>
          </p:cNvPr>
          <p:cNvSpPr/>
          <p:nvPr/>
        </p:nvSpPr>
        <p:spPr>
          <a:xfrm>
            <a:off x="0" y="0"/>
            <a:ext cx="18272961" cy="10287000"/>
          </a:xfrm>
          <a:custGeom>
            <a:avLst/>
            <a:gdLst/>
            <a:ahLst/>
            <a:cxnLst/>
            <a:rect l="l" t="t" r="r" b="b"/>
            <a:pathLst>
              <a:path w="18272961" h="10287000">
                <a:moveTo>
                  <a:pt x="0" y="0"/>
                </a:moveTo>
                <a:lnTo>
                  <a:pt x="18272961" y="0"/>
                </a:lnTo>
                <a:lnTo>
                  <a:pt x="182729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259781F-DBD2-38ED-22B8-55A6AD9C324B}"/>
              </a:ext>
            </a:extLst>
          </p:cNvPr>
          <p:cNvSpPr/>
          <p:nvPr/>
        </p:nvSpPr>
        <p:spPr>
          <a:xfrm>
            <a:off x="231774" y="116450"/>
            <a:ext cx="17214854" cy="9980049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66829-6B2B-4B29-C9CC-FA929FE91553}"/>
              </a:ext>
            </a:extLst>
          </p:cNvPr>
          <p:cNvGrpSpPr/>
          <p:nvPr/>
        </p:nvGrpSpPr>
        <p:grpSpPr>
          <a:xfrm>
            <a:off x="3200400" y="-445060"/>
            <a:ext cx="10953247" cy="2104286"/>
            <a:chOff x="1609043" y="481243"/>
            <a:chExt cx="1908913" cy="172682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4BD654B-6D3A-4EC4-6590-9C15809F5CB4}"/>
                </a:ext>
              </a:extLst>
            </p:cNvPr>
            <p:cNvSpPr/>
            <p:nvPr/>
          </p:nvSpPr>
          <p:spPr>
            <a:xfrm>
              <a:off x="1609043" y="481243"/>
              <a:ext cx="1908913" cy="1726821"/>
            </a:xfrm>
            <a:custGeom>
              <a:avLst/>
              <a:gdLst/>
              <a:ahLst/>
              <a:cxnLst/>
              <a:rect l="l" t="t" r="r" b="b"/>
              <a:pathLst>
                <a:path w="1908913" h="1241589">
                  <a:moveTo>
                    <a:pt x="0" y="0"/>
                  </a:moveTo>
                  <a:lnTo>
                    <a:pt x="1908913" y="0"/>
                  </a:lnTo>
                  <a:lnTo>
                    <a:pt x="1908913" y="1241589"/>
                  </a:lnTo>
                  <a:lnTo>
                    <a:pt x="0" y="1241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6F5437E-27BF-1EB6-DB55-35B8CAAE8883}"/>
                </a:ext>
              </a:extLst>
            </p:cNvPr>
            <p:cNvSpPr txBox="1"/>
            <p:nvPr/>
          </p:nvSpPr>
          <p:spPr>
            <a:xfrm>
              <a:off x="1683876" y="1354757"/>
              <a:ext cx="1759247" cy="541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SỐ 0 TRONG PHÉP CỘNG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4014F91-AE95-3773-2649-9952B742C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212" y="1862559"/>
            <a:ext cx="8213621" cy="569010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C7AF59F-1EEE-6F03-A67F-08B2818DE4AE}"/>
              </a:ext>
            </a:extLst>
          </p:cNvPr>
          <p:cNvSpPr/>
          <p:nvPr/>
        </p:nvSpPr>
        <p:spPr>
          <a:xfrm>
            <a:off x="5776850" y="8020586"/>
            <a:ext cx="5800344" cy="1483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4 + 0 = 4</a:t>
            </a:r>
            <a:endParaRPr lang="vi-VN" sz="8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6FF19-8A80-3B82-A224-1D16B7A97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F4DA64-7FB4-8BEE-C30A-B708C7C12037}"/>
              </a:ext>
            </a:extLst>
          </p:cNvPr>
          <p:cNvSpPr/>
          <p:nvPr/>
        </p:nvSpPr>
        <p:spPr>
          <a:xfrm>
            <a:off x="0" y="0"/>
            <a:ext cx="18272961" cy="10287000"/>
          </a:xfrm>
          <a:custGeom>
            <a:avLst/>
            <a:gdLst/>
            <a:ahLst/>
            <a:cxnLst/>
            <a:rect l="l" t="t" r="r" b="b"/>
            <a:pathLst>
              <a:path w="18272961" h="10287000">
                <a:moveTo>
                  <a:pt x="0" y="0"/>
                </a:moveTo>
                <a:lnTo>
                  <a:pt x="18272961" y="0"/>
                </a:lnTo>
                <a:lnTo>
                  <a:pt x="182729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B53826E-5035-5C74-564C-5025AC4A76B2}"/>
              </a:ext>
            </a:extLst>
          </p:cNvPr>
          <p:cNvSpPr/>
          <p:nvPr/>
        </p:nvSpPr>
        <p:spPr>
          <a:xfrm>
            <a:off x="231774" y="116450"/>
            <a:ext cx="17214854" cy="9980049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BB23C6-5E6D-80CF-4DE8-AC74C206E88A}"/>
              </a:ext>
            </a:extLst>
          </p:cNvPr>
          <p:cNvGrpSpPr/>
          <p:nvPr/>
        </p:nvGrpSpPr>
        <p:grpSpPr>
          <a:xfrm>
            <a:off x="3200400" y="-445060"/>
            <a:ext cx="10953247" cy="2104286"/>
            <a:chOff x="1609043" y="481243"/>
            <a:chExt cx="1908913" cy="172682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DB02D80-82AC-8B78-2CAB-86436B8EB761}"/>
                </a:ext>
              </a:extLst>
            </p:cNvPr>
            <p:cNvSpPr/>
            <p:nvPr/>
          </p:nvSpPr>
          <p:spPr>
            <a:xfrm>
              <a:off x="1609043" y="481243"/>
              <a:ext cx="1908913" cy="1726821"/>
            </a:xfrm>
            <a:custGeom>
              <a:avLst/>
              <a:gdLst/>
              <a:ahLst/>
              <a:cxnLst/>
              <a:rect l="l" t="t" r="r" b="b"/>
              <a:pathLst>
                <a:path w="1908913" h="1241589">
                  <a:moveTo>
                    <a:pt x="0" y="0"/>
                  </a:moveTo>
                  <a:lnTo>
                    <a:pt x="1908913" y="0"/>
                  </a:lnTo>
                  <a:lnTo>
                    <a:pt x="1908913" y="1241589"/>
                  </a:lnTo>
                  <a:lnTo>
                    <a:pt x="0" y="1241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B5C898B-BF5C-8995-F6EA-42387AF43F2A}"/>
                </a:ext>
              </a:extLst>
            </p:cNvPr>
            <p:cNvSpPr txBox="1"/>
            <p:nvPr/>
          </p:nvSpPr>
          <p:spPr>
            <a:xfrm>
              <a:off x="1683876" y="1354757"/>
              <a:ext cx="1759247" cy="541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SỐ 0 TRONG PHÉP CỘNG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274F50-DA84-B426-F1D6-476A47624385}"/>
              </a:ext>
            </a:extLst>
          </p:cNvPr>
          <p:cNvSpPr/>
          <p:nvPr/>
        </p:nvSpPr>
        <p:spPr>
          <a:xfrm>
            <a:off x="3962400" y="8605167"/>
            <a:ext cx="8839200" cy="1170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 + 2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= 2 </a:t>
            </a:r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con </a:t>
            </a:r>
            <a:r>
              <a:rPr lang="en-US" sz="4000" b="1" dirty="0" err="1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chim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BB499-7A74-C63D-17EC-14232CEAB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647" y="1923763"/>
            <a:ext cx="11811000" cy="6096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031E52-3110-63FA-0639-F5B107D04F8F}"/>
              </a:ext>
            </a:extLst>
          </p:cNvPr>
          <p:cNvSpPr/>
          <p:nvPr/>
        </p:nvSpPr>
        <p:spPr>
          <a:xfrm>
            <a:off x="3595759" y="7314423"/>
            <a:ext cx="3998976" cy="9698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56B63D-6652-942F-EA93-6A7878A40937}"/>
              </a:ext>
            </a:extLst>
          </p:cNvPr>
          <p:cNvSpPr/>
          <p:nvPr/>
        </p:nvSpPr>
        <p:spPr>
          <a:xfrm>
            <a:off x="8888228" y="7286671"/>
            <a:ext cx="4252953" cy="997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3CE3C1-C85F-26CF-1CC4-8854F6059370}"/>
              </a:ext>
            </a:extLst>
          </p:cNvPr>
          <p:cNvGrpSpPr/>
          <p:nvPr/>
        </p:nvGrpSpPr>
        <p:grpSpPr>
          <a:xfrm>
            <a:off x="13690656" y="2006391"/>
            <a:ext cx="4814079" cy="2542596"/>
            <a:chOff x="9956856" y="5816391"/>
            <a:chExt cx="4814079" cy="2542596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0EB0BAC7-9FD8-A004-8249-ECE1BBDDCAEB}"/>
                </a:ext>
              </a:extLst>
            </p:cNvPr>
            <p:cNvSpPr/>
            <p:nvPr/>
          </p:nvSpPr>
          <p:spPr>
            <a:xfrm>
              <a:off x="9956856" y="5816391"/>
              <a:ext cx="4339053" cy="254259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FA1A24-C9DE-35AC-0DB9-C620CA2DAC80}"/>
                </a:ext>
              </a:extLst>
            </p:cNvPr>
            <p:cNvSpPr txBox="1"/>
            <p:nvPr/>
          </p:nvSpPr>
          <p:spPr>
            <a:xfrm>
              <a:off x="10431882" y="6425969"/>
              <a:ext cx="43390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mấy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971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E7168-8E64-D825-A789-310D4EA3F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D9CD8D-DDC9-BAEB-E985-50734A7AD666}"/>
              </a:ext>
            </a:extLst>
          </p:cNvPr>
          <p:cNvSpPr/>
          <p:nvPr/>
        </p:nvSpPr>
        <p:spPr>
          <a:xfrm>
            <a:off x="0" y="0"/>
            <a:ext cx="18272961" cy="10287000"/>
          </a:xfrm>
          <a:custGeom>
            <a:avLst/>
            <a:gdLst/>
            <a:ahLst/>
            <a:cxnLst/>
            <a:rect l="l" t="t" r="r" b="b"/>
            <a:pathLst>
              <a:path w="18272961" h="10287000">
                <a:moveTo>
                  <a:pt x="0" y="0"/>
                </a:moveTo>
                <a:lnTo>
                  <a:pt x="18272961" y="0"/>
                </a:lnTo>
                <a:lnTo>
                  <a:pt x="182729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65E7538-29F5-BB04-9380-861FC3B82EC8}"/>
              </a:ext>
            </a:extLst>
          </p:cNvPr>
          <p:cNvSpPr/>
          <p:nvPr/>
        </p:nvSpPr>
        <p:spPr>
          <a:xfrm>
            <a:off x="231774" y="116450"/>
            <a:ext cx="17214854" cy="9980049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BC0CD2-C0E6-9FA1-14D8-BF1389E6FBEC}"/>
              </a:ext>
            </a:extLst>
          </p:cNvPr>
          <p:cNvGrpSpPr/>
          <p:nvPr/>
        </p:nvGrpSpPr>
        <p:grpSpPr>
          <a:xfrm>
            <a:off x="3200400" y="-445060"/>
            <a:ext cx="10953247" cy="2104286"/>
            <a:chOff x="1609043" y="481243"/>
            <a:chExt cx="1908913" cy="172682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F797C69-9235-1531-B604-F491C8910429}"/>
                </a:ext>
              </a:extLst>
            </p:cNvPr>
            <p:cNvSpPr/>
            <p:nvPr/>
          </p:nvSpPr>
          <p:spPr>
            <a:xfrm>
              <a:off x="1609043" y="481243"/>
              <a:ext cx="1908913" cy="1726821"/>
            </a:xfrm>
            <a:custGeom>
              <a:avLst/>
              <a:gdLst/>
              <a:ahLst/>
              <a:cxnLst/>
              <a:rect l="l" t="t" r="r" b="b"/>
              <a:pathLst>
                <a:path w="1908913" h="1241589">
                  <a:moveTo>
                    <a:pt x="0" y="0"/>
                  </a:moveTo>
                  <a:lnTo>
                    <a:pt x="1908913" y="0"/>
                  </a:lnTo>
                  <a:lnTo>
                    <a:pt x="1908913" y="1241589"/>
                  </a:lnTo>
                  <a:lnTo>
                    <a:pt x="0" y="1241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C86E828-E49C-8C20-F6F2-535D0B45E7A8}"/>
                </a:ext>
              </a:extLst>
            </p:cNvPr>
            <p:cNvSpPr txBox="1"/>
            <p:nvPr/>
          </p:nvSpPr>
          <p:spPr>
            <a:xfrm>
              <a:off x="1683876" y="1354757"/>
              <a:ext cx="1759247" cy="541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SỐ 0 TRONG PHÉP CỘNG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253075-5E1A-764B-947A-6814E4754C23}"/>
              </a:ext>
            </a:extLst>
          </p:cNvPr>
          <p:cNvSpPr/>
          <p:nvPr/>
        </p:nvSpPr>
        <p:spPr>
          <a:xfrm>
            <a:off x="5776850" y="8020586"/>
            <a:ext cx="5800344" cy="1483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0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+ 2 = 2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74C18-B865-AF8D-AD25-87EEA8F6E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107" y="1943128"/>
            <a:ext cx="9116188" cy="58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0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77259-DDE4-7831-BC4B-C5F4BEB84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4CCFBD-A35F-4696-1F2E-FE91B24C2710}"/>
              </a:ext>
            </a:extLst>
          </p:cNvPr>
          <p:cNvSpPr/>
          <p:nvPr/>
        </p:nvSpPr>
        <p:spPr>
          <a:xfrm>
            <a:off x="0" y="0"/>
            <a:ext cx="18272961" cy="10287000"/>
          </a:xfrm>
          <a:custGeom>
            <a:avLst/>
            <a:gdLst/>
            <a:ahLst/>
            <a:cxnLst/>
            <a:rect l="l" t="t" r="r" b="b"/>
            <a:pathLst>
              <a:path w="18272961" h="10287000">
                <a:moveTo>
                  <a:pt x="0" y="0"/>
                </a:moveTo>
                <a:lnTo>
                  <a:pt x="18272961" y="0"/>
                </a:lnTo>
                <a:lnTo>
                  <a:pt x="182729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0209411-D016-F8CE-3206-90D8DEBB239E}"/>
              </a:ext>
            </a:extLst>
          </p:cNvPr>
          <p:cNvSpPr/>
          <p:nvPr/>
        </p:nvSpPr>
        <p:spPr>
          <a:xfrm>
            <a:off x="529053" y="116451"/>
            <a:ext cx="17214854" cy="9739194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50">
            <a:extLst>
              <a:ext uri="{FF2B5EF4-FFF2-40B4-BE49-F238E27FC236}">
                <a16:creationId xmlns:a16="http://schemas.microsoft.com/office/drawing/2014/main" id="{D7DB48A0-1FAF-D175-3CD8-24E9CF569A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0563" y="7307127"/>
            <a:ext cx="5521674" cy="300931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A9CC2A4-DC4F-0A03-3EAD-C4AA6AAABF7B}"/>
              </a:ext>
            </a:extLst>
          </p:cNvPr>
          <p:cNvGrpSpPr/>
          <p:nvPr/>
        </p:nvGrpSpPr>
        <p:grpSpPr>
          <a:xfrm>
            <a:off x="990600" y="266700"/>
            <a:ext cx="9067800" cy="4526016"/>
            <a:chOff x="9448800" y="7429500"/>
            <a:chExt cx="5791200" cy="3089454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3292A5C1-2AFE-308A-99AF-96E4E6A023DD}"/>
                </a:ext>
              </a:extLst>
            </p:cNvPr>
            <p:cNvSpPr/>
            <p:nvPr/>
          </p:nvSpPr>
          <p:spPr>
            <a:xfrm>
              <a:off x="9448800" y="7429500"/>
              <a:ext cx="5791200" cy="308945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F3E682-2EC1-FD80-F0C6-E96429BFBDAC}"/>
                </a:ext>
              </a:extLst>
            </p:cNvPr>
            <p:cNvSpPr txBox="1"/>
            <p:nvPr/>
          </p:nvSpPr>
          <p:spPr>
            <a:xfrm>
              <a:off x="10358717" y="8018749"/>
              <a:ext cx="3971365" cy="195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Em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ví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dụ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phép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0?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DB83BB-CE7B-45A0-AFF8-B09A029CC9F6}"/>
              </a:ext>
            </a:extLst>
          </p:cNvPr>
          <p:cNvSpPr/>
          <p:nvPr/>
        </p:nvSpPr>
        <p:spPr>
          <a:xfrm>
            <a:off x="10820400" y="1562100"/>
            <a:ext cx="5800344" cy="1483865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0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+ 3 = 3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076CFCA-2924-7F65-7CB8-E78F3D74B313}"/>
              </a:ext>
            </a:extLst>
          </p:cNvPr>
          <p:cNvSpPr/>
          <p:nvPr/>
        </p:nvSpPr>
        <p:spPr>
          <a:xfrm>
            <a:off x="8839200" y="4271033"/>
            <a:ext cx="5800344" cy="148386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5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 </a:t>
            </a: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0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= 5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30E0EE-C40C-013E-7A02-9828392755C0}"/>
              </a:ext>
            </a:extLst>
          </p:cNvPr>
          <p:cNvSpPr/>
          <p:nvPr/>
        </p:nvSpPr>
        <p:spPr>
          <a:xfrm>
            <a:off x="1783955" y="5647600"/>
            <a:ext cx="5800344" cy="14838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8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 </a:t>
            </a: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0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= 8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A65FD35-5ECA-DEBA-DD53-E33BA81CA717}"/>
              </a:ext>
            </a:extLst>
          </p:cNvPr>
          <p:cNvSpPr/>
          <p:nvPr/>
        </p:nvSpPr>
        <p:spPr>
          <a:xfrm>
            <a:off x="10287000" y="7028618"/>
            <a:ext cx="5800344" cy="148386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0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 </a:t>
            </a:r>
            <a:r>
              <a:rPr lang="en-US" sz="8000" b="1" noProof="0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1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= 1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7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051F0-7B4C-0A23-FB82-F9CE98CC7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84667F-554C-1338-5D41-D036048552CD}"/>
              </a:ext>
            </a:extLst>
          </p:cNvPr>
          <p:cNvSpPr/>
          <p:nvPr/>
        </p:nvSpPr>
        <p:spPr>
          <a:xfrm>
            <a:off x="0" y="0"/>
            <a:ext cx="18272961" cy="10287000"/>
          </a:xfrm>
          <a:custGeom>
            <a:avLst/>
            <a:gdLst/>
            <a:ahLst/>
            <a:cxnLst/>
            <a:rect l="l" t="t" r="r" b="b"/>
            <a:pathLst>
              <a:path w="18272961" h="10287000">
                <a:moveTo>
                  <a:pt x="0" y="0"/>
                </a:moveTo>
                <a:lnTo>
                  <a:pt x="18272961" y="0"/>
                </a:lnTo>
                <a:lnTo>
                  <a:pt x="182729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3C4F731-97E9-3E16-4A0C-F078B69A380C}"/>
              </a:ext>
            </a:extLst>
          </p:cNvPr>
          <p:cNvSpPr/>
          <p:nvPr/>
        </p:nvSpPr>
        <p:spPr>
          <a:xfrm>
            <a:off x="529053" y="116451"/>
            <a:ext cx="17214854" cy="9739194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50">
            <a:extLst>
              <a:ext uri="{FF2B5EF4-FFF2-40B4-BE49-F238E27FC236}">
                <a16:creationId xmlns:a16="http://schemas.microsoft.com/office/drawing/2014/main" id="{664F1AF1-6C5C-312C-224A-5193814FB4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0563" y="7307127"/>
            <a:ext cx="5521674" cy="300931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C0C4E10-22B1-9B88-F457-3F52EC730779}"/>
              </a:ext>
            </a:extLst>
          </p:cNvPr>
          <p:cNvSpPr/>
          <p:nvPr/>
        </p:nvSpPr>
        <p:spPr>
          <a:xfrm>
            <a:off x="6342237" y="744793"/>
            <a:ext cx="5800344" cy="1483865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Kết</a:t>
            </a:r>
            <a:r>
              <a:rPr lang="en-US" sz="8000" b="1" dirty="0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1F497D">
                    <a:lumMod val="50000"/>
                  </a:srgbClr>
                </a:solidFill>
                <a:latin typeface="UTM Avo" panose="02040603050506020204" pitchFamily="18" charset="0"/>
              </a:rPr>
              <a:t>luận</a:t>
            </a:r>
            <a:endParaRPr lang="en-US" sz="8000" b="1" dirty="0">
              <a:solidFill>
                <a:srgbClr val="1F497D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6F04C4-65DD-9839-8FFE-18AEEED0127E}"/>
              </a:ext>
            </a:extLst>
          </p:cNvPr>
          <p:cNvSpPr/>
          <p:nvPr/>
        </p:nvSpPr>
        <p:spPr>
          <a:xfrm>
            <a:off x="820563" y="2662814"/>
            <a:ext cx="16646874" cy="5016758"/>
          </a:xfrm>
          <a:custGeom>
            <a:avLst/>
            <a:gdLst>
              <a:gd name="csX0" fmla="*/ 0 w 16646874"/>
              <a:gd name="csY0" fmla="*/ 836143 h 5016758"/>
              <a:gd name="csX1" fmla="*/ 836143 w 16646874"/>
              <a:gd name="csY1" fmla="*/ 0 h 5016758"/>
              <a:gd name="csX2" fmla="*/ 1584872 w 16646874"/>
              <a:gd name="csY2" fmla="*/ 0 h 5016758"/>
              <a:gd name="csX3" fmla="*/ 1734618 w 16646874"/>
              <a:gd name="csY3" fmla="*/ 0 h 5016758"/>
              <a:gd name="csX4" fmla="*/ 2034110 w 16646874"/>
              <a:gd name="csY4" fmla="*/ 0 h 5016758"/>
              <a:gd name="csX5" fmla="*/ 2333602 w 16646874"/>
              <a:gd name="csY5" fmla="*/ 0 h 5016758"/>
              <a:gd name="csX6" fmla="*/ 2782839 w 16646874"/>
              <a:gd name="csY6" fmla="*/ 0 h 5016758"/>
              <a:gd name="csX7" fmla="*/ 3531569 w 16646874"/>
              <a:gd name="csY7" fmla="*/ 0 h 5016758"/>
              <a:gd name="csX8" fmla="*/ 3980806 w 16646874"/>
              <a:gd name="csY8" fmla="*/ 0 h 5016758"/>
              <a:gd name="csX9" fmla="*/ 4280298 w 16646874"/>
              <a:gd name="csY9" fmla="*/ 0 h 5016758"/>
              <a:gd name="csX10" fmla="*/ 5029028 w 16646874"/>
              <a:gd name="csY10" fmla="*/ 0 h 5016758"/>
              <a:gd name="csX11" fmla="*/ 5927503 w 16646874"/>
              <a:gd name="csY11" fmla="*/ 0 h 5016758"/>
              <a:gd name="csX12" fmla="*/ 6526486 w 16646874"/>
              <a:gd name="csY12" fmla="*/ 0 h 5016758"/>
              <a:gd name="csX13" fmla="*/ 6676232 w 16646874"/>
              <a:gd name="csY13" fmla="*/ 0 h 5016758"/>
              <a:gd name="csX14" fmla="*/ 6975724 w 16646874"/>
              <a:gd name="csY14" fmla="*/ 0 h 5016758"/>
              <a:gd name="csX15" fmla="*/ 7424962 w 16646874"/>
              <a:gd name="csY15" fmla="*/ 0 h 5016758"/>
              <a:gd name="csX16" fmla="*/ 8173691 w 16646874"/>
              <a:gd name="csY16" fmla="*/ 0 h 5016758"/>
              <a:gd name="csX17" fmla="*/ 8922421 w 16646874"/>
              <a:gd name="csY17" fmla="*/ 0 h 5016758"/>
              <a:gd name="csX18" fmla="*/ 9820896 w 16646874"/>
              <a:gd name="csY18" fmla="*/ 0 h 5016758"/>
              <a:gd name="csX19" fmla="*/ 9970642 w 16646874"/>
              <a:gd name="csY19" fmla="*/ 0 h 5016758"/>
              <a:gd name="csX20" fmla="*/ 10419879 w 16646874"/>
              <a:gd name="csY20" fmla="*/ 0 h 5016758"/>
              <a:gd name="csX21" fmla="*/ 10719371 w 16646874"/>
              <a:gd name="csY21" fmla="*/ 0 h 5016758"/>
              <a:gd name="csX22" fmla="*/ 10869117 w 16646874"/>
              <a:gd name="csY22" fmla="*/ 0 h 5016758"/>
              <a:gd name="csX23" fmla="*/ 11468100 w 16646874"/>
              <a:gd name="csY23" fmla="*/ 0 h 5016758"/>
              <a:gd name="csX24" fmla="*/ 12067084 w 16646874"/>
              <a:gd name="csY24" fmla="*/ 0 h 5016758"/>
              <a:gd name="csX25" fmla="*/ 12815813 w 16646874"/>
              <a:gd name="csY25" fmla="*/ 0 h 5016758"/>
              <a:gd name="csX26" fmla="*/ 13115305 w 16646874"/>
              <a:gd name="csY26" fmla="*/ 0 h 5016758"/>
              <a:gd name="csX27" fmla="*/ 13564543 w 16646874"/>
              <a:gd name="csY27" fmla="*/ 0 h 5016758"/>
              <a:gd name="csX28" fmla="*/ 13714289 w 16646874"/>
              <a:gd name="csY28" fmla="*/ 0 h 5016758"/>
              <a:gd name="csX29" fmla="*/ 14163526 w 16646874"/>
              <a:gd name="csY29" fmla="*/ 0 h 5016758"/>
              <a:gd name="csX30" fmla="*/ 14463018 w 16646874"/>
              <a:gd name="csY30" fmla="*/ 0 h 5016758"/>
              <a:gd name="csX31" fmla="*/ 15211747 w 16646874"/>
              <a:gd name="csY31" fmla="*/ 0 h 5016758"/>
              <a:gd name="csX32" fmla="*/ 15810731 w 16646874"/>
              <a:gd name="csY32" fmla="*/ 0 h 5016758"/>
              <a:gd name="csX33" fmla="*/ 16646874 w 16646874"/>
              <a:gd name="csY33" fmla="*/ 836143 h 5016758"/>
              <a:gd name="csX34" fmla="*/ 16646874 w 16646874"/>
              <a:gd name="csY34" fmla="*/ 1460444 h 5016758"/>
              <a:gd name="csX35" fmla="*/ 16646874 w 16646874"/>
              <a:gd name="csY35" fmla="*/ 2017856 h 5016758"/>
              <a:gd name="csX36" fmla="*/ 16646874 w 16646874"/>
              <a:gd name="csY36" fmla="*/ 2608713 h 5016758"/>
              <a:gd name="csX37" fmla="*/ 16646874 w 16646874"/>
              <a:gd name="csY37" fmla="*/ 3166125 h 5016758"/>
              <a:gd name="csX38" fmla="*/ 16646874 w 16646874"/>
              <a:gd name="csY38" fmla="*/ 3656648 h 5016758"/>
              <a:gd name="csX39" fmla="*/ 16646874 w 16646874"/>
              <a:gd name="csY39" fmla="*/ 4180615 h 5016758"/>
              <a:gd name="csX40" fmla="*/ 15810731 w 16646874"/>
              <a:gd name="csY40" fmla="*/ 5016758 h 5016758"/>
              <a:gd name="csX41" fmla="*/ 15361493 w 16646874"/>
              <a:gd name="csY41" fmla="*/ 5016758 h 5016758"/>
              <a:gd name="csX42" fmla="*/ 15211747 w 16646874"/>
              <a:gd name="csY42" fmla="*/ 5016758 h 5016758"/>
              <a:gd name="csX43" fmla="*/ 14463018 w 16646874"/>
              <a:gd name="csY43" fmla="*/ 5016758 h 5016758"/>
              <a:gd name="csX44" fmla="*/ 13864035 w 16646874"/>
              <a:gd name="csY44" fmla="*/ 5016758 h 5016758"/>
              <a:gd name="csX45" fmla="*/ 13265051 w 16646874"/>
              <a:gd name="csY45" fmla="*/ 5016758 h 5016758"/>
              <a:gd name="csX46" fmla="*/ 13115305 w 16646874"/>
              <a:gd name="csY46" fmla="*/ 5016758 h 5016758"/>
              <a:gd name="csX47" fmla="*/ 12815813 w 16646874"/>
              <a:gd name="csY47" fmla="*/ 5016758 h 5016758"/>
              <a:gd name="csX48" fmla="*/ 12366576 w 16646874"/>
              <a:gd name="csY48" fmla="*/ 5016758 h 5016758"/>
              <a:gd name="csX49" fmla="*/ 12067084 w 16646874"/>
              <a:gd name="csY49" fmla="*/ 5016758 h 5016758"/>
              <a:gd name="csX50" fmla="*/ 11318355 w 16646874"/>
              <a:gd name="csY50" fmla="*/ 5016758 h 5016758"/>
              <a:gd name="csX51" fmla="*/ 10419879 w 16646874"/>
              <a:gd name="csY51" fmla="*/ 5016758 h 5016758"/>
              <a:gd name="csX52" fmla="*/ 9970642 w 16646874"/>
              <a:gd name="csY52" fmla="*/ 5016758 h 5016758"/>
              <a:gd name="csX53" fmla="*/ 9671150 w 16646874"/>
              <a:gd name="csY53" fmla="*/ 5016758 h 5016758"/>
              <a:gd name="csX54" fmla="*/ 9521404 w 16646874"/>
              <a:gd name="csY54" fmla="*/ 5016758 h 5016758"/>
              <a:gd name="csX55" fmla="*/ 9371658 w 16646874"/>
              <a:gd name="csY55" fmla="*/ 5016758 h 5016758"/>
              <a:gd name="csX56" fmla="*/ 9221912 w 16646874"/>
              <a:gd name="csY56" fmla="*/ 5016758 h 5016758"/>
              <a:gd name="csX57" fmla="*/ 8922421 w 16646874"/>
              <a:gd name="csY57" fmla="*/ 5016758 h 5016758"/>
              <a:gd name="csX58" fmla="*/ 8622929 w 16646874"/>
              <a:gd name="csY58" fmla="*/ 5016758 h 5016758"/>
              <a:gd name="csX59" fmla="*/ 7874199 w 16646874"/>
              <a:gd name="csY59" fmla="*/ 5016758 h 5016758"/>
              <a:gd name="csX60" fmla="*/ 6975724 w 16646874"/>
              <a:gd name="csY60" fmla="*/ 5016758 h 5016758"/>
              <a:gd name="csX61" fmla="*/ 6526486 w 16646874"/>
              <a:gd name="csY61" fmla="*/ 5016758 h 5016758"/>
              <a:gd name="csX62" fmla="*/ 5628011 w 16646874"/>
              <a:gd name="csY62" fmla="*/ 5016758 h 5016758"/>
              <a:gd name="csX63" fmla="*/ 5178774 w 16646874"/>
              <a:gd name="csY63" fmla="*/ 5016758 h 5016758"/>
              <a:gd name="csX64" fmla="*/ 4729536 w 16646874"/>
              <a:gd name="csY64" fmla="*/ 5016758 h 5016758"/>
              <a:gd name="csX65" fmla="*/ 4280298 w 16646874"/>
              <a:gd name="csY65" fmla="*/ 5016758 h 5016758"/>
              <a:gd name="csX66" fmla="*/ 4130552 w 16646874"/>
              <a:gd name="csY66" fmla="*/ 5016758 h 5016758"/>
              <a:gd name="csX67" fmla="*/ 3681315 w 16646874"/>
              <a:gd name="csY67" fmla="*/ 5016758 h 5016758"/>
              <a:gd name="csX68" fmla="*/ 3381823 w 16646874"/>
              <a:gd name="csY68" fmla="*/ 5016758 h 5016758"/>
              <a:gd name="csX69" fmla="*/ 2782839 w 16646874"/>
              <a:gd name="csY69" fmla="*/ 5016758 h 5016758"/>
              <a:gd name="csX70" fmla="*/ 2183856 w 16646874"/>
              <a:gd name="csY70" fmla="*/ 5016758 h 5016758"/>
              <a:gd name="csX71" fmla="*/ 836143 w 16646874"/>
              <a:gd name="csY71" fmla="*/ 5016758 h 5016758"/>
              <a:gd name="csX72" fmla="*/ 0 w 16646874"/>
              <a:gd name="csY72" fmla="*/ 4180615 h 5016758"/>
              <a:gd name="csX73" fmla="*/ 0 w 16646874"/>
              <a:gd name="csY73" fmla="*/ 3623203 h 5016758"/>
              <a:gd name="csX74" fmla="*/ 0 w 16646874"/>
              <a:gd name="csY74" fmla="*/ 3099236 h 5016758"/>
              <a:gd name="csX75" fmla="*/ 0 w 16646874"/>
              <a:gd name="csY75" fmla="*/ 2608713 h 5016758"/>
              <a:gd name="csX76" fmla="*/ 0 w 16646874"/>
              <a:gd name="csY76" fmla="*/ 2084746 h 5016758"/>
              <a:gd name="csX77" fmla="*/ 0 w 16646874"/>
              <a:gd name="csY77" fmla="*/ 1594223 h 5016758"/>
              <a:gd name="csX78" fmla="*/ 0 w 16646874"/>
              <a:gd name="csY78" fmla="*/ 836143 h 50167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</a:cxnLst>
            <a:rect l="l" t="t" r="r" b="b"/>
            <a:pathLst>
              <a:path w="16646874" h="5016758" fill="none" extrusionOk="0">
                <a:moveTo>
                  <a:pt x="0" y="836143"/>
                </a:moveTo>
                <a:cubicBezTo>
                  <a:pt x="-43870" y="248087"/>
                  <a:pt x="466015" y="-36311"/>
                  <a:pt x="836143" y="0"/>
                </a:cubicBezTo>
                <a:cubicBezTo>
                  <a:pt x="1111283" y="-23111"/>
                  <a:pt x="1231937" y="63280"/>
                  <a:pt x="1584872" y="0"/>
                </a:cubicBezTo>
                <a:cubicBezTo>
                  <a:pt x="1937807" y="-63280"/>
                  <a:pt x="1684001" y="5183"/>
                  <a:pt x="1734618" y="0"/>
                </a:cubicBezTo>
                <a:cubicBezTo>
                  <a:pt x="1785235" y="-5183"/>
                  <a:pt x="1903071" y="32374"/>
                  <a:pt x="2034110" y="0"/>
                </a:cubicBezTo>
                <a:cubicBezTo>
                  <a:pt x="2165149" y="-32374"/>
                  <a:pt x="2198170" y="27729"/>
                  <a:pt x="2333602" y="0"/>
                </a:cubicBezTo>
                <a:cubicBezTo>
                  <a:pt x="2469034" y="-27729"/>
                  <a:pt x="2657930" y="29336"/>
                  <a:pt x="2782839" y="0"/>
                </a:cubicBezTo>
                <a:cubicBezTo>
                  <a:pt x="2907748" y="-29336"/>
                  <a:pt x="3225416" y="40671"/>
                  <a:pt x="3531569" y="0"/>
                </a:cubicBezTo>
                <a:cubicBezTo>
                  <a:pt x="3837722" y="-40671"/>
                  <a:pt x="3776956" y="50947"/>
                  <a:pt x="3980806" y="0"/>
                </a:cubicBezTo>
                <a:cubicBezTo>
                  <a:pt x="4184656" y="-50947"/>
                  <a:pt x="4207760" y="12741"/>
                  <a:pt x="4280298" y="0"/>
                </a:cubicBezTo>
                <a:cubicBezTo>
                  <a:pt x="4352836" y="-12741"/>
                  <a:pt x="4818075" y="78823"/>
                  <a:pt x="5029028" y="0"/>
                </a:cubicBezTo>
                <a:cubicBezTo>
                  <a:pt x="5239981" y="-78823"/>
                  <a:pt x="5693783" y="82194"/>
                  <a:pt x="5927503" y="0"/>
                </a:cubicBezTo>
                <a:cubicBezTo>
                  <a:pt x="6161224" y="-82194"/>
                  <a:pt x="6279067" y="31051"/>
                  <a:pt x="6526486" y="0"/>
                </a:cubicBezTo>
                <a:cubicBezTo>
                  <a:pt x="6773905" y="-31051"/>
                  <a:pt x="6608591" y="12981"/>
                  <a:pt x="6676232" y="0"/>
                </a:cubicBezTo>
                <a:cubicBezTo>
                  <a:pt x="6743873" y="-12981"/>
                  <a:pt x="6881446" y="34544"/>
                  <a:pt x="6975724" y="0"/>
                </a:cubicBezTo>
                <a:cubicBezTo>
                  <a:pt x="7070002" y="-34544"/>
                  <a:pt x="7331652" y="16357"/>
                  <a:pt x="7424962" y="0"/>
                </a:cubicBezTo>
                <a:cubicBezTo>
                  <a:pt x="7518272" y="-16357"/>
                  <a:pt x="7908788" y="59271"/>
                  <a:pt x="8173691" y="0"/>
                </a:cubicBezTo>
                <a:cubicBezTo>
                  <a:pt x="8438594" y="-59271"/>
                  <a:pt x="8728092" y="66068"/>
                  <a:pt x="8922421" y="0"/>
                </a:cubicBezTo>
                <a:cubicBezTo>
                  <a:pt x="9116750" y="-66068"/>
                  <a:pt x="9412854" y="62935"/>
                  <a:pt x="9820896" y="0"/>
                </a:cubicBezTo>
                <a:cubicBezTo>
                  <a:pt x="10228939" y="-62935"/>
                  <a:pt x="9937336" y="16537"/>
                  <a:pt x="9970642" y="0"/>
                </a:cubicBezTo>
                <a:cubicBezTo>
                  <a:pt x="10003948" y="-16537"/>
                  <a:pt x="10212204" y="26358"/>
                  <a:pt x="10419879" y="0"/>
                </a:cubicBezTo>
                <a:cubicBezTo>
                  <a:pt x="10627554" y="-26358"/>
                  <a:pt x="10629449" y="25619"/>
                  <a:pt x="10719371" y="0"/>
                </a:cubicBezTo>
                <a:cubicBezTo>
                  <a:pt x="10809293" y="-25619"/>
                  <a:pt x="10822597" y="400"/>
                  <a:pt x="10869117" y="0"/>
                </a:cubicBezTo>
                <a:cubicBezTo>
                  <a:pt x="10915637" y="-400"/>
                  <a:pt x="11215650" y="55600"/>
                  <a:pt x="11468100" y="0"/>
                </a:cubicBezTo>
                <a:cubicBezTo>
                  <a:pt x="11720550" y="-55600"/>
                  <a:pt x="11887234" y="7461"/>
                  <a:pt x="12067084" y="0"/>
                </a:cubicBezTo>
                <a:cubicBezTo>
                  <a:pt x="12246934" y="-7461"/>
                  <a:pt x="12488232" y="68435"/>
                  <a:pt x="12815813" y="0"/>
                </a:cubicBezTo>
                <a:cubicBezTo>
                  <a:pt x="13143394" y="-68435"/>
                  <a:pt x="13010158" y="21967"/>
                  <a:pt x="13115305" y="0"/>
                </a:cubicBezTo>
                <a:cubicBezTo>
                  <a:pt x="13220452" y="-21967"/>
                  <a:pt x="13350827" y="11019"/>
                  <a:pt x="13564543" y="0"/>
                </a:cubicBezTo>
                <a:cubicBezTo>
                  <a:pt x="13778259" y="-11019"/>
                  <a:pt x="13678615" y="8918"/>
                  <a:pt x="13714289" y="0"/>
                </a:cubicBezTo>
                <a:cubicBezTo>
                  <a:pt x="13749963" y="-8918"/>
                  <a:pt x="13942098" y="12487"/>
                  <a:pt x="14163526" y="0"/>
                </a:cubicBezTo>
                <a:cubicBezTo>
                  <a:pt x="14384954" y="-12487"/>
                  <a:pt x="14388009" y="20588"/>
                  <a:pt x="14463018" y="0"/>
                </a:cubicBezTo>
                <a:cubicBezTo>
                  <a:pt x="14538027" y="-20588"/>
                  <a:pt x="15051607" y="85167"/>
                  <a:pt x="15211747" y="0"/>
                </a:cubicBezTo>
                <a:cubicBezTo>
                  <a:pt x="15371887" y="-85167"/>
                  <a:pt x="15610238" y="21673"/>
                  <a:pt x="15810731" y="0"/>
                </a:cubicBezTo>
                <a:cubicBezTo>
                  <a:pt x="16317521" y="4092"/>
                  <a:pt x="16591559" y="363561"/>
                  <a:pt x="16646874" y="836143"/>
                </a:cubicBezTo>
                <a:cubicBezTo>
                  <a:pt x="16700580" y="1114183"/>
                  <a:pt x="16632991" y="1333803"/>
                  <a:pt x="16646874" y="1460444"/>
                </a:cubicBezTo>
                <a:cubicBezTo>
                  <a:pt x="16660757" y="1587085"/>
                  <a:pt x="16642692" y="1792239"/>
                  <a:pt x="16646874" y="2017856"/>
                </a:cubicBezTo>
                <a:cubicBezTo>
                  <a:pt x="16651056" y="2243473"/>
                  <a:pt x="16586145" y="2402075"/>
                  <a:pt x="16646874" y="2608713"/>
                </a:cubicBezTo>
                <a:cubicBezTo>
                  <a:pt x="16707603" y="2815351"/>
                  <a:pt x="16588682" y="3023544"/>
                  <a:pt x="16646874" y="3166125"/>
                </a:cubicBezTo>
                <a:cubicBezTo>
                  <a:pt x="16705066" y="3308706"/>
                  <a:pt x="16644160" y="3417066"/>
                  <a:pt x="16646874" y="3656648"/>
                </a:cubicBezTo>
                <a:cubicBezTo>
                  <a:pt x="16649588" y="3896230"/>
                  <a:pt x="16608804" y="3977914"/>
                  <a:pt x="16646874" y="4180615"/>
                </a:cubicBezTo>
                <a:cubicBezTo>
                  <a:pt x="16639087" y="4751663"/>
                  <a:pt x="16142477" y="5002084"/>
                  <a:pt x="15810731" y="5016758"/>
                </a:cubicBezTo>
                <a:cubicBezTo>
                  <a:pt x="15648586" y="5024216"/>
                  <a:pt x="15519434" y="4995238"/>
                  <a:pt x="15361493" y="5016758"/>
                </a:cubicBezTo>
                <a:cubicBezTo>
                  <a:pt x="15203552" y="5038278"/>
                  <a:pt x="15244487" y="5013179"/>
                  <a:pt x="15211747" y="5016758"/>
                </a:cubicBezTo>
                <a:cubicBezTo>
                  <a:pt x="15179007" y="5020337"/>
                  <a:pt x="14653811" y="4938653"/>
                  <a:pt x="14463018" y="5016758"/>
                </a:cubicBezTo>
                <a:cubicBezTo>
                  <a:pt x="14272225" y="5094863"/>
                  <a:pt x="13989886" y="4957702"/>
                  <a:pt x="13864035" y="5016758"/>
                </a:cubicBezTo>
                <a:cubicBezTo>
                  <a:pt x="13738184" y="5075814"/>
                  <a:pt x="13478312" y="5007398"/>
                  <a:pt x="13265051" y="5016758"/>
                </a:cubicBezTo>
                <a:cubicBezTo>
                  <a:pt x="13051790" y="5026118"/>
                  <a:pt x="13172135" y="5011941"/>
                  <a:pt x="13115305" y="5016758"/>
                </a:cubicBezTo>
                <a:cubicBezTo>
                  <a:pt x="13058475" y="5021575"/>
                  <a:pt x="12936228" y="4988855"/>
                  <a:pt x="12815813" y="5016758"/>
                </a:cubicBezTo>
                <a:cubicBezTo>
                  <a:pt x="12695398" y="5044661"/>
                  <a:pt x="12461355" y="4988124"/>
                  <a:pt x="12366576" y="5016758"/>
                </a:cubicBezTo>
                <a:cubicBezTo>
                  <a:pt x="12271797" y="5045392"/>
                  <a:pt x="12172081" y="5013883"/>
                  <a:pt x="12067084" y="5016758"/>
                </a:cubicBezTo>
                <a:cubicBezTo>
                  <a:pt x="11962087" y="5019633"/>
                  <a:pt x="11524124" y="5004155"/>
                  <a:pt x="11318355" y="5016758"/>
                </a:cubicBezTo>
                <a:cubicBezTo>
                  <a:pt x="11112586" y="5029361"/>
                  <a:pt x="10655777" y="4961852"/>
                  <a:pt x="10419879" y="5016758"/>
                </a:cubicBezTo>
                <a:cubicBezTo>
                  <a:pt x="10183981" y="5071664"/>
                  <a:pt x="10069120" y="4985884"/>
                  <a:pt x="9970642" y="5016758"/>
                </a:cubicBezTo>
                <a:cubicBezTo>
                  <a:pt x="9872164" y="5047632"/>
                  <a:pt x="9813632" y="5001211"/>
                  <a:pt x="9671150" y="5016758"/>
                </a:cubicBezTo>
                <a:cubicBezTo>
                  <a:pt x="9528668" y="5032305"/>
                  <a:pt x="9577728" y="5002404"/>
                  <a:pt x="9521404" y="5016758"/>
                </a:cubicBezTo>
                <a:cubicBezTo>
                  <a:pt x="9465080" y="5031112"/>
                  <a:pt x="9411684" y="5010091"/>
                  <a:pt x="9371658" y="5016758"/>
                </a:cubicBezTo>
                <a:cubicBezTo>
                  <a:pt x="9331632" y="5023425"/>
                  <a:pt x="9268075" y="5000377"/>
                  <a:pt x="9221912" y="5016758"/>
                </a:cubicBezTo>
                <a:cubicBezTo>
                  <a:pt x="9175749" y="5033139"/>
                  <a:pt x="9071412" y="5015900"/>
                  <a:pt x="8922421" y="5016758"/>
                </a:cubicBezTo>
                <a:cubicBezTo>
                  <a:pt x="8773430" y="5017616"/>
                  <a:pt x="8731401" y="5016203"/>
                  <a:pt x="8622929" y="5016758"/>
                </a:cubicBezTo>
                <a:cubicBezTo>
                  <a:pt x="8514457" y="5017313"/>
                  <a:pt x="8053914" y="4987460"/>
                  <a:pt x="7874199" y="5016758"/>
                </a:cubicBezTo>
                <a:cubicBezTo>
                  <a:pt x="7694484" y="5046056"/>
                  <a:pt x="7179292" y="4952410"/>
                  <a:pt x="6975724" y="5016758"/>
                </a:cubicBezTo>
                <a:cubicBezTo>
                  <a:pt x="6772156" y="5081106"/>
                  <a:pt x="6632900" y="4979941"/>
                  <a:pt x="6526486" y="5016758"/>
                </a:cubicBezTo>
                <a:cubicBezTo>
                  <a:pt x="6420072" y="5053575"/>
                  <a:pt x="5819836" y="4992409"/>
                  <a:pt x="5628011" y="5016758"/>
                </a:cubicBezTo>
                <a:cubicBezTo>
                  <a:pt x="5436186" y="5041107"/>
                  <a:pt x="5318057" y="4989613"/>
                  <a:pt x="5178774" y="5016758"/>
                </a:cubicBezTo>
                <a:cubicBezTo>
                  <a:pt x="5039491" y="5043903"/>
                  <a:pt x="4911719" y="4989442"/>
                  <a:pt x="4729536" y="5016758"/>
                </a:cubicBezTo>
                <a:cubicBezTo>
                  <a:pt x="4547353" y="5044074"/>
                  <a:pt x="4454265" y="4988898"/>
                  <a:pt x="4280298" y="5016758"/>
                </a:cubicBezTo>
                <a:cubicBezTo>
                  <a:pt x="4106331" y="5044618"/>
                  <a:pt x="4177263" y="5003802"/>
                  <a:pt x="4130552" y="5016758"/>
                </a:cubicBezTo>
                <a:cubicBezTo>
                  <a:pt x="4083841" y="5029714"/>
                  <a:pt x="3843356" y="5001641"/>
                  <a:pt x="3681315" y="5016758"/>
                </a:cubicBezTo>
                <a:cubicBezTo>
                  <a:pt x="3519274" y="5031875"/>
                  <a:pt x="3475578" y="4990252"/>
                  <a:pt x="3381823" y="5016758"/>
                </a:cubicBezTo>
                <a:cubicBezTo>
                  <a:pt x="3288068" y="5043264"/>
                  <a:pt x="3021508" y="4961532"/>
                  <a:pt x="2782839" y="5016758"/>
                </a:cubicBezTo>
                <a:cubicBezTo>
                  <a:pt x="2544170" y="5071984"/>
                  <a:pt x="2469602" y="5014221"/>
                  <a:pt x="2183856" y="5016758"/>
                </a:cubicBezTo>
                <a:cubicBezTo>
                  <a:pt x="1898110" y="5019295"/>
                  <a:pt x="1362913" y="5001914"/>
                  <a:pt x="836143" y="5016758"/>
                </a:cubicBezTo>
                <a:cubicBezTo>
                  <a:pt x="307840" y="4947928"/>
                  <a:pt x="-34298" y="4661541"/>
                  <a:pt x="0" y="4180615"/>
                </a:cubicBezTo>
                <a:cubicBezTo>
                  <a:pt x="-44482" y="3920146"/>
                  <a:pt x="3021" y="3804803"/>
                  <a:pt x="0" y="3623203"/>
                </a:cubicBezTo>
                <a:cubicBezTo>
                  <a:pt x="-3021" y="3441603"/>
                  <a:pt x="21392" y="3257141"/>
                  <a:pt x="0" y="3099236"/>
                </a:cubicBezTo>
                <a:cubicBezTo>
                  <a:pt x="-21392" y="2941331"/>
                  <a:pt x="15500" y="2718257"/>
                  <a:pt x="0" y="2608713"/>
                </a:cubicBezTo>
                <a:cubicBezTo>
                  <a:pt x="-15500" y="2499169"/>
                  <a:pt x="28276" y="2222924"/>
                  <a:pt x="0" y="2084746"/>
                </a:cubicBezTo>
                <a:cubicBezTo>
                  <a:pt x="-28276" y="1946568"/>
                  <a:pt x="7471" y="1732113"/>
                  <a:pt x="0" y="1594223"/>
                </a:cubicBezTo>
                <a:cubicBezTo>
                  <a:pt x="-7471" y="1456333"/>
                  <a:pt x="71067" y="1071485"/>
                  <a:pt x="0" y="836143"/>
                </a:cubicBezTo>
                <a:close/>
              </a:path>
              <a:path w="16646874" h="5016758" stroke="0" extrusionOk="0">
                <a:moveTo>
                  <a:pt x="0" y="836143"/>
                </a:moveTo>
                <a:cubicBezTo>
                  <a:pt x="104808" y="384311"/>
                  <a:pt x="423779" y="-97713"/>
                  <a:pt x="836143" y="0"/>
                </a:cubicBezTo>
                <a:cubicBezTo>
                  <a:pt x="1105248" y="-83898"/>
                  <a:pt x="1335832" y="41738"/>
                  <a:pt x="1584872" y="0"/>
                </a:cubicBezTo>
                <a:cubicBezTo>
                  <a:pt x="1833912" y="-41738"/>
                  <a:pt x="2234046" y="14942"/>
                  <a:pt x="2483348" y="0"/>
                </a:cubicBezTo>
                <a:cubicBezTo>
                  <a:pt x="2732650" y="-14942"/>
                  <a:pt x="3049681" y="25270"/>
                  <a:pt x="3232077" y="0"/>
                </a:cubicBezTo>
                <a:cubicBezTo>
                  <a:pt x="3414473" y="-25270"/>
                  <a:pt x="3899092" y="13616"/>
                  <a:pt x="4130552" y="0"/>
                </a:cubicBezTo>
                <a:cubicBezTo>
                  <a:pt x="4362012" y="-13616"/>
                  <a:pt x="4528278" y="31952"/>
                  <a:pt x="4729536" y="0"/>
                </a:cubicBezTo>
                <a:cubicBezTo>
                  <a:pt x="4930794" y="-31952"/>
                  <a:pt x="4831083" y="7932"/>
                  <a:pt x="4879282" y="0"/>
                </a:cubicBezTo>
                <a:cubicBezTo>
                  <a:pt x="4927481" y="-7932"/>
                  <a:pt x="5063850" y="8048"/>
                  <a:pt x="5178774" y="0"/>
                </a:cubicBezTo>
                <a:cubicBezTo>
                  <a:pt x="5293698" y="-8048"/>
                  <a:pt x="5293898" y="10195"/>
                  <a:pt x="5328519" y="0"/>
                </a:cubicBezTo>
                <a:cubicBezTo>
                  <a:pt x="5363141" y="-10195"/>
                  <a:pt x="5996914" y="21148"/>
                  <a:pt x="6226995" y="0"/>
                </a:cubicBezTo>
                <a:cubicBezTo>
                  <a:pt x="6457076" y="-21148"/>
                  <a:pt x="6640058" y="31612"/>
                  <a:pt x="6975724" y="0"/>
                </a:cubicBezTo>
                <a:cubicBezTo>
                  <a:pt x="7311390" y="-31612"/>
                  <a:pt x="7234641" y="32802"/>
                  <a:pt x="7424962" y="0"/>
                </a:cubicBezTo>
                <a:cubicBezTo>
                  <a:pt x="7615283" y="-32802"/>
                  <a:pt x="7967045" y="37108"/>
                  <a:pt x="8173691" y="0"/>
                </a:cubicBezTo>
                <a:cubicBezTo>
                  <a:pt x="8380337" y="-37108"/>
                  <a:pt x="8704540" y="69431"/>
                  <a:pt x="8922421" y="0"/>
                </a:cubicBezTo>
                <a:cubicBezTo>
                  <a:pt x="9140302" y="-69431"/>
                  <a:pt x="9036120" y="16372"/>
                  <a:pt x="9072166" y="0"/>
                </a:cubicBezTo>
                <a:cubicBezTo>
                  <a:pt x="9108213" y="-16372"/>
                  <a:pt x="9652176" y="54791"/>
                  <a:pt x="9970642" y="0"/>
                </a:cubicBezTo>
                <a:cubicBezTo>
                  <a:pt x="10289108" y="-54791"/>
                  <a:pt x="10205893" y="53385"/>
                  <a:pt x="10419879" y="0"/>
                </a:cubicBezTo>
                <a:cubicBezTo>
                  <a:pt x="10633865" y="-53385"/>
                  <a:pt x="10514307" y="822"/>
                  <a:pt x="10569625" y="0"/>
                </a:cubicBezTo>
                <a:cubicBezTo>
                  <a:pt x="10624943" y="-822"/>
                  <a:pt x="11046430" y="16503"/>
                  <a:pt x="11468100" y="0"/>
                </a:cubicBezTo>
                <a:cubicBezTo>
                  <a:pt x="11889771" y="-16503"/>
                  <a:pt x="12035514" y="29366"/>
                  <a:pt x="12366576" y="0"/>
                </a:cubicBezTo>
                <a:cubicBezTo>
                  <a:pt x="12697638" y="-29366"/>
                  <a:pt x="12703265" y="11094"/>
                  <a:pt x="12815813" y="0"/>
                </a:cubicBezTo>
                <a:cubicBezTo>
                  <a:pt x="12928361" y="-11094"/>
                  <a:pt x="13343559" y="21956"/>
                  <a:pt x="13714289" y="0"/>
                </a:cubicBezTo>
                <a:cubicBezTo>
                  <a:pt x="14085019" y="-21956"/>
                  <a:pt x="14207718" y="94570"/>
                  <a:pt x="14612764" y="0"/>
                </a:cubicBezTo>
                <a:cubicBezTo>
                  <a:pt x="15017810" y="-94570"/>
                  <a:pt x="14803131" y="27576"/>
                  <a:pt x="14912256" y="0"/>
                </a:cubicBezTo>
                <a:cubicBezTo>
                  <a:pt x="15021381" y="-27576"/>
                  <a:pt x="15031269" y="8397"/>
                  <a:pt x="15062002" y="0"/>
                </a:cubicBezTo>
                <a:cubicBezTo>
                  <a:pt x="15092735" y="-8397"/>
                  <a:pt x="15145445" y="6234"/>
                  <a:pt x="15211747" y="0"/>
                </a:cubicBezTo>
                <a:cubicBezTo>
                  <a:pt x="15278050" y="-6234"/>
                  <a:pt x="15553869" y="59919"/>
                  <a:pt x="15810731" y="0"/>
                </a:cubicBezTo>
                <a:cubicBezTo>
                  <a:pt x="16264961" y="27739"/>
                  <a:pt x="16705678" y="364376"/>
                  <a:pt x="16646874" y="836143"/>
                </a:cubicBezTo>
                <a:cubicBezTo>
                  <a:pt x="16680751" y="976967"/>
                  <a:pt x="16602428" y="1209892"/>
                  <a:pt x="16646874" y="1460444"/>
                </a:cubicBezTo>
                <a:cubicBezTo>
                  <a:pt x="16691320" y="1710996"/>
                  <a:pt x="16615012" y="1836269"/>
                  <a:pt x="16646874" y="1950967"/>
                </a:cubicBezTo>
                <a:cubicBezTo>
                  <a:pt x="16678736" y="2065665"/>
                  <a:pt x="16602779" y="2375373"/>
                  <a:pt x="16646874" y="2508379"/>
                </a:cubicBezTo>
                <a:cubicBezTo>
                  <a:pt x="16690969" y="2641385"/>
                  <a:pt x="16640489" y="2917278"/>
                  <a:pt x="16646874" y="3099236"/>
                </a:cubicBezTo>
                <a:cubicBezTo>
                  <a:pt x="16653259" y="3281194"/>
                  <a:pt x="16546100" y="3666120"/>
                  <a:pt x="16646874" y="4180615"/>
                </a:cubicBezTo>
                <a:cubicBezTo>
                  <a:pt x="16635192" y="4612190"/>
                  <a:pt x="16253603" y="5087006"/>
                  <a:pt x="15810731" y="5016758"/>
                </a:cubicBezTo>
                <a:cubicBezTo>
                  <a:pt x="15712582" y="5028194"/>
                  <a:pt x="15609372" y="4996901"/>
                  <a:pt x="15511239" y="5016758"/>
                </a:cubicBezTo>
                <a:cubicBezTo>
                  <a:pt x="15413106" y="5036615"/>
                  <a:pt x="15393888" y="5011536"/>
                  <a:pt x="15361493" y="5016758"/>
                </a:cubicBezTo>
                <a:cubicBezTo>
                  <a:pt x="15329098" y="5021980"/>
                  <a:pt x="15043227" y="4985209"/>
                  <a:pt x="14912256" y="5016758"/>
                </a:cubicBezTo>
                <a:cubicBezTo>
                  <a:pt x="14781285" y="5048307"/>
                  <a:pt x="14385515" y="4989056"/>
                  <a:pt x="14013780" y="5016758"/>
                </a:cubicBezTo>
                <a:cubicBezTo>
                  <a:pt x="13642045" y="5044460"/>
                  <a:pt x="13450159" y="4941038"/>
                  <a:pt x="13265051" y="5016758"/>
                </a:cubicBezTo>
                <a:cubicBezTo>
                  <a:pt x="13079943" y="5092478"/>
                  <a:pt x="12877721" y="4945320"/>
                  <a:pt x="12666068" y="5016758"/>
                </a:cubicBezTo>
                <a:cubicBezTo>
                  <a:pt x="12454415" y="5088196"/>
                  <a:pt x="12309190" y="4996061"/>
                  <a:pt x="12216830" y="5016758"/>
                </a:cubicBezTo>
                <a:cubicBezTo>
                  <a:pt x="12124470" y="5037455"/>
                  <a:pt x="12060668" y="4992296"/>
                  <a:pt x="11917338" y="5016758"/>
                </a:cubicBezTo>
                <a:cubicBezTo>
                  <a:pt x="11774008" y="5041220"/>
                  <a:pt x="11238716" y="4933407"/>
                  <a:pt x="11018863" y="5016758"/>
                </a:cubicBezTo>
                <a:cubicBezTo>
                  <a:pt x="10799011" y="5100109"/>
                  <a:pt x="10527494" y="5000276"/>
                  <a:pt x="10120388" y="5016758"/>
                </a:cubicBezTo>
                <a:cubicBezTo>
                  <a:pt x="9713282" y="5033240"/>
                  <a:pt x="9666574" y="4988383"/>
                  <a:pt x="9371658" y="5016758"/>
                </a:cubicBezTo>
                <a:cubicBezTo>
                  <a:pt x="9076742" y="5045133"/>
                  <a:pt x="9157912" y="5014799"/>
                  <a:pt x="9072166" y="5016758"/>
                </a:cubicBezTo>
                <a:cubicBezTo>
                  <a:pt x="8986420" y="5018717"/>
                  <a:pt x="8676498" y="4927144"/>
                  <a:pt x="8323437" y="5016758"/>
                </a:cubicBezTo>
                <a:cubicBezTo>
                  <a:pt x="7970376" y="5106372"/>
                  <a:pt x="7982326" y="4998570"/>
                  <a:pt x="7724453" y="5016758"/>
                </a:cubicBezTo>
                <a:cubicBezTo>
                  <a:pt x="7466580" y="5034946"/>
                  <a:pt x="7627314" y="5010867"/>
                  <a:pt x="7574708" y="5016758"/>
                </a:cubicBezTo>
                <a:cubicBezTo>
                  <a:pt x="7522103" y="5022649"/>
                  <a:pt x="7275492" y="4982122"/>
                  <a:pt x="7125470" y="5016758"/>
                </a:cubicBezTo>
                <a:cubicBezTo>
                  <a:pt x="6975448" y="5051394"/>
                  <a:pt x="6604361" y="4981099"/>
                  <a:pt x="6376741" y="5016758"/>
                </a:cubicBezTo>
                <a:cubicBezTo>
                  <a:pt x="6149121" y="5052417"/>
                  <a:pt x="6172865" y="5003473"/>
                  <a:pt x="6077249" y="5016758"/>
                </a:cubicBezTo>
                <a:cubicBezTo>
                  <a:pt x="5981633" y="5030043"/>
                  <a:pt x="5873468" y="5007606"/>
                  <a:pt x="5777757" y="5016758"/>
                </a:cubicBezTo>
                <a:cubicBezTo>
                  <a:pt x="5682046" y="5025910"/>
                  <a:pt x="5563256" y="4989616"/>
                  <a:pt x="5478265" y="5016758"/>
                </a:cubicBezTo>
                <a:cubicBezTo>
                  <a:pt x="5393274" y="5043900"/>
                  <a:pt x="5143635" y="4948901"/>
                  <a:pt x="4879282" y="5016758"/>
                </a:cubicBezTo>
                <a:cubicBezTo>
                  <a:pt x="4614929" y="5084615"/>
                  <a:pt x="4787473" y="5005942"/>
                  <a:pt x="4729536" y="5016758"/>
                </a:cubicBezTo>
                <a:cubicBezTo>
                  <a:pt x="4671599" y="5027574"/>
                  <a:pt x="4566998" y="4984779"/>
                  <a:pt x="4430044" y="5016758"/>
                </a:cubicBezTo>
                <a:cubicBezTo>
                  <a:pt x="4293090" y="5048737"/>
                  <a:pt x="4030400" y="4991156"/>
                  <a:pt x="3831061" y="5016758"/>
                </a:cubicBezTo>
                <a:cubicBezTo>
                  <a:pt x="3631722" y="5042360"/>
                  <a:pt x="3546050" y="4972475"/>
                  <a:pt x="3381823" y="5016758"/>
                </a:cubicBezTo>
                <a:cubicBezTo>
                  <a:pt x="3217596" y="5061041"/>
                  <a:pt x="3296572" y="5002896"/>
                  <a:pt x="3232077" y="5016758"/>
                </a:cubicBezTo>
                <a:cubicBezTo>
                  <a:pt x="3167582" y="5030620"/>
                  <a:pt x="2716587" y="4944703"/>
                  <a:pt x="2483348" y="5016758"/>
                </a:cubicBezTo>
                <a:cubicBezTo>
                  <a:pt x="2250109" y="5088813"/>
                  <a:pt x="2399610" y="5001699"/>
                  <a:pt x="2333602" y="5016758"/>
                </a:cubicBezTo>
                <a:cubicBezTo>
                  <a:pt x="2267594" y="5031817"/>
                  <a:pt x="1987119" y="4992426"/>
                  <a:pt x="1884364" y="5016758"/>
                </a:cubicBezTo>
                <a:cubicBezTo>
                  <a:pt x="1781609" y="5041090"/>
                  <a:pt x="1081523" y="5001171"/>
                  <a:pt x="836143" y="5016758"/>
                </a:cubicBezTo>
                <a:cubicBezTo>
                  <a:pt x="381567" y="4910421"/>
                  <a:pt x="-91699" y="4635788"/>
                  <a:pt x="0" y="4180615"/>
                </a:cubicBezTo>
                <a:cubicBezTo>
                  <a:pt x="-37175" y="3965087"/>
                  <a:pt x="17570" y="3827082"/>
                  <a:pt x="0" y="3723537"/>
                </a:cubicBezTo>
                <a:cubicBezTo>
                  <a:pt x="-17570" y="3619992"/>
                  <a:pt x="50870" y="3389036"/>
                  <a:pt x="0" y="3233015"/>
                </a:cubicBezTo>
                <a:cubicBezTo>
                  <a:pt x="-50870" y="3076994"/>
                  <a:pt x="26027" y="2937489"/>
                  <a:pt x="0" y="2709047"/>
                </a:cubicBezTo>
                <a:cubicBezTo>
                  <a:pt x="-26027" y="2480605"/>
                  <a:pt x="9082" y="2341591"/>
                  <a:pt x="0" y="2084746"/>
                </a:cubicBezTo>
                <a:cubicBezTo>
                  <a:pt x="-9082" y="1827901"/>
                  <a:pt x="16637" y="1781869"/>
                  <a:pt x="0" y="1594223"/>
                </a:cubicBezTo>
                <a:cubicBezTo>
                  <a:pt x="-16637" y="1406577"/>
                  <a:pt x="43239" y="1103451"/>
                  <a:pt x="0" y="8361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sd="31086738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369C6-0190-99AD-A220-9A3C1BABF0D5}"/>
              </a:ext>
            </a:extLst>
          </p:cNvPr>
          <p:cNvSpPr txBox="1"/>
          <p:nvPr/>
        </p:nvSpPr>
        <p:spPr>
          <a:xfrm>
            <a:off x="981781" y="3278367"/>
            <a:ext cx="16324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latin typeface="UTM Avo" panose="02040603050506020204" pitchFamily="18" charset="0"/>
              </a:rPr>
              <a:t>	</a:t>
            </a:r>
            <a:r>
              <a:rPr lang="en-US" sz="8000" b="1" dirty="0" err="1">
                <a:latin typeface="UTM Avo" panose="02040603050506020204" pitchFamily="18" charset="0"/>
              </a:rPr>
              <a:t>Một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số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cộng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với</a:t>
            </a:r>
            <a:r>
              <a:rPr lang="en-US" sz="8000" b="1" dirty="0">
                <a:latin typeface="UTM Avo" panose="02040603050506020204" pitchFamily="18" charset="0"/>
              </a:rPr>
              <a:t> 0 </a:t>
            </a:r>
            <a:r>
              <a:rPr lang="en-US" sz="8000" b="1" dirty="0" err="1">
                <a:latin typeface="UTM Avo" panose="02040603050506020204" pitchFamily="18" charset="0"/>
              </a:rPr>
              <a:t>bằng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chính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số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đó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và</a:t>
            </a:r>
            <a:r>
              <a:rPr lang="en-US" sz="8000" b="1" dirty="0">
                <a:latin typeface="UTM Avo" panose="02040603050506020204" pitchFamily="18" charset="0"/>
              </a:rPr>
              <a:t> 0 </a:t>
            </a:r>
            <a:r>
              <a:rPr lang="en-US" sz="8000" b="1" dirty="0" err="1">
                <a:latin typeface="UTM Avo" panose="02040603050506020204" pitchFamily="18" charset="0"/>
              </a:rPr>
              <a:t>cộng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với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một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số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cũng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bằng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chính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số</a:t>
            </a:r>
            <a:r>
              <a:rPr lang="en-US" sz="8000" b="1" dirty="0"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atin typeface="UTM Avo" panose="02040603050506020204" pitchFamily="18" charset="0"/>
              </a:rPr>
              <a:t>đó</a:t>
            </a:r>
            <a:r>
              <a:rPr lang="en-US" sz="8000" b="1" dirty="0">
                <a:latin typeface="UTM Avo" panose="02040603050506020204" pitchFamily="18" charset="0"/>
              </a:rPr>
              <a:t>.</a:t>
            </a:r>
            <a:endParaRPr lang="vi-VN" sz="8000" b="1" dirty="0"/>
          </a:p>
        </p:txBody>
      </p:sp>
    </p:spTree>
    <p:extLst>
      <p:ext uri="{BB962C8B-B14F-4D97-AF65-F5344CB8AC3E}">
        <p14:creationId xmlns:p14="http://schemas.microsoft.com/office/powerpoint/2010/main" val="2299718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364775-5707-085C-D202-5E1AF1A8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C44D88A-9961-DF32-5ECC-6C1B36D9A45F}"/>
              </a:ext>
            </a:extLst>
          </p:cNvPr>
          <p:cNvGrpSpPr/>
          <p:nvPr/>
        </p:nvGrpSpPr>
        <p:grpSpPr>
          <a:xfrm rot="1074769">
            <a:off x="64113" y="4821856"/>
            <a:ext cx="1569196" cy="1569196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03FB482-3FA5-B56F-9A32-6414ABFE3A6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A87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EC3F4A2-F0C4-6428-ED64-FF22F7D91852}"/>
                </a:ext>
              </a:extLst>
            </p:cNvPr>
            <p:cNvSpPr txBox="1"/>
            <p:nvPr/>
          </p:nvSpPr>
          <p:spPr>
            <a:xfrm>
              <a:off x="127000" y="107950"/>
              <a:ext cx="558800" cy="577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1FB5FCA-F112-6C61-CAA8-90050E337460}"/>
              </a:ext>
            </a:extLst>
          </p:cNvPr>
          <p:cNvGrpSpPr/>
          <p:nvPr/>
        </p:nvGrpSpPr>
        <p:grpSpPr>
          <a:xfrm rot="-2868697">
            <a:off x="666659" y="283803"/>
            <a:ext cx="5103684" cy="5938832"/>
            <a:chOff x="0" y="0"/>
            <a:chExt cx="6985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0D39842-17A1-D28E-CEEB-508CB75BEC4A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7C3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94E8721-143B-BB8C-326D-E1CB2D3C30C3}"/>
                </a:ext>
              </a:extLst>
            </p:cNvPr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5102358-BEF1-591F-49F7-05AEC770CB48}"/>
              </a:ext>
            </a:extLst>
          </p:cNvPr>
          <p:cNvGrpSpPr/>
          <p:nvPr/>
        </p:nvGrpSpPr>
        <p:grpSpPr>
          <a:xfrm>
            <a:off x="2729379" y="5804507"/>
            <a:ext cx="2269425" cy="2269425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7185BD2-ADA8-840D-B4C7-D8FFD34F2DC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C9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57864E7-764F-A2A5-3455-0EDD2268D33F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E70249FB-4DA6-EC9F-FDA4-97D547564A56}"/>
              </a:ext>
            </a:extLst>
          </p:cNvPr>
          <p:cNvGrpSpPr/>
          <p:nvPr/>
        </p:nvGrpSpPr>
        <p:grpSpPr>
          <a:xfrm rot="1798849">
            <a:off x="6487457" y="8891639"/>
            <a:ext cx="2510854" cy="1255427"/>
            <a:chOff x="0" y="0"/>
            <a:chExt cx="812800" cy="4064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1D9FD54-0E5B-E1D2-9B0D-44D4EEADFE00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78C3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66B9FD1-3AF4-8FBD-064E-CD62FC679AEC}"/>
                </a:ext>
              </a:extLst>
            </p:cNvPr>
            <p:cNvSpPr txBox="1"/>
            <p:nvPr/>
          </p:nvSpPr>
          <p:spPr>
            <a:xfrm>
              <a:off x="0" y="-19050"/>
              <a:ext cx="6985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A0E14A0-ADB3-E504-D0AC-124684CBF8C0}"/>
              </a:ext>
            </a:extLst>
          </p:cNvPr>
          <p:cNvGrpSpPr/>
          <p:nvPr/>
        </p:nvGrpSpPr>
        <p:grpSpPr>
          <a:xfrm rot="-7774917">
            <a:off x="211917" y="6952304"/>
            <a:ext cx="2790680" cy="3434683"/>
            <a:chOff x="0" y="0"/>
            <a:chExt cx="6604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D1E9E37-FECE-2D74-F984-2B2DFB0858D2}"/>
                </a:ext>
              </a:extLst>
            </p:cNvPr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C4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DEDB213-76F3-EA5A-EA9C-85AE4E0EFA70}"/>
                </a:ext>
              </a:extLst>
            </p:cNvPr>
            <p:cNvSpPr txBox="1"/>
            <p:nvPr/>
          </p:nvSpPr>
          <p:spPr>
            <a:xfrm>
              <a:off x="0" y="107950"/>
              <a:ext cx="660400" cy="704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FC8196B-1F55-7622-0A7D-294716982D9C}"/>
              </a:ext>
            </a:extLst>
          </p:cNvPr>
          <p:cNvGrpSpPr/>
          <p:nvPr/>
        </p:nvGrpSpPr>
        <p:grpSpPr>
          <a:xfrm>
            <a:off x="2729379" y="8509227"/>
            <a:ext cx="4056835" cy="4056835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6DB0DDA-C800-A16F-D33E-F759C0A4733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B26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18DBBEA0-4FFC-46DC-2D96-D5706F11B37B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BEB35203-6584-C9AA-6D1C-811ACA005409}"/>
              </a:ext>
            </a:extLst>
          </p:cNvPr>
          <p:cNvGrpSpPr/>
          <p:nvPr/>
        </p:nvGrpSpPr>
        <p:grpSpPr>
          <a:xfrm>
            <a:off x="8172043" y="9258300"/>
            <a:ext cx="10115957" cy="571952"/>
            <a:chOff x="0" y="0"/>
            <a:chExt cx="13487943" cy="762602"/>
          </a:xfrm>
        </p:grpSpPr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C4C087AA-D614-7A1E-0F61-97F7057E57B9}"/>
                </a:ext>
              </a:extLst>
            </p:cNvPr>
            <p:cNvSpPr/>
            <p:nvPr/>
          </p:nvSpPr>
          <p:spPr>
            <a:xfrm flipV="1">
              <a:off x="7355506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AutoShape 22">
              <a:extLst>
                <a:ext uri="{FF2B5EF4-FFF2-40B4-BE49-F238E27FC236}">
                  <a16:creationId xmlns:a16="http://schemas.microsoft.com/office/drawing/2014/main" id="{CAF8C4BC-5959-ABF7-0049-56CE711889C7}"/>
                </a:ext>
              </a:extLst>
            </p:cNvPr>
            <p:cNvSpPr/>
            <p:nvPr/>
          </p:nvSpPr>
          <p:spPr>
            <a:xfrm flipV="1">
              <a:off x="9796728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0D225521-7350-3E6B-212A-6FA8037A2D0E}"/>
                </a:ext>
              </a:extLst>
            </p:cNvPr>
            <p:cNvSpPr/>
            <p:nvPr/>
          </p:nvSpPr>
          <p:spPr>
            <a:xfrm flipV="1">
              <a:off x="8576117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AutoShape 24">
              <a:extLst>
                <a:ext uri="{FF2B5EF4-FFF2-40B4-BE49-F238E27FC236}">
                  <a16:creationId xmlns:a16="http://schemas.microsoft.com/office/drawing/2014/main" id="{DD303689-7834-96D2-B759-F0584D0E5258}"/>
                </a:ext>
              </a:extLst>
            </p:cNvPr>
            <p:cNvSpPr/>
            <p:nvPr/>
          </p:nvSpPr>
          <p:spPr>
            <a:xfrm flipV="1">
              <a:off x="11017339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93D10EFF-A28C-CE95-3AFA-57BCE0B504F0}"/>
                </a:ext>
              </a:extLst>
            </p:cNvPr>
            <p:cNvSpPr/>
            <p:nvPr/>
          </p:nvSpPr>
          <p:spPr>
            <a:xfrm flipV="1">
              <a:off x="12237950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AutoShape 26">
              <a:extLst>
                <a:ext uri="{FF2B5EF4-FFF2-40B4-BE49-F238E27FC236}">
                  <a16:creationId xmlns:a16="http://schemas.microsoft.com/office/drawing/2014/main" id="{9FC380D3-24A4-12CB-2893-CCD3AA7D8E27}"/>
                </a:ext>
              </a:extLst>
            </p:cNvPr>
            <p:cNvSpPr/>
            <p:nvPr/>
          </p:nvSpPr>
          <p:spPr>
            <a:xfrm flipV="1">
              <a:off x="6134895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AutoShape 27">
              <a:extLst>
                <a:ext uri="{FF2B5EF4-FFF2-40B4-BE49-F238E27FC236}">
                  <a16:creationId xmlns:a16="http://schemas.microsoft.com/office/drawing/2014/main" id="{59A3B7F6-2975-2C3A-CB13-E2CD9CB1F8CD}"/>
                </a:ext>
              </a:extLst>
            </p:cNvPr>
            <p:cNvSpPr/>
            <p:nvPr/>
          </p:nvSpPr>
          <p:spPr>
            <a:xfrm flipV="1">
              <a:off x="3693672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AutoShape 28">
              <a:extLst>
                <a:ext uri="{FF2B5EF4-FFF2-40B4-BE49-F238E27FC236}">
                  <a16:creationId xmlns:a16="http://schemas.microsoft.com/office/drawing/2014/main" id="{D2D8829C-CEA3-A797-B8F5-CD4AD12B3716}"/>
                </a:ext>
              </a:extLst>
            </p:cNvPr>
            <p:cNvSpPr/>
            <p:nvPr/>
          </p:nvSpPr>
          <p:spPr>
            <a:xfrm flipV="1">
              <a:off x="2473061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AutoShape 29">
              <a:extLst>
                <a:ext uri="{FF2B5EF4-FFF2-40B4-BE49-F238E27FC236}">
                  <a16:creationId xmlns:a16="http://schemas.microsoft.com/office/drawing/2014/main" id="{A0695CBC-6A1F-D07C-30CF-FB75555D98B9}"/>
                </a:ext>
              </a:extLst>
            </p:cNvPr>
            <p:cNvSpPr/>
            <p:nvPr/>
          </p:nvSpPr>
          <p:spPr>
            <a:xfrm flipV="1">
              <a:off x="1252450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AutoShape 30">
              <a:extLst>
                <a:ext uri="{FF2B5EF4-FFF2-40B4-BE49-F238E27FC236}">
                  <a16:creationId xmlns:a16="http://schemas.microsoft.com/office/drawing/2014/main" id="{CD13FDEF-84F0-4117-EC4D-88DE682D51CF}"/>
                </a:ext>
              </a:extLst>
            </p:cNvPr>
            <p:cNvSpPr/>
            <p:nvPr/>
          </p:nvSpPr>
          <p:spPr>
            <a:xfrm flipV="1">
              <a:off x="4914283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AutoShape 31">
              <a:extLst>
                <a:ext uri="{FF2B5EF4-FFF2-40B4-BE49-F238E27FC236}">
                  <a16:creationId xmlns:a16="http://schemas.microsoft.com/office/drawing/2014/main" id="{9D2A8984-83C2-B1AA-A67A-7E1EE1FD9AA3}"/>
                </a:ext>
              </a:extLst>
            </p:cNvPr>
            <p:cNvSpPr/>
            <p:nvPr/>
          </p:nvSpPr>
          <p:spPr>
            <a:xfrm>
              <a:off x="0" y="381301"/>
              <a:ext cx="13487943" cy="0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arrow" w="med" len="sm"/>
              <a:tailEnd type="arrow" w="med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55403808-4E70-4A7E-5C6D-0D6C94D0F5B4}"/>
                </a:ext>
              </a:extLst>
            </p:cNvPr>
            <p:cNvGrpSpPr/>
            <p:nvPr/>
          </p:nvGrpSpPr>
          <p:grpSpPr>
            <a:xfrm>
              <a:off x="7820424" y="219740"/>
              <a:ext cx="323123" cy="323123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85A29C2E-140C-B7DE-94BB-4A3A972A84A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C9F45E41-B9D9-9C46-17FD-A590518170F3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>
              <a:extLst>
                <a:ext uri="{FF2B5EF4-FFF2-40B4-BE49-F238E27FC236}">
                  <a16:creationId xmlns:a16="http://schemas.microsoft.com/office/drawing/2014/main" id="{23A98670-D5F4-89E7-8455-83BF16908227}"/>
                </a:ext>
              </a:extLst>
            </p:cNvPr>
            <p:cNvGrpSpPr/>
            <p:nvPr/>
          </p:nvGrpSpPr>
          <p:grpSpPr>
            <a:xfrm>
              <a:off x="9356842" y="219740"/>
              <a:ext cx="323123" cy="323123"/>
              <a:chOff x="0" y="0"/>
              <a:chExt cx="812800" cy="812800"/>
            </a:xfrm>
          </p:grpSpPr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9E3092DF-BB61-2C74-E26D-D54787941AB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TextBox 37">
                <a:extLst>
                  <a:ext uri="{FF2B5EF4-FFF2-40B4-BE49-F238E27FC236}">
                    <a16:creationId xmlns:a16="http://schemas.microsoft.com/office/drawing/2014/main" id="{A4D5E637-B3BA-0172-E2EC-00D2E33A60CF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9DBE5050-84E4-DCCF-275B-A98563B3AD12}"/>
                </a:ext>
              </a:extLst>
            </p:cNvPr>
            <p:cNvGrpSpPr/>
            <p:nvPr/>
          </p:nvGrpSpPr>
          <p:grpSpPr>
            <a:xfrm>
              <a:off x="5973333" y="219740"/>
              <a:ext cx="323123" cy="323123"/>
              <a:chOff x="0" y="0"/>
              <a:chExt cx="812800" cy="812800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1C843A48-A1E8-3123-D033-0813FDFB19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304D0577-3C31-4C1A-30BF-E9BF49E7088A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975F79B2-7FF8-151A-6A4E-67BEDBD2F212}"/>
                </a:ext>
              </a:extLst>
            </p:cNvPr>
            <p:cNvGrpSpPr/>
            <p:nvPr/>
          </p:nvGrpSpPr>
          <p:grpSpPr>
            <a:xfrm>
              <a:off x="4158292" y="219740"/>
              <a:ext cx="323123" cy="323123"/>
              <a:chOff x="0" y="0"/>
              <a:chExt cx="812800" cy="812800"/>
            </a:xfrm>
          </p:grpSpPr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68AB9A6F-8721-BC84-DDAC-72194F0012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TextBox 43">
                <a:extLst>
                  <a:ext uri="{FF2B5EF4-FFF2-40B4-BE49-F238E27FC236}">
                    <a16:creationId xmlns:a16="http://schemas.microsoft.com/office/drawing/2014/main" id="{0B171145-3997-F189-56D3-156F35CEA50C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4">
              <a:extLst>
                <a:ext uri="{FF2B5EF4-FFF2-40B4-BE49-F238E27FC236}">
                  <a16:creationId xmlns:a16="http://schemas.microsoft.com/office/drawing/2014/main" id="{DB6943F8-071E-24F4-358A-10CC55B1B07A}"/>
                </a:ext>
              </a:extLst>
            </p:cNvPr>
            <p:cNvGrpSpPr/>
            <p:nvPr/>
          </p:nvGrpSpPr>
          <p:grpSpPr>
            <a:xfrm>
              <a:off x="2272000" y="219740"/>
              <a:ext cx="323123" cy="323123"/>
              <a:chOff x="0" y="0"/>
              <a:chExt cx="812800" cy="812800"/>
            </a:xfrm>
          </p:grpSpPr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6EC0594D-22E9-596A-126C-11F4C049CD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TextBox 46">
                <a:extLst>
                  <a:ext uri="{FF2B5EF4-FFF2-40B4-BE49-F238E27FC236}">
                    <a16:creationId xmlns:a16="http://schemas.microsoft.com/office/drawing/2014/main" id="{48718FAC-BC2D-B825-2375-DA9C91C68B9E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>
              <a:extLst>
                <a:ext uri="{FF2B5EF4-FFF2-40B4-BE49-F238E27FC236}">
                  <a16:creationId xmlns:a16="http://schemas.microsoft.com/office/drawing/2014/main" id="{065056E0-D3B7-5D5E-6448-B096AD67B345}"/>
                </a:ext>
              </a:extLst>
            </p:cNvPr>
            <p:cNvGrpSpPr/>
            <p:nvPr/>
          </p:nvGrpSpPr>
          <p:grpSpPr>
            <a:xfrm>
              <a:off x="10893259" y="219740"/>
              <a:ext cx="323123" cy="323123"/>
              <a:chOff x="0" y="0"/>
              <a:chExt cx="812800" cy="812800"/>
            </a:xfrm>
          </p:grpSpPr>
          <p:sp>
            <p:nvSpPr>
              <p:cNvPr id="48" name="Freeform 48">
                <a:extLst>
                  <a:ext uri="{FF2B5EF4-FFF2-40B4-BE49-F238E27FC236}">
                    <a16:creationId xmlns:a16="http://schemas.microsoft.com/office/drawing/2014/main" id="{D5DDE9A0-0F89-4DC1-7EF5-C732956403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TextBox 49">
                <a:extLst>
                  <a:ext uri="{FF2B5EF4-FFF2-40B4-BE49-F238E27FC236}">
                    <a16:creationId xmlns:a16="http://schemas.microsoft.com/office/drawing/2014/main" id="{6662EC48-EDEC-3B3D-D6A1-D51E84085D19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0" name="Picture 50">
            <a:extLst>
              <a:ext uri="{FF2B5EF4-FFF2-40B4-BE49-F238E27FC236}">
                <a16:creationId xmlns:a16="http://schemas.microsoft.com/office/drawing/2014/main" id="{CB8A5925-F0DF-80E7-5D52-94DECFFC7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5981" y="7528332"/>
            <a:ext cx="5521674" cy="3009313"/>
          </a:xfrm>
          <a:prstGeom prst="rect">
            <a:avLst/>
          </a:prstGeom>
        </p:spPr>
      </p:pic>
      <p:sp>
        <p:nvSpPr>
          <p:cNvPr id="51" name="Freeform 51">
            <a:extLst>
              <a:ext uri="{FF2B5EF4-FFF2-40B4-BE49-F238E27FC236}">
                <a16:creationId xmlns:a16="http://schemas.microsoft.com/office/drawing/2014/main" id="{31C97FF7-8667-4B36-321D-E2C2D5DDF349}"/>
              </a:ext>
            </a:extLst>
          </p:cNvPr>
          <p:cNvSpPr/>
          <p:nvPr/>
        </p:nvSpPr>
        <p:spPr>
          <a:xfrm>
            <a:off x="10487025" y="3995490"/>
            <a:ext cx="6720467" cy="5523862"/>
          </a:xfrm>
          <a:custGeom>
            <a:avLst/>
            <a:gdLst/>
            <a:ahLst/>
            <a:cxnLst/>
            <a:rect l="l" t="t" r="r" b="b"/>
            <a:pathLst>
              <a:path w="6720467" h="5523862">
                <a:moveTo>
                  <a:pt x="0" y="0"/>
                </a:moveTo>
                <a:lnTo>
                  <a:pt x="6720467" y="0"/>
                </a:lnTo>
                <a:lnTo>
                  <a:pt x="6720467" y="5523862"/>
                </a:lnTo>
                <a:lnTo>
                  <a:pt x="0" y="5523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FDC9EA6-2343-4500-84F0-4B712B313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57" y="463047"/>
            <a:ext cx="12075043" cy="439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22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098062" cy="10531860"/>
          </a:xfrm>
          <a:custGeom>
            <a:avLst/>
            <a:gdLst/>
            <a:ahLst/>
            <a:cxnLst/>
            <a:rect l="l" t="t" r="r" b="b"/>
            <a:pathLst>
              <a:path w="18098062" h="10531860">
                <a:moveTo>
                  <a:pt x="0" y="0"/>
                </a:moveTo>
                <a:lnTo>
                  <a:pt x="18098062" y="0"/>
                </a:lnTo>
                <a:lnTo>
                  <a:pt x="18098062" y="10531860"/>
                </a:lnTo>
                <a:lnTo>
                  <a:pt x="0" y="10531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07" t="-25971" r="-15107"/>
            </a:stretch>
          </a:blipFill>
        </p:spPr>
        <p:txBody>
          <a:bodyPr/>
          <a:lstStyle/>
          <a:p>
            <a:endParaRPr lang="vi-VN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6C29A6A-8A68-5778-CD14-C592F1FD8269}"/>
              </a:ext>
            </a:extLst>
          </p:cNvPr>
          <p:cNvSpPr/>
          <p:nvPr/>
        </p:nvSpPr>
        <p:spPr>
          <a:xfrm>
            <a:off x="441604" y="446108"/>
            <a:ext cx="17214854" cy="9739194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29E7CA-F239-C795-B02B-DE360D4ADB6B}"/>
              </a:ext>
            </a:extLst>
          </p:cNvPr>
          <p:cNvGrpSpPr/>
          <p:nvPr/>
        </p:nvGrpSpPr>
        <p:grpSpPr>
          <a:xfrm>
            <a:off x="1524000" y="266700"/>
            <a:ext cx="2041076" cy="1327550"/>
            <a:chOff x="2430608" y="0"/>
            <a:chExt cx="2041076" cy="1327550"/>
          </a:xfrm>
        </p:grpSpPr>
        <p:sp>
          <p:nvSpPr>
            <p:cNvPr id="3" name="Freeform 3"/>
            <p:cNvSpPr/>
            <p:nvPr/>
          </p:nvSpPr>
          <p:spPr>
            <a:xfrm>
              <a:off x="2430608" y="0"/>
              <a:ext cx="2041076" cy="1327550"/>
            </a:xfrm>
            <a:custGeom>
              <a:avLst/>
              <a:gdLst/>
              <a:ahLst/>
              <a:cxnLst/>
              <a:rect l="l" t="t" r="r" b="b"/>
              <a:pathLst>
                <a:path w="2041076" h="1327550">
                  <a:moveTo>
                    <a:pt x="0" y="0"/>
                  </a:moveTo>
                  <a:lnTo>
                    <a:pt x="2041076" y="0"/>
                  </a:lnTo>
                  <a:lnTo>
                    <a:pt x="2041076" y="1327550"/>
                  </a:lnTo>
                  <a:lnTo>
                    <a:pt x="0" y="132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430608" y="594328"/>
              <a:ext cx="2041076" cy="555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Bài</a:t>
              </a:r>
              <a:r>
                <a:rPr lang="en-US" sz="3399" b="1" dirty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 1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95400" y="2857500"/>
            <a:ext cx="6883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0 + 4 = </a:t>
            </a:r>
          </a:p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3 + 1 =</a:t>
            </a:r>
          </a:p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2 + 2 =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9E21FF-BA36-3574-7E84-7D48C2517E26}"/>
              </a:ext>
            </a:extLst>
          </p:cNvPr>
          <p:cNvSpPr/>
          <p:nvPr/>
        </p:nvSpPr>
        <p:spPr>
          <a:xfrm>
            <a:off x="3932660" y="681620"/>
            <a:ext cx="3429000" cy="9126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1E71835-4FE4-58F6-932B-FDDB21C1F4E9}"/>
              </a:ext>
            </a:extLst>
          </p:cNvPr>
          <p:cNvSpPr txBox="1"/>
          <p:nvPr/>
        </p:nvSpPr>
        <p:spPr>
          <a:xfrm>
            <a:off x="4191000" y="825865"/>
            <a:ext cx="3429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nhẩm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  <a:p>
            <a:pPr algn="just"/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F209310-A7D3-E268-29B5-71DE7C61E40D}"/>
              </a:ext>
            </a:extLst>
          </p:cNvPr>
          <p:cNvSpPr txBox="1"/>
          <p:nvPr/>
        </p:nvSpPr>
        <p:spPr>
          <a:xfrm>
            <a:off x="6934200" y="2944260"/>
            <a:ext cx="6883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2 + 3 =</a:t>
            </a:r>
          </a:p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0 + 5 =</a:t>
            </a:r>
          </a:p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1 + 4 =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CC69FFC2-A7F6-50BC-E767-2B2A88A14EF8}"/>
              </a:ext>
            </a:extLst>
          </p:cNvPr>
          <p:cNvSpPr txBox="1"/>
          <p:nvPr/>
        </p:nvSpPr>
        <p:spPr>
          <a:xfrm>
            <a:off x="12825737" y="2868060"/>
            <a:ext cx="6883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3 + 3 =</a:t>
            </a:r>
          </a:p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4 + 2 =</a:t>
            </a:r>
          </a:p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6 + 0 =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CA2D647D-1EC2-F34F-93B1-80D7C115C0A5}"/>
              </a:ext>
            </a:extLst>
          </p:cNvPr>
          <p:cNvSpPr txBox="1"/>
          <p:nvPr/>
        </p:nvSpPr>
        <p:spPr>
          <a:xfrm>
            <a:off x="5056329" y="2881904"/>
            <a:ext cx="1877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4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8D84C07A-0DCE-8E59-2FAC-BA70554A4322}"/>
              </a:ext>
            </a:extLst>
          </p:cNvPr>
          <p:cNvSpPr txBox="1"/>
          <p:nvPr/>
        </p:nvSpPr>
        <p:spPr>
          <a:xfrm>
            <a:off x="4966564" y="4088606"/>
            <a:ext cx="1877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4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A2835EE-3198-3C37-8E7E-F01256372862}"/>
              </a:ext>
            </a:extLst>
          </p:cNvPr>
          <p:cNvSpPr txBox="1"/>
          <p:nvPr/>
        </p:nvSpPr>
        <p:spPr>
          <a:xfrm>
            <a:off x="4948276" y="5391074"/>
            <a:ext cx="1877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4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F6944458-A362-A71F-4902-77B29B15502D}"/>
              </a:ext>
            </a:extLst>
          </p:cNvPr>
          <p:cNvSpPr txBox="1"/>
          <p:nvPr/>
        </p:nvSpPr>
        <p:spPr>
          <a:xfrm>
            <a:off x="10638892" y="2914594"/>
            <a:ext cx="1877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5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8D85B79F-1521-9F67-06A7-EF194BFDD914}"/>
              </a:ext>
            </a:extLst>
          </p:cNvPr>
          <p:cNvSpPr txBox="1"/>
          <p:nvPr/>
        </p:nvSpPr>
        <p:spPr>
          <a:xfrm>
            <a:off x="10638892" y="4239262"/>
            <a:ext cx="1877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5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C6E89E87-6ED1-1B5D-AEA7-DDB7EBAB99B2}"/>
              </a:ext>
            </a:extLst>
          </p:cNvPr>
          <p:cNvSpPr txBox="1"/>
          <p:nvPr/>
        </p:nvSpPr>
        <p:spPr>
          <a:xfrm>
            <a:off x="10638892" y="5374526"/>
            <a:ext cx="1877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5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06976396-C869-1C35-4583-EDB0B359AB1D}"/>
              </a:ext>
            </a:extLst>
          </p:cNvPr>
          <p:cNvSpPr txBox="1"/>
          <p:nvPr/>
        </p:nvSpPr>
        <p:spPr>
          <a:xfrm>
            <a:off x="16502157" y="2791860"/>
            <a:ext cx="1877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6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81AD8615-6DEA-E709-DD83-680A92120DD5}"/>
              </a:ext>
            </a:extLst>
          </p:cNvPr>
          <p:cNvSpPr txBox="1"/>
          <p:nvPr/>
        </p:nvSpPr>
        <p:spPr>
          <a:xfrm>
            <a:off x="16535685" y="4113010"/>
            <a:ext cx="1877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6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325FBA28-C1D2-768B-CE77-2FE0D6CC4B51}"/>
              </a:ext>
            </a:extLst>
          </p:cNvPr>
          <p:cNvSpPr txBox="1"/>
          <p:nvPr/>
        </p:nvSpPr>
        <p:spPr>
          <a:xfrm>
            <a:off x="16535685" y="5303742"/>
            <a:ext cx="1877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D32AE-FEE3-03B9-02DB-87A737EC9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B163EB-B216-E02F-F124-8E7D318B03CA}"/>
              </a:ext>
            </a:extLst>
          </p:cNvPr>
          <p:cNvSpPr/>
          <p:nvPr/>
        </p:nvSpPr>
        <p:spPr>
          <a:xfrm>
            <a:off x="0" y="0"/>
            <a:ext cx="18098062" cy="10531860"/>
          </a:xfrm>
          <a:custGeom>
            <a:avLst/>
            <a:gdLst/>
            <a:ahLst/>
            <a:cxnLst/>
            <a:rect l="l" t="t" r="r" b="b"/>
            <a:pathLst>
              <a:path w="18098062" h="10531860">
                <a:moveTo>
                  <a:pt x="0" y="0"/>
                </a:moveTo>
                <a:lnTo>
                  <a:pt x="18098062" y="0"/>
                </a:lnTo>
                <a:lnTo>
                  <a:pt x="18098062" y="10531860"/>
                </a:lnTo>
                <a:lnTo>
                  <a:pt x="0" y="10531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07" t="-25971" r="-15107"/>
            </a:stretch>
          </a:blipFill>
        </p:spPr>
        <p:txBody>
          <a:bodyPr/>
          <a:lstStyle/>
          <a:p>
            <a:endParaRPr lang="vi-VN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28C914B2-8EDD-DFDC-1308-F46DC69F39AE}"/>
              </a:ext>
            </a:extLst>
          </p:cNvPr>
          <p:cNvSpPr/>
          <p:nvPr/>
        </p:nvSpPr>
        <p:spPr>
          <a:xfrm>
            <a:off x="441604" y="446108"/>
            <a:ext cx="17214854" cy="9739194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549929-482B-50BE-4BBE-D48A70B2E465}"/>
              </a:ext>
            </a:extLst>
          </p:cNvPr>
          <p:cNvGrpSpPr/>
          <p:nvPr/>
        </p:nvGrpSpPr>
        <p:grpSpPr>
          <a:xfrm>
            <a:off x="1524000" y="266700"/>
            <a:ext cx="2041076" cy="1327550"/>
            <a:chOff x="2430608" y="0"/>
            <a:chExt cx="2041076" cy="13275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E4D89DB-1816-3F41-9D68-551916017F2D}"/>
                </a:ext>
              </a:extLst>
            </p:cNvPr>
            <p:cNvSpPr/>
            <p:nvPr/>
          </p:nvSpPr>
          <p:spPr>
            <a:xfrm>
              <a:off x="2430608" y="0"/>
              <a:ext cx="2041076" cy="1327550"/>
            </a:xfrm>
            <a:custGeom>
              <a:avLst/>
              <a:gdLst/>
              <a:ahLst/>
              <a:cxnLst/>
              <a:rect l="l" t="t" r="r" b="b"/>
              <a:pathLst>
                <a:path w="2041076" h="1327550">
                  <a:moveTo>
                    <a:pt x="0" y="0"/>
                  </a:moveTo>
                  <a:lnTo>
                    <a:pt x="2041076" y="0"/>
                  </a:lnTo>
                  <a:lnTo>
                    <a:pt x="2041076" y="1327550"/>
                  </a:lnTo>
                  <a:lnTo>
                    <a:pt x="0" y="132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AF5E0D9-1B81-EF30-9A5F-804F84A47DB9}"/>
                </a:ext>
              </a:extLst>
            </p:cNvPr>
            <p:cNvSpPr txBox="1"/>
            <p:nvPr/>
          </p:nvSpPr>
          <p:spPr>
            <a:xfrm>
              <a:off x="2430608" y="594328"/>
              <a:ext cx="2041076" cy="555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Bài</a:t>
              </a:r>
              <a:r>
                <a:rPr lang="en-US" sz="3399" b="1" dirty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 2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AC8225-7B73-547C-2393-0CF92661C341}"/>
              </a:ext>
            </a:extLst>
          </p:cNvPr>
          <p:cNvSpPr/>
          <p:nvPr/>
        </p:nvSpPr>
        <p:spPr>
          <a:xfrm>
            <a:off x="3932660" y="681620"/>
            <a:ext cx="1477540" cy="9126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97CE66D-CD0F-8B09-8D31-44BC0DB60DA3}"/>
              </a:ext>
            </a:extLst>
          </p:cNvPr>
          <p:cNvSpPr txBox="1"/>
          <p:nvPr/>
        </p:nvSpPr>
        <p:spPr>
          <a:xfrm>
            <a:off x="4191000" y="825865"/>
            <a:ext cx="1219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Số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  <a:p>
            <a:pPr algn="just"/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DF6B1DA-2420-D667-20F1-DC08CD9CA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085889"/>
              </p:ext>
            </p:extLst>
          </p:nvPr>
        </p:nvGraphicFramePr>
        <p:xfrm>
          <a:off x="914400" y="2236377"/>
          <a:ext cx="16154400" cy="60836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4113058283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581798477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816145105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128269448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76668416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419392688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41720013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793565621"/>
                    </a:ext>
                  </a:extLst>
                </a:gridCol>
              </a:tblGrid>
              <a:tr h="2027892">
                <a:tc rowSpan="2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078379"/>
                  </a:ext>
                </a:extLst>
              </a:tr>
              <a:tr h="2027892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20925"/>
                  </a:ext>
                </a:extLst>
              </a:tr>
              <a:tr h="2027892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79632"/>
                  </a:ext>
                </a:extLst>
              </a:tr>
            </a:tbl>
          </a:graphicData>
        </a:graphic>
      </p:graphicFrame>
      <p:sp>
        <p:nvSpPr>
          <p:cNvPr id="12" name="TextBox 6">
            <a:extLst>
              <a:ext uri="{FF2B5EF4-FFF2-40B4-BE49-F238E27FC236}">
                <a16:creationId xmlns:a16="http://schemas.microsoft.com/office/drawing/2014/main" id="{A7963532-8460-E48D-9412-716D52D00486}"/>
              </a:ext>
            </a:extLst>
          </p:cNvPr>
          <p:cNvSpPr txBox="1"/>
          <p:nvPr/>
        </p:nvSpPr>
        <p:spPr>
          <a:xfrm>
            <a:off x="1508760" y="3695700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+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7958906-A329-FC16-B6BE-D3EB2F638F45}"/>
              </a:ext>
            </a:extLst>
          </p:cNvPr>
          <p:cNvSpPr txBox="1"/>
          <p:nvPr/>
        </p:nvSpPr>
        <p:spPr>
          <a:xfrm>
            <a:off x="3337560" y="265370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6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6AC6F7A-2227-6A5E-78E7-214B267170EB}"/>
              </a:ext>
            </a:extLst>
          </p:cNvPr>
          <p:cNvSpPr txBox="1"/>
          <p:nvPr/>
        </p:nvSpPr>
        <p:spPr>
          <a:xfrm>
            <a:off x="3401568" y="470417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1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CD50B23F-EE35-F8F5-70A1-AE2424A79355}"/>
              </a:ext>
            </a:extLst>
          </p:cNvPr>
          <p:cNvSpPr txBox="1"/>
          <p:nvPr/>
        </p:nvSpPr>
        <p:spPr>
          <a:xfrm>
            <a:off x="3383280" y="682367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4FFC38F7-D207-B45C-ACF5-EC0562588556}"/>
              </a:ext>
            </a:extLst>
          </p:cNvPr>
          <p:cNvSpPr txBox="1"/>
          <p:nvPr/>
        </p:nvSpPr>
        <p:spPr>
          <a:xfrm>
            <a:off x="5473054" y="265370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5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1B5AB7F7-B56A-D5B5-21DD-9F4BBE2A1729}"/>
              </a:ext>
            </a:extLst>
          </p:cNvPr>
          <p:cNvSpPr txBox="1"/>
          <p:nvPr/>
        </p:nvSpPr>
        <p:spPr>
          <a:xfrm>
            <a:off x="5445622" y="472440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2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2DF31BBB-B386-8DE6-79F0-0421127AB22C}"/>
              </a:ext>
            </a:extLst>
          </p:cNvPr>
          <p:cNvSpPr txBox="1"/>
          <p:nvPr/>
        </p:nvSpPr>
        <p:spPr>
          <a:xfrm>
            <a:off x="7459980" y="264151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4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307BEA1E-2C74-D5B3-A4BD-79453EB6D5C3}"/>
              </a:ext>
            </a:extLst>
          </p:cNvPr>
          <p:cNvSpPr txBox="1"/>
          <p:nvPr/>
        </p:nvSpPr>
        <p:spPr>
          <a:xfrm>
            <a:off x="7427976" y="4691980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3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D0C413E3-762E-EA54-0B4F-E3B6448434C6}"/>
              </a:ext>
            </a:extLst>
          </p:cNvPr>
          <p:cNvSpPr txBox="1"/>
          <p:nvPr/>
        </p:nvSpPr>
        <p:spPr>
          <a:xfrm>
            <a:off x="9446906" y="2663954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3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05166959-A3E6-78AE-9B43-BE785631CE9C}"/>
              </a:ext>
            </a:extLst>
          </p:cNvPr>
          <p:cNvSpPr txBox="1"/>
          <p:nvPr/>
        </p:nvSpPr>
        <p:spPr>
          <a:xfrm>
            <a:off x="9446906" y="466266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4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C1C55B58-59B8-D1BE-E7DB-D0381F710F34}"/>
              </a:ext>
            </a:extLst>
          </p:cNvPr>
          <p:cNvSpPr txBox="1"/>
          <p:nvPr/>
        </p:nvSpPr>
        <p:spPr>
          <a:xfrm>
            <a:off x="9446906" y="6833924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06346359-72A7-2C9F-0DF4-3AD85443453D}"/>
              </a:ext>
            </a:extLst>
          </p:cNvPr>
          <p:cNvSpPr txBox="1"/>
          <p:nvPr/>
        </p:nvSpPr>
        <p:spPr>
          <a:xfrm>
            <a:off x="11582400" y="265370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2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1BA56A2-7FBE-20F0-20CC-E40E4FDBF199}"/>
              </a:ext>
            </a:extLst>
          </p:cNvPr>
          <p:cNvSpPr txBox="1"/>
          <p:nvPr/>
        </p:nvSpPr>
        <p:spPr>
          <a:xfrm>
            <a:off x="11564112" y="4650377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5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ACCC9EC4-36F3-52DB-936C-FD64EDB6148F}"/>
              </a:ext>
            </a:extLst>
          </p:cNvPr>
          <p:cNvSpPr txBox="1"/>
          <p:nvPr/>
        </p:nvSpPr>
        <p:spPr>
          <a:xfrm>
            <a:off x="13456920" y="2663954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1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3219B13F-0CCB-34BE-ABB4-535F9C826E71}"/>
              </a:ext>
            </a:extLst>
          </p:cNvPr>
          <p:cNvSpPr txBox="1"/>
          <p:nvPr/>
        </p:nvSpPr>
        <p:spPr>
          <a:xfrm>
            <a:off x="13456920" y="472440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6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95AD5B45-1FD2-692F-1378-9B29C6A5F779}"/>
              </a:ext>
            </a:extLst>
          </p:cNvPr>
          <p:cNvSpPr txBox="1"/>
          <p:nvPr/>
        </p:nvSpPr>
        <p:spPr>
          <a:xfrm>
            <a:off x="15575664" y="264151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0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70718116-7C7C-6117-D464-54CB7945B72C}"/>
              </a:ext>
            </a:extLst>
          </p:cNvPr>
          <p:cNvSpPr txBox="1"/>
          <p:nvPr/>
        </p:nvSpPr>
        <p:spPr>
          <a:xfrm>
            <a:off x="15644644" y="4638586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ED421896-4533-E695-F1B2-F962BC27E3B6}"/>
              </a:ext>
            </a:extLst>
          </p:cNvPr>
          <p:cNvSpPr txBox="1"/>
          <p:nvPr/>
        </p:nvSpPr>
        <p:spPr>
          <a:xfrm>
            <a:off x="15575664" y="6856379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id="{BD0CC5E0-757C-D18F-CE50-145B301B1DA8}"/>
              </a:ext>
            </a:extLst>
          </p:cNvPr>
          <p:cNvSpPr txBox="1"/>
          <p:nvPr/>
        </p:nvSpPr>
        <p:spPr>
          <a:xfrm>
            <a:off x="5533259" y="689319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?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83548E1D-4F6D-8F36-8EA5-67A0CDF02ACA}"/>
              </a:ext>
            </a:extLst>
          </p:cNvPr>
          <p:cNvSpPr txBox="1"/>
          <p:nvPr/>
        </p:nvSpPr>
        <p:spPr>
          <a:xfrm>
            <a:off x="7427976" y="689319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?</a:t>
            </a:r>
          </a:p>
        </p:txBody>
      </p:sp>
      <p:sp>
        <p:nvSpPr>
          <p:cNvPr id="44" name="TextBox 6">
            <a:extLst>
              <a:ext uri="{FF2B5EF4-FFF2-40B4-BE49-F238E27FC236}">
                <a16:creationId xmlns:a16="http://schemas.microsoft.com/office/drawing/2014/main" id="{5561111C-3E76-E9E4-7BF9-2E1B77B17B4B}"/>
              </a:ext>
            </a:extLst>
          </p:cNvPr>
          <p:cNvSpPr txBox="1"/>
          <p:nvPr/>
        </p:nvSpPr>
        <p:spPr>
          <a:xfrm>
            <a:off x="11596885" y="6833924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?</a:t>
            </a: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ACADCE94-BE64-719B-F543-585B6E4091C2}"/>
              </a:ext>
            </a:extLst>
          </p:cNvPr>
          <p:cNvSpPr txBox="1"/>
          <p:nvPr/>
        </p:nvSpPr>
        <p:spPr>
          <a:xfrm>
            <a:off x="13556734" y="6854460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881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2BB95F-F326-55B6-B662-CB5C09465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372233-1918-3BE3-F992-8F55A53964E9}"/>
              </a:ext>
            </a:extLst>
          </p:cNvPr>
          <p:cNvSpPr/>
          <p:nvPr/>
        </p:nvSpPr>
        <p:spPr>
          <a:xfrm>
            <a:off x="0" y="0"/>
            <a:ext cx="18098062" cy="10531860"/>
          </a:xfrm>
          <a:custGeom>
            <a:avLst/>
            <a:gdLst/>
            <a:ahLst/>
            <a:cxnLst/>
            <a:rect l="l" t="t" r="r" b="b"/>
            <a:pathLst>
              <a:path w="18098062" h="10531860">
                <a:moveTo>
                  <a:pt x="0" y="0"/>
                </a:moveTo>
                <a:lnTo>
                  <a:pt x="18098062" y="0"/>
                </a:lnTo>
                <a:lnTo>
                  <a:pt x="18098062" y="10531860"/>
                </a:lnTo>
                <a:lnTo>
                  <a:pt x="0" y="10531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07" t="-25971" r="-15107"/>
            </a:stretch>
          </a:blipFill>
        </p:spPr>
        <p:txBody>
          <a:bodyPr/>
          <a:lstStyle/>
          <a:p>
            <a:endParaRPr lang="vi-VN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57C5039-5C0D-4313-F914-133FEA7165C5}"/>
              </a:ext>
            </a:extLst>
          </p:cNvPr>
          <p:cNvSpPr/>
          <p:nvPr/>
        </p:nvSpPr>
        <p:spPr>
          <a:xfrm>
            <a:off x="441604" y="446108"/>
            <a:ext cx="17214854" cy="9739194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57199C-5F3F-55A3-E120-E2F225719AB2}"/>
              </a:ext>
            </a:extLst>
          </p:cNvPr>
          <p:cNvGrpSpPr/>
          <p:nvPr/>
        </p:nvGrpSpPr>
        <p:grpSpPr>
          <a:xfrm>
            <a:off x="1524000" y="266700"/>
            <a:ext cx="2041076" cy="1327550"/>
            <a:chOff x="2430608" y="0"/>
            <a:chExt cx="2041076" cy="13275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0EF475E-C0CF-9CBC-7BE1-15A896CA061A}"/>
                </a:ext>
              </a:extLst>
            </p:cNvPr>
            <p:cNvSpPr/>
            <p:nvPr/>
          </p:nvSpPr>
          <p:spPr>
            <a:xfrm>
              <a:off x="2430608" y="0"/>
              <a:ext cx="2041076" cy="1327550"/>
            </a:xfrm>
            <a:custGeom>
              <a:avLst/>
              <a:gdLst/>
              <a:ahLst/>
              <a:cxnLst/>
              <a:rect l="l" t="t" r="r" b="b"/>
              <a:pathLst>
                <a:path w="2041076" h="1327550">
                  <a:moveTo>
                    <a:pt x="0" y="0"/>
                  </a:moveTo>
                  <a:lnTo>
                    <a:pt x="2041076" y="0"/>
                  </a:lnTo>
                  <a:lnTo>
                    <a:pt x="2041076" y="1327550"/>
                  </a:lnTo>
                  <a:lnTo>
                    <a:pt x="0" y="132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D2ECD65-2A46-FE55-6E39-EDA427D20D92}"/>
                </a:ext>
              </a:extLst>
            </p:cNvPr>
            <p:cNvSpPr txBox="1"/>
            <p:nvPr/>
          </p:nvSpPr>
          <p:spPr>
            <a:xfrm>
              <a:off x="2430608" y="594328"/>
              <a:ext cx="2041076" cy="555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Bài</a:t>
              </a:r>
              <a:r>
                <a:rPr lang="en-US" sz="3399" b="1" dirty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 2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8A3015-A054-5E46-8833-B47F93D05D55}"/>
              </a:ext>
            </a:extLst>
          </p:cNvPr>
          <p:cNvSpPr/>
          <p:nvPr/>
        </p:nvSpPr>
        <p:spPr>
          <a:xfrm>
            <a:off x="3932660" y="681620"/>
            <a:ext cx="1477540" cy="9126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6D9CBFB-2FD8-BD67-2410-0209BFD0FF60}"/>
              </a:ext>
            </a:extLst>
          </p:cNvPr>
          <p:cNvSpPr txBox="1"/>
          <p:nvPr/>
        </p:nvSpPr>
        <p:spPr>
          <a:xfrm>
            <a:off x="4191000" y="825865"/>
            <a:ext cx="1219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Số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  <a:p>
            <a:pPr algn="just"/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684128-7CFA-A520-1005-D02BC9EBDF02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2236377"/>
          <a:ext cx="16154400" cy="60836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4113058283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581798477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816145105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128269448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76668416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419392688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41720013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793565621"/>
                    </a:ext>
                  </a:extLst>
                </a:gridCol>
              </a:tblGrid>
              <a:tr h="2027892">
                <a:tc rowSpan="2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078379"/>
                  </a:ext>
                </a:extLst>
              </a:tr>
              <a:tr h="2027892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20925"/>
                  </a:ext>
                </a:extLst>
              </a:tr>
              <a:tr h="2027892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79632"/>
                  </a:ext>
                </a:extLst>
              </a:tr>
            </a:tbl>
          </a:graphicData>
        </a:graphic>
      </p:graphicFrame>
      <p:sp>
        <p:nvSpPr>
          <p:cNvPr id="12" name="TextBox 6">
            <a:extLst>
              <a:ext uri="{FF2B5EF4-FFF2-40B4-BE49-F238E27FC236}">
                <a16:creationId xmlns:a16="http://schemas.microsoft.com/office/drawing/2014/main" id="{079C5CE1-A485-C780-9560-304C9A52D2FE}"/>
              </a:ext>
            </a:extLst>
          </p:cNvPr>
          <p:cNvSpPr txBox="1"/>
          <p:nvPr/>
        </p:nvSpPr>
        <p:spPr>
          <a:xfrm>
            <a:off x="1508760" y="3695700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+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111D3EFF-90E1-DBBD-2292-7D66D68A7A53}"/>
              </a:ext>
            </a:extLst>
          </p:cNvPr>
          <p:cNvSpPr txBox="1"/>
          <p:nvPr/>
        </p:nvSpPr>
        <p:spPr>
          <a:xfrm>
            <a:off x="3337560" y="265370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6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80A1B2E-D65A-FB9E-A7EF-C7D903D93043}"/>
              </a:ext>
            </a:extLst>
          </p:cNvPr>
          <p:cNvSpPr txBox="1"/>
          <p:nvPr/>
        </p:nvSpPr>
        <p:spPr>
          <a:xfrm>
            <a:off x="3401568" y="470417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1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C42530FC-8889-889F-A210-10D033083593}"/>
              </a:ext>
            </a:extLst>
          </p:cNvPr>
          <p:cNvSpPr txBox="1"/>
          <p:nvPr/>
        </p:nvSpPr>
        <p:spPr>
          <a:xfrm>
            <a:off x="3383280" y="682367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F8709BF8-3F01-D4A6-B5C1-90049BCAEC5D}"/>
              </a:ext>
            </a:extLst>
          </p:cNvPr>
          <p:cNvSpPr txBox="1"/>
          <p:nvPr/>
        </p:nvSpPr>
        <p:spPr>
          <a:xfrm>
            <a:off x="5473054" y="265370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5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DD44AFEC-06BA-16D0-972D-DCB110B80BD0}"/>
              </a:ext>
            </a:extLst>
          </p:cNvPr>
          <p:cNvSpPr txBox="1"/>
          <p:nvPr/>
        </p:nvSpPr>
        <p:spPr>
          <a:xfrm>
            <a:off x="5445622" y="472440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2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1E8B3F50-E8AB-B068-BBA5-BDFC546C0FEA}"/>
              </a:ext>
            </a:extLst>
          </p:cNvPr>
          <p:cNvSpPr txBox="1"/>
          <p:nvPr/>
        </p:nvSpPr>
        <p:spPr>
          <a:xfrm>
            <a:off x="7459980" y="264151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4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E727A11B-0258-CFC9-3649-F3A2300983BF}"/>
              </a:ext>
            </a:extLst>
          </p:cNvPr>
          <p:cNvSpPr txBox="1"/>
          <p:nvPr/>
        </p:nvSpPr>
        <p:spPr>
          <a:xfrm>
            <a:off x="7427976" y="4691980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3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676BEF6F-5945-7D22-5365-A6A55A4824A0}"/>
              </a:ext>
            </a:extLst>
          </p:cNvPr>
          <p:cNvSpPr txBox="1"/>
          <p:nvPr/>
        </p:nvSpPr>
        <p:spPr>
          <a:xfrm>
            <a:off x="9446906" y="2663954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3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856319F3-E768-D265-1FE4-D838D0423BDC}"/>
              </a:ext>
            </a:extLst>
          </p:cNvPr>
          <p:cNvSpPr txBox="1"/>
          <p:nvPr/>
        </p:nvSpPr>
        <p:spPr>
          <a:xfrm>
            <a:off x="9446906" y="466266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4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8AFAE3BA-CFB4-203F-F86D-1A2B7A2D6BE8}"/>
              </a:ext>
            </a:extLst>
          </p:cNvPr>
          <p:cNvSpPr txBox="1"/>
          <p:nvPr/>
        </p:nvSpPr>
        <p:spPr>
          <a:xfrm>
            <a:off x="9446906" y="6833924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8834AB46-4C54-D698-0D43-D2B5DE67FB96}"/>
              </a:ext>
            </a:extLst>
          </p:cNvPr>
          <p:cNvSpPr txBox="1"/>
          <p:nvPr/>
        </p:nvSpPr>
        <p:spPr>
          <a:xfrm>
            <a:off x="11582400" y="2653702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2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351B073-AB31-913F-ED3B-4A71502864EE}"/>
              </a:ext>
            </a:extLst>
          </p:cNvPr>
          <p:cNvSpPr txBox="1"/>
          <p:nvPr/>
        </p:nvSpPr>
        <p:spPr>
          <a:xfrm>
            <a:off x="11564112" y="4650377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5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86B6994B-F557-42BA-3002-4082F658DBFE}"/>
              </a:ext>
            </a:extLst>
          </p:cNvPr>
          <p:cNvSpPr txBox="1"/>
          <p:nvPr/>
        </p:nvSpPr>
        <p:spPr>
          <a:xfrm>
            <a:off x="13456920" y="2663954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1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4D4E36F6-357B-2088-2464-745F1C2773B6}"/>
              </a:ext>
            </a:extLst>
          </p:cNvPr>
          <p:cNvSpPr txBox="1"/>
          <p:nvPr/>
        </p:nvSpPr>
        <p:spPr>
          <a:xfrm>
            <a:off x="13456920" y="472440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6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C8D090A2-A23E-8854-1F76-8D14519A4FF2}"/>
              </a:ext>
            </a:extLst>
          </p:cNvPr>
          <p:cNvSpPr txBox="1"/>
          <p:nvPr/>
        </p:nvSpPr>
        <p:spPr>
          <a:xfrm>
            <a:off x="15575664" y="2641511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0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6B96C7C6-0F2F-C2C0-3E68-95E257FB53B4}"/>
              </a:ext>
            </a:extLst>
          </p:cNvPr>
          <p:cNvSpPr txBox="1"/>
          <p:nvPr/>
        </p:nvSpPr>
        <p:spPr>
          <a:xfrm>
            <a:off x="15644644" y="4638586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E68A132C-F03B-0F18-8A5B-596B109867D1}"/>
              </a:ext>
            </a:extLst>
          </p:cNvPr>
          <p:cNvSpPr txBox="1"/>
          <p:nvPr/>
        </p:nvSpPr>
        <p:spPr>
          <a:xfrm>
            <a:off x="15575664" y="6856379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id="{9BCC68DA-9CB1-299D-A6D1-61D94D1BAE1C}"/>
              </a:ext>
            </a:extLst>
          </p:cNvPr>
          <p:cNvSpPr txBox="1"/>
          <p:nvPr/>
        </p:nvSpPr>
        <p:spPr>
          <a:xfrm>
            <a:off x="5555164" y="6850920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A30ACFF7-3274-E95B-CB96-6235A2C4AD35}"/>
              </a:ext>
            </a:extLst>
          </p:cNvPr>
          <p:cNvSpPr txBox="1"/>
          <p:nvPr/>
        </p:nvSpPr>
        <p:spPr>
          <a:xfrm>
            <a:off x="7449881" y="6850920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44" name="TextBox 6">
            <a:extLst>
              <a:ext uri="{FF2B5EF4-FFF2-40B4-BE49-F238E27FC236}">
                <a16:creationId xmlns:a16="http://schemas.microsoft.com/office/drawing/2014/main" id="{72E0ACC0-3C32-762E-1E7F-ED6123785B80}"/>
              </a:ext>
            </a:extLst>
          </p:cNvPr>
          <p:cNvSpPr txBox="1"/>
          <p:nvPr/>
        </p:nvSpPr>
        <p:spPr>
          <a:xfrm>
            <a:off x="11596885" y="6833924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770834FB-9141-7CB0-B8A7-B5D72D38DF8E}"/>
              </a:ext>
            </a:extLst>
          </p:cNvPr>
          <p:cNvSpPr txBox="1"/>
          <p:nvPr/>
        </p:nvSpPr>
        <p:spPr>
          <a:xfrm>
            <a:off x="13556734" y="6854460"/>
            <a:ext cx="182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1367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D22ED3-134F-C171-D023-47FEB8D7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765384-A8FC-702D-6FA8-48765C654D11}"/>
              </a:ext>
            </a:extLst>
          </p:cNvPr>
          <p:cNvSpPr/>
          <p:nvPr/>
        </p:nvSpPr>
        <p:spPr>
          <a:xfrm>
            <a:off x="0" y="0"/>
            <a:ext cx="18098062" cy="10531860"/>
          </a:xfrm>
          <a:custGeom>
            <a:avLst/>
            <a:gdLst/>
            <a:ahLst/>
            <a:cxnLst/>
            <a:rect l="l" t="t" r="r" b="b"/>
            <a:pathLst>
              <a:path w="18098062" h="10531860">
                <a:moveTo>
                  <a:pt x="0" y="0"/>
                </a:moveTo>
                <a:lnTo>
                  <a:pt x="18098062" y="0"/>
                </a:lnTo>
                <a:lnTo>
                  <a:pt x="18098062" y="10531860"/>
                </a:lnTo>
                <a:lnTo>
                  <a:pt x="0" y="10531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7" t="-25971" r="-15107"/>
            </a:stretch>
          </a:blipFill>
        </p:spPr>
        <p:txBody>
          <a:bodyPr/>
          <a:lstStyle/>
          <a:p>
            <a:endParaRPr lang="vi-VN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ACDF56B-EFBD-0CFF-6A0D-7DAF67E4564D}"/>
              </a:ext>
            </a:extLst>
          </p:cNvPr>
          <p:cNvSpPr/>
          <p:nvPr/>
        </p:nvSpPr>
        <p:spPr>
          <a:xfrm>
            <a:off x="441604" y="446108"/>
            <a:ext cx="17214854" cy="9739194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3092E-AB9D-368F-0AAB-ABDBA3DE824F}"/>
              </a:ext>
            </a:extLst>
          </p:cNvPr>
          <p:cNvGrpSpPr/>
          <p:nvPr/>
        </p:nvGrpSpPr>
        <p:grpSpPr>
          <a:xfrm>
            <a:off x="1524000" y="266700"/>
            <a:ext cx="2041076" cy="1327550"/>
            <a:chOff x="2430608" y="0"/>
            <a:chExt cx="2041076" cy="13275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6157AF5-CB1A-028B-C2D7-3D25575778C5}"/>
                </a:ext>
              </a:extLst>
            </p:cNvPr>
            <p:cNvSpPr/>
            <p:nvPr/>
          </p:nvSpPr>
          <p:spPr>
            <a:xfrm>
              <a:off x="2430608" y="0"/>
              <a:ext cx="2041076" cy="1327550"/>
            </a:xfrm>
            <a:custGeom>
              <a:avLst/>
              <a:gdLst/>
              <a:ahLst/>
              <a:cxnLst/>
              <a:rect l="l" t="t" r="r" b="b"/>
              <a:pathLst>
                <a:path w="2041076" h="1327550">
                  <a:moveTo>
                    <a:pt x="0" y="0"/>
                  </a:moveTo>
                  <a:lnTo>
                    <a:pt x="2041076" y="0"/>
                  </a:lnTo>
                  <a:lnTo>
                    <a:pt x="2041076" y="1327550"/>
                  </a:lnTo>
                  <a:lnTo>
                    <a:pt x="0" y="132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451E3D5-8C53-06D3-F76E-F6B0B0F88690}"/>
                </a:ext>
              </a:extLst>
            </p:cNvPr>
            <p:cNvSpPr txBox="1"/>
            <p:nvPr/>
          </p:nvSpPr>
          <p:spPr>
            <a:xfrm>
              <a:off x="2430608" y="594328"/>
              <a:ext cx="2041076" cy="555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Bài</a:t>
              </a:r>
              <a:r>
                <a:rPr lang="en-US" sz="3399" b="1" dirty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 3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C1E0A1-A2C4-909A-1F33-1956822435B1}"/>
              </a:ext>
            </a:extLst>
          </p:cNvPr>
          <p:cNvSpPr/>
          <p:nvPr/>
        </p:nvSpPr>
        <p:spPr>
          <a:xfrm>
            <a:off x="3932660" y="681620"/>
            <a:ext cx="1156416" cy="9126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76AB302-FEE4-8967-CDDD-8B52B2F91B49}"/>
              </a:ext>
            </a:extLst>
          </p:cNvPr>
          <p:cNvSpPr txBox="1"/>
          <p:nvPr/>
        </p:nvSpPr>
        <p:spPr>
          <a:xfrm>
            <a:off x="4191000" y="825865"/>
            <a:ext cx="1219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Số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  <a:p>
            <a:pPr algn="just"/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D3EBC-D45E-10C5-9D75-5AC0AF9D6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2201216"/>
            <a:ext cx="15924417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B0E5DC-525F-96FF-5256-D83A467C9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251" y="5581024"/>
            <a:ext cx="15924417" cy="424411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D6ABBDF-4A91-F9A5-76A3-79EDBA109717}"/>
              </a:ext>
            </a:extLst>
          </p:cNvPr>
          <p:cNvSpPr/>
          <p:nvPr/>
        </p:nvSpPr>
        <p:spPr>
          <a:xfrm>
            <a:off x="10363200" y="3467100"/>
            <a:ext cx="1066800" cy="9906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lang="vi-VN" sz="6000" b="1" dirty="0">
              <a:solidFill>
                <a:srgbClr val="C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611BB6-06DA-6063-6226-5DC1A52AEA62}"/>
              </a:ext>
            </a:extLst>
          </p:cNvPr>
          <p:cNvSpPr/>
          <p:nvPr/>
        </p:nvSpPr>
        <p:spPr>
          <a:xfrm>
            <a:off x="12344400" y="3502152"/>
            <a:ext cx="1066800" cy="9906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0</a:t>
            </a:r>
            <a:endParaRPr lang="vi-VN" sz="6000" b="1" dirty="0">
              <a:solidFill>
                <a:srgbClr val="C0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EB39ED-63E3-7BB9-6B0A-BF7A397E4E24}"/>
              </a:ext>
            </a:extLst>
          </p:cNvPr>
          <p:cNvSpPr/>
          <p:nvPr/>
        </p:nvSpPr>
        <p:spPr>
          <a:xfrm>
            <a:off x="14316456" y="3482340"/>
            <a:ext cx="1066800" cy="9906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lang="vi-VN" sz="6000" b="1" dirty="0">
              <a:solidFill>
                <a:srgbClr val="C0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8F40B06-BD7E-76EF-6F68-2A7528FEB514}"/>
              </a:ext>
            </a:extLst>
          </p:cNvPr>
          <p:cNvSpPr/>
          <p:nvPr/>
        </p:nvSpPr>
        <p:spPr>
          <a:xfrm>
            <a:off x="11164824" y="7298159"/>
            <a:ext cx="1066800" cy="9906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  <a:endParaRPr lang="vi-VN" sz="6000" b="1" dirty="0">
              <a:solidFill>
                <a:srgbClr val="C0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1BC6F36-A8AA-F702-5566-199B8C4B6AA6}"/>
              </a:ext>
            </a:extLst>
          </p:cNvPr>
          <p:cNvSpPr/>
          <p:nvPr/>
        </p:nvSpPr>
        <p:spPr>
          <a:xfrm>
            <a:off x="13043242" y="7298159"/>
            <a:ext cx="1066800" cy="9906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vi-VN" sz="6000" b="1" dirty="0">
              <a:solidFill>
                <a:srgbClr val="C0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19F1E4C-6AF3-3142-F618-533560B5F36C}"/>
              </a:ext>
            </a:extLst>
          </p:cNvPr>
          <p:cNvSpPr/>
          <p:nvPr/>
        </p:nvSpPr>
        <p:spPr>
          <a:xfrm>
            <a:off x="15049251" y="7298159"/>
            <a:ext cx="1066800" cy="9906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  <a:endParaRPr lang="vi-VN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00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74769">
            <a:off x="64113" y="4821856"/>
            <a:ext cx="1569196" cy="156919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A87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107950"/>
              <a:ext cx="558800" cy="577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868697">
            <a:off x="666659" y="283803"/>
            <a:ext cx="5103684" cy="5938832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7C3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29379" y="5804507"/>
            <a:ext cx="2269425" cy="22694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C9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798849">
            <a:off x="6487457" y="8891639"/>
            <a:ext cx="2510854" cy="1255427"/>
            <a:chOff x="0" y="0"/>
            <a:chExt cx="812800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78C3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6985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7774917">
            <a:off x="211917" y="6952304"/>
            <a:ext cx="2790680" cy="3434683"/>
            <a:chOff x="0" y="0"/>
            <a:chExt cx="6604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C4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7950"/>
              <a:ext cx="660400" cy="704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729379" y="8509227"/>
            <a:ext cx="4056835" cy="405683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B262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172043" y="9258300"/>
            <a:ext cx="10115957" cy="571952"/>
            <a:chOff x="0" y="0"/>
            <a:chExt cx="13487943" cy="762602"/>
          </a:xfrm>
        </p:grpSpPr>
        <p:sp>
          <p:nvSpPr>
            <p:cNvPr id="21" name="AutoShape 21"/>
            <p:cNvSpPr/>
            <p:nvPr/>
          </p:nvSpPr>
          <p:spPr>
            <a:xfrm flipV="1">
              <a:off x="7355506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AutoShape 22"/>
            <p:cNvSpPr/>
            <p:nvPr/>
          </p:nvSpPr>
          <p:spPr>
            <a:xfrm flipV="1">
              <a:off x="9796728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AutoShape 23"/>
            <p:cNvSpPr/>
            <p:nvPr/>
          </p:nvSpPr>
          <p:spPr>
            <a:xfrm flipV="1">
              <a:off x="8576117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AutoShape 24"/>
            <p:cNvSpPr/>
            <p:nvPr/>
          </p:nvSpPr>
          <p:spPr>
            <a:xfrm flipV="1">
              <a:off x="11017339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AutoShape 25"/>
            <p:cNvSpPr/>
            <p:nvPr/>
          </p:nvSpPr>
          <p:spPr>
            <a:xfrm flipV="1">
              <a:off x="12237950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AutoShape 26"/>
            <p:cNvSpPr/>
            <p:nvPr/>
          </p:nvSpPr>
          <p:spPr>
            <a:xfrm flipV="1">
              <a:off x="6134895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AutoShape 27"/>
            <p:cNvSpPr/>
            <p:nvPr/>
          </p:nvSpPr>
          <p:spPr>
            <a:xfrm flipV="1">
              <a:off x="3693672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AutoShape 28"/>
            <p:cNvSpPr/>
            <p:nvPr/>
          </p:nvSpPr>
          <p:spPr>
            <a:xfrm flipV="1">
              <a:off x="2473061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AutoShape 29"/>
            <p:cNvSpPr/>
            <p:nvPr/>
          </p:nvSpPr>
          <p:spPr>
            <a:xfrm flipV="1">
              <a:off x="1252450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AutoShape 30"/>
            <p:cNvSpPr/>
            <p:nvPr/>
          </p:nvSpPr>
          <p:spPr>
            <a:xfrm flipV="1">
              <a:off x="4914283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AutoShape 31"/>
            <p:cNvSpPr/>
            <p:nvPr/>
          </p:nvSpPr>
          <p:spPr>
            <a:xfrm>
              <a:off x="0" y="381301"/>
              <a:ext cx="13487943" cy="0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arrow" w="med" len="sm"/>
              <a:tailEnd type="arrow" w="med" len="sm"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7820424" y="219740"/>
              <a:ext cx="323123" cy="323123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9356842" y="219740"/>
              <a:ext cx="323123" cy="323123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5973333" y="219740"/>
              <a:ext cx="323123" cy="323123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4158292" y="219740"/>
              <a:ext cx="323123" cy="323123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2272000" y="219740"/>
              <a:ext cx="323123" cy="323123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893259" y="219740"/>
              <a:ext cx="323123" cy="323123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</p:grpSp>
      <p:pic>
        <p:nvPicPr>
          <p:cNvPr id="50" name="Picture 5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5981" y="7528332"/>
            <a:ext cx="5521674" cy="3009313"/>
          </a:xfrm>
          <a:prstGeom prst="rect">
            <a:avLst/>
          </a:prstGeom>
        </p:spPr>
      </p:pic>
      <p:sp>
        <p:nvSpPr>
          <p:cNvPr id="51" name="Freeform 51"/>
          <p:cNvSpPr/>
          <p:nvPr/>
        </p:nvSpPr>
        <p:spPr>
          <a:xfrm>
            <a:off x="10487025" y="3995490"/>
            <a:ext cx="6720467" cy="5523862"/>
          </a:xfrm>
          <a:custGeom>
            <a:avLst/>
            <a:gdLst/>
            <a:ahLst/>
            <a:cxnLst/>
            <a:rect l="l" t="t" r="r" b="b"/>
            <a:pathLst>
              <a:path w="6720467" h="5523862">
                <a:moveTo>
                  <a:pt x="0" y="0"/>
                </a:moveTo>
                <a:lnTo>
                  <a:pt x="6720467" y="0"/>
                </a:lnTo>
                <a:lnTo>
                  <a:pt x="6720467" y="5523862"/>
                </a:lnTo>
                <a:lnTo>
                  <a:pt x="0" y="5523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6A12236-24CF-7F02-B571-771D58C75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719" y="835386"/>
            <a:ext cx="18590527" cy="2735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95BE9-DA95-ACE5-7C74-384A9D6E1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020720-F5A8-29E0-A3F3-D2CADC98332E}"/>
              </a:ext>
            </a:extLst>
          </p:cNvPr>
          <p:cNvSpPr/>
          <p:nvPr/>
        </p:nvSpPr>
        <p:spPr>
          <a:xfrm>
            <a:off x="0" y="0"/>
            <a:ext cx="18098062" cy="10531860"/>
          </a:xfrm>
          <a:custGeom>
            <a:avLst/>
            <a:gdLst/>
            <a:ahLst/>
            <a:cxnLst/>
            <a:rect l="l" t="t" r="r" b="b"/>
            <a:pathLst>
              <a:path w="18098062" h="10531860">
                <a:moveTo>
                  <a:pt x="0" y="0"/>
                </a:moveTo>
                <a:lnTo>
                  <a:pt x="18098062" y="0"/>
                </a:lnTo>
                <a:lnTo>
                  <a:pt x="18098062" y="10531860"/>
                </a:lnTo>
                <a:lnTo>
                  <a:pt x="0" y="10531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07" t="-25971" r="-15107"/>
            </a:stretch>
          </a:blipFill>
        </p:spPr>
        <p:txBody>
          <a:bodyPr/>
          <a:lstStyle/>
          <a:p>
            <a:endParaRPr lang="vi-VN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0E2B382-842A-8A97-AB19-175D0D67C436}"/>
              </a:ext>
            </a:extLst>
          </p:cNvPr>
          <p:cNvSpPr/>
          <p:nvPr/>
        </p:nvSpPr>
        <p:spPr>
          <a:xfrm>
            <a:off x="441604" y="446108"/>
            <a:ext cx="17214854" cy="9739194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2F880E-9158-92AF-11EE-2BD1E632E733}"/>
              </a:ext>
            </a:extLst>
          </p:cNvPr>
          <p:cNvGrpSpPr/>
          <p:nvPr/>
        </p:nvGrpSpPr>
        <p:grpSpPr>
          <a:xfrm>
            <a:off x="1524000" y="266700"/>
            <a:ext cx="2041076" cy="1327550"/>
            <a:chOff x="2430608" y="0"/>
            <a:chExt cx="2041076" cy="13275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4B9DF5F-CA92-7486-F15A-D7A915656652}"/>
                </a:ext>
              </a:extLst>
            </p:cNvPr>
            <p:cNvSpPr/>
            <p:nvPr/>
          </p:nvSpPr>
          <p:spPr>
            <a:xfrm>
              <a:off x="2430608" y="0"/>
              <a:ext cx="2041076" cy="1327550"/>
            </a:xfrm>
            <a:custGeom>
              <a:avLst/>
              <a:gdLst/>
              <a:ahLst/>
              <a:cxnLst/>
              <a:rect l="l" t="t" r="r" b="b"/>
              <a:pathLst>
                <a:path w="2041076" h="1327550">
                  <a:moveTo>
                    <a:pt x="0" y="0"/>
                  </a:moveTo>
                  <a:lnTo>
                    <a:pt x="2041076" y="0"/>
                  </a:lnTo>
                  <a:lnTo>
                    <a:pt x="2041076" y="1327550"/>
                  </a:lnTo>
                  <a:lnTo>
                    <a:pt x="0" y="132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208307D-3588-E341-D598-0109D572B84F}"/>
                </a:ext>
              </a:extLst>
            </p:cNvPr>
            <p:cNvSpPr txBox="1"/>
            <p:nvPr/>
          </p:nvSpPr>
          <p:spPr>
            <a:xfrm>
              <a:off x="2430608" y="594328"/>
              <a:ext cx="2041076" cy="555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Bài</a:t>
              </a:r>
              <a:r>
                <a:rPr lang="en-US" sz="3399" b="1" dirty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 4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999EB8-9C51-4FDF-2924-73240C53332D}"/>
              </a:ext>
            </a:extLst>
          </p:cNvPr>
          <p:cNvSpPr/>
          <p:nvPr/>
        </p:nvSpPr>
        <p:spPr>
          <a:xfrm>
            <a:off x="3932660" y="681620"/>
            <a:ext cx="6430540" cy="9126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DD20DB1E-EF44-F09C-B6D4-39D764CC0F60}"/>
              </a:ext>
            </a:extLst>
          </p:cNvPr>
          <p:cNvSpPr txBox="1"/>
          <p:nvPr/>
        </p:nvSpPr>
        <p:spPr>
          <a:xfrm>
            <a:off x="4191000" y="825865"/>
            <a:ext cx="653978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chuồng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thỏ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  <a:p>
            <a:pPr algn="just"/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528BE4-63EA-3BB8-25B3-D59D5EB41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896002"/>
            <a:ext cx="15838914" cy="793030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64C72C5A-BCE6-F926-0D12-E17595CD0187}"/>
              </a:ext>
            </a:extLst>
          </p:cNvPr>
          <p:cNvSpPr/>
          <p:nvPr/>
        </p:nvSpPr>
        <p:spPr>
          <a:xfrm rot="5400000">
            <a:off x="2270465" y="4571752"/>
            <a:ext cx="823005" cy="27486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41A1E4E-CF8A-5E50-4ED8-4BA64508B299}"/>
              </a:ext>
            </a:extLst>
          </p:cNvPr>
          <p:cNvSpPr/>
          <p:nvPr/>
        </p:nvSpPr>
        <p:spPr>
          <a:xfrm rot="20526311" flipH="1">
            <a:off x="10230334" y="4450387"/>
            <a:ext cx="3352800" cy="159037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D1DBE2D-827F-1B2D-D970-4DD6DD132EB7}"/>
              </a:ext>
            </a:extLst>
          </p:cNvPr>
          <p:cNvSpPr/>
          <p:nvPr/>
        </p:nvSpPr>
        <p:spPr>
          <a:xfrm rot="2170564">
            <a:off x="9868326" y="4436394"/>
            <a:ext cx="2274059" cy="136297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5B8EC9AD-82F2-1D8F-6ED6-A90BC9378A97}"/>
              </a:ext>
            </a:extLst>
          </p:cNvPr>
          <p:cNvSpPr/>
          <p:nvPr/>
        </p:nvSpPr>
        <p:spPr>
          <a:xfrm rot="9216964" flipV="1">
            <a:off x="3841389" y="6631281"/>
            <a:ext cx="3407749" cy="190180"/>
          </a:xfrm>
          <a:prstGeom prst="leftArrow">
            <a:avLst/>
          </a:prstGeom>
          <a:solidFill>
            <a:srgbClr val="FF0000"/>
          </a:solidFill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5D0136C7-FF37-458C-708D-17C116B1ED59}"/>
              </a:ext>
            </a:extLst>
          </p:cNvPr>
          <p:cNvSpPr/>
          <p:nvPr/>
        </p:nvSpPr>
        <p:spPr>
          <a:xfrm rot="19225521" flipH="1">
            <a:off x="13410492" y="6630423"/>
            <a:ext cx="1736151" cy="198794"/>
          </a:xfrm>
          <a:prstGeom prst="leftArrow">
            <a:avLst/>
          </a:prstGeom>
          <a:solidFill>
            <a:srgbClr val="FF0000"/>
          </a:solidFill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65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74769">
            <a:off x="14646" y="3365093"/>
            <a:ext cx="2450250" cy="245025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A87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107950"/>
              <a:ext cx="558800" cy="577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4769">
            <a:off x="10297702" y="6770758"/>
            <a:ext cx="1718330" cy="171833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7C3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107950"/>
              <a:ext cx="558800" cy="577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4769">
            <a:off x="8372342" y="-36462"/>
            <a:ext cx="3676403" cy="367640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CC4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07950"/>
              <a:ext cx="558800" cy="577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2868697">
            <a:off x="2251413" y="-36890"/>
            <a:ext cx="4974137" cy="5788087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7C3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7170668">
            <a:off x="15404938" y="6950800"/>
            <a:ext cx="2877878" cy="3348804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A87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69756" y="5016534"/>
            <a:ext cx="2926316" cy="292631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C9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05883" y="7942851"/>
            <a:ext cx="2344149" cy="234414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B262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2764963">
            <a:off x="6912114" y="3178383"/>
            <a:ext cx="3044515" cy="2663951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5B262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317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7428042">
            <a:off x="16359588" y="5391574"/>
            <a:ext cx="1694155" cy="1482386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CC4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7000" y="317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1798849">
            <a:off x="8963676" y="8372693"/>
            <a:ext cx="3237628" cy="1618814"/>
            <a:chOff x="0" y="0"/>
            <a:chExt cx="812800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78C3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6985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5831245">
            <a:off x="15820099" y="3496804"/>
            <a:ext cx="3051735" cy="1525867"/>
            <a:chOff x="0" y="0"/>
            <a:chExt cx="812800" cy="40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5B262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6985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7774917">
            <a:off x="376939" y="5384789"/>
            <a:ext cx="4125894" cy="5078023"/>
            <a:chOff x="0" y="0"/>
            <a:chExt cx="6604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C4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07950"/>
              <a:ext cx="660400" cy="704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7537943">
            <a:off x="11197380" y="2329634"/>
            <a:ext cx="4918386" cy="6053398"/>
            <a:chOff x="0" y="0"/>
            <a:chExt cx="6604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8C9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07950"/>
              <a:ext cx="660400" cy="704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009951" y="7942851"/>
            <a:ext cx="5231097" cy="5231097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B262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3853316" y="0"/>
            <a:ext cx="3283787" cy="3283787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8C3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1074769">
            <a:off x="8181828" y="5675936"/>
            <a:ext cx="1607513" cy="1607513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A87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27000" y="107950"/>
              <a:ext cx="558800" cy="577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 rot="3572879">
            <a:off x="-163945" y="849853"/>
            <a:ext cx="2175740" cy="1903773"/>
            <a:chOff x="0" y="0"/>
            <a:chExt cx="812800" cy="7112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78C3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27000" y="317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0629A1B-AAB8-3B5D-0537-1B30F97CD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1140" y="3022734"/>
            <a:ext cx="22916298" cy="3413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>
            <a:extLst>
              <a:ext uri="{FF2B5EF4-FFF2-40B4-BE49-F238E27FC236}">
                <a16:creationId xmlns:a16="http://schemas.microsoft.com/office/drawing/2014/main" id="{E193C162-4D2F-49A1-8108-5D6B04F680BA}"/>
              </a:ext>
            </a:extLst>
          </p:cNvPr>
          <p:cNvSpPr txBox="1"/>
          <p:nvPr/>
        </p:nvSpPr>
        <p:spPr>
          <a:xfrm>
            <a:off x="1520604" y="5782616"/>
            <a:ext cx="841587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defRPr/>
            </a:pPr>
            <a:r>
              <a:rPr lang="en-US" sz="4800" b="1">
                <a:solidFill>
                  <a:srgbClr val="1B1B1B"/>
                </a:solidFill>
                <a:latin typeface="Cambria"/>
              </a:rPr>
              <a:t>Hãy trả lời các câu hỏi để giúp bạn gấu đưa thư đến những bạn khác trong khu rừng nào.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4CDA7E2-A8BB-BDD0-752B-CD3B7C19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16" y="1732663"/>
            <a:ext cx="5934971" cy="288975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FD1F0B8-2CDC-7A6C-A6BF-3B4AA35E3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70" y="3153715"/>
            <a:ext cx="10571381" cy="3209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1393723" y="567814"/>
            <a:ext cx="15500555" cy="2313932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1371600"/>
              <a:endParaRPr lang="vi-VN" sz="27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14">
              <a:extLst>
                <a:ext uri="{FF2B5EF4-FFF2-40B4-BE49-F238E27FC236}">
                  <a16:creationId xmlns:a16="http://schemas.microsoft.com/office/drawing/2014/main" id="{E8765934-3B61-0027-A759-92F088FDD62D}"/>
                </a:ext>
              </a:extLst>
            </p:cNvPr>
            <p:cNvSpPr txBox="1"/>
            <p:nvPr/>
          </p:nvSpPr>
          <p:spPr>
            <a:xfrm>
              <a:off x="1783326" y="1135815"/>
              <a:ext cx="9048133" cy="820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1371600"/>
              <a:r>
                <a:rPr lang="en-US" sz="8000" b="1" dirty="0" err="1">
                  <a:solidFill>
                    <a:srgbClr val="1B1B1B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8000" b="1" dirty="0">
                  <a:solidFill>
                    <a:srgbClr val="1B1B1B"/>
                  </a:solidFill>
                  <a:latin typeface="UTM Avo" panose="02040603050506020204" pitchFamily="18" charset="0"/>
                </a:rPr>
                <a:t>: 6 + 4 = ?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1367807" y="4153853"/>
            <a:ext cx="7146875" cy="2177585"/>
            <a:chOff x="952683" y="2519677"/>
            <a:chExt cx="4764583" cy="1451723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952683" y="2519677"/>
              <a:ext cx="4764583" cy="1332373"/>
              <a:chOff x="952683" y="2519677"/>
              <a:chExt cx="4764583" cy="1332373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7"/>
                <a:ext cx="4190492" cy="133237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27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52683" y="2661337"/>
                <a:ext cx="1148182" cy="10609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329611" y="2601794"/>
                  <a:ext cx="2779165" cy="1369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1371600">
                    <a:spcBef>
                      <a:spcPts val="900"/>
                    </a:spcBef>
                    <a:spcAft>
                      <a:spcPts val="9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0" b="1" i="1" smtClean="0">
                            <a:solidFill>
                              <a:srgbClr val="1B1B1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oMath>
                    </m:oMathPara>
                  </a14:m>
                  <a:endParaRPr lang="vi-VN" sz="12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9611" y="2601794"/>
                  <a:ext cx="2779165" cy="136960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9277707" y="4110670"/>
            <a:ext cx="7070874" cy="2097591"/>
            <a:chOff x="6228087" y="2944398"/>
            <a:chExt cx="4713916" cy="1398394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228087" y="2944398"/>
              <a:ext cx="4713916" cy="1334075"/>
              <a:chOff x="6164766" y="2418256"/>
              <a:chExt cx="4713916" cy="1334075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6"/>
                <a:ext cx="4190492" cy="13340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27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164766" y="2513104"/>
                <a:ext cx="1046847" cy="113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983338" y="2973186"/>
                  <a:ext cx="2250260" cy="1369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1371600">
                    <a:spcBef>
                      <a:spcPts val="900"/>
                    </a:spcBef>
                    <a:spcAft>
                      <a:spcPts val="9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0" b="1" i="1" smtClean="0">
                            <a:solidFill>
                              <a:srgbClr val="1B1B1B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vi-VN" sz="12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3338" y="2973186"/>
                  <a:ext cx="2250260" cy="136960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1493643" y="6702934"/>
            <a:ext cx="7166799" cy="2541602"/>
            <a:chOff x="596032" y="4539966"/>
            <a:chExt cx="4777866" cy="1694401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596032" y="4539966"/>
              <a:ext cx="4777866" cy="1331602"/>
              <a:chOff x="1174993" y="4419034"/>
              <a:chExt cx="4777866" cy="13316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Hình chữ nhật: Góc Tròn 19">
                    <a:extLst>
                      <a:ext uri="{FF2B5EF4-FFF2-40B4-BE49-F238E27FC236}">
                        <a16:creationId xmlns:a16="http://schemas.microsoft.com/office/drawing/2014/main" id="{5AE75507-DB17-A34A-8D96-AD967D0FCABB}"/>
                      </a:ext>
                    </a:extLst>
                  </p:cNvPr>
                  <p:cNvSpPr/>
                  <p:nvPr/>
                </p:nvSpPr>
                <p:spPr>
                  <a:xfrm>
                    <a:off x="1762367" y="4419034"/>
                    <a:ext cx="4190492" cy="1331602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B4D84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96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oMath>
                      </m:oMathPara>
                    </a14:m>
                    <a:endParaRPr lang="vi-VN" sz="9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  <a:p>
                    <a:pPr algn="ctr" defTabSz="1371600">
                      <a:defRPr/>
                    </a:pPr>
                    <a:endParaRPr lang="vi-VN" sz="2700" b="1" dirty="0"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" name="Hình chữ nhật: Góc Tròn 19">
                    <a:extLst>
                      <a:ext uri="{FF2B5EF4-FFF2-40B4-BE49-F238E27FC236}">
                        <a16:creationId xmlns:a16="http://schemas.microsoft.com/office/drawing/2014/main" id="{5AE75507-DB17-A34A-8D96-AD967D0FCAB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2367" y="4419034"/>
                    <a:ext cx="4190492" cy="1331602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38100">
                    <a:solidFill>
                      <a:srgbClr val="B4D841"/>
                    </a:solidFill>
                  </a:ln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74993" y="4550697"/>
                <a:ext cx="1064291" cy="1138205"/>
              </a:xfrm>
              <a:prstGeom prst="rect">
                <a:avLst/>
              </a:prstGeom>
            </p:spPr>
          </p:pic>
        </p:grpSp>
        <p:sp>
          <p:nvSpPr>
            <p:cNvPr id="18" name="Hộp Văn bản 42">
              <a:extLst>
                <a:ext uri="{FF2B5EF4-FFF2-40B4-BE49-F238E27FC236}">
                  <a16:creationId xmlns:a16="http://schemas.microsoft.com/office/drawing/2014/main" id="{450833C9-E633-524D-B2AA-C9B1A7CEC158}"/>
                </a:ext>
              </a:extLst>
            </p:cNvPr>
            <p:cNvSpPr txBox="1"/>
            <p:nvPr/>
          </p:nvSpPr>
          <p:spPr>
            <a:xfrm>
              <a:off x="2071833" y="4941706"/>
              <a:ext cx="2037673" cy="12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endParaRPr lang="vi-VN" sz="1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9277707" y="6645927"/>
            <a:ext cx="7070874" cy="2103048"/>
            <a:chOff x="6228087" y="4519275"/>
            <a:chExt cx="4713916" cy="1402032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228087" y="4577431"/>
              <a:ext cx="4713916" cy="1343876"/>
              <a:chOff x="6164766" y="4395154"/>
              <a:chExt cx="4713916" cy="134387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134387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27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164766" y="4506664"/>
                <a:ext cx="1062770" cy="113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8015902" y="4519275"/>
                  <a:ext cx="2085554" cy="1369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1371600">
                    <a:spcBef>
                      <a:spcPts val="900"/>
                    </a:spcBef>
                    <a:spcAft>
                      <a:spcPts val="9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0" b="1" i="1" smtClean="0">
                            <a:solidFill>
                              <a:srgbClr val="1B1B1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vi-VN" sz="12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5902" y="4519275"/>
                  <a:ext cx="2085554" cy="136960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964885" y="2881745"/>
            <a:ext cx="731045" cy="731045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988567" y="1946144"/>
            <a:ext cx="731045" cy="731045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012249" y="1010543"/>
            <a:ext cx="731045" cy="731045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959689" y="384689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70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43"/>
          <p:cNvSpPr/>
          <p:nvPr/>
        </p:nvSpPr>
        <p:spPr>
          <a:xfrm flipH="1">
            <a:off x="13644932" y="2293532"/>
            <a:ext cx="4397643" cy="7648076"/>
          </a:xfrm>
          <a:custGeom>
            <a:avLst/>
            <a:gdLst/>
            <a:ahLst/>
            <a:cxnLst/>
            <a:rect l="l" t="t" r="r" b="b"/>
            <a:pathLst>
              <a:path w="4397643" h="7648076">
                <a:moveTo>
                  <a:pt x="4397643" y="0"/>
                </a:moveTo>
                <a:lnTo>
                  <a:pt x="0" y="0"/>
                </a:lnTo>
                <a:lnTo>
                  <a:pt x="0" y="7648075"/>
                </a:lnTo>
                <a:lnTo>
                  <a:pt x="4397643" y="7648075"/>
                </a:lnTo>
                <a:lnTo>
                  <a:pt x="43976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5" name="Freeform 265"/>
          <p:cNvSpPr/>
          <p:nvPr/>
        </p:nvSpPr>
        <p:spPr>
          <a:xfrm rot="-577225">
            <a:off x="13967528" y="1305439"/>
            <a:ext cx="1498493" cy="1364990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" name="Freeform 266"/>
          <p:cNvSpPr/>
          <p:nvPr/>
        </p:nvSpPr>
        <p:spPr>
          <a:xfrm rot="538551">
            <a:off x="12298892" y="1441004"/>
            <a:ext cx="528474" cy="46637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7" name="Freeform 267"/>
          <p:cNvSpPr/>
          <p:nvPr/>
        </p:nvSpPr>
        <p:spPr>
          <a:xfrm rot="538551">
            <a:off x="1862945" y="1788782"/>
            <a:ext cx="528474" cy="46637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AAC6421-9804-7BA7-1AD2-F638D9999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8318" y="3538589"/>
            <a:ext cx="13863506" cy="3209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1393723" y="567813"/>
            <a:ext cx="15500555" cy="2313932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1371600"/>
              <a:endParaRPr lang="vi-VN" sz="27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14">
              <a:extLst>
                <a:ext uri="{FF2B5EF4-FFF2-40B4-BE49-F238E27FC236}">
                  <a16:creationId xmlns:a16="http://schemas.microsoft.com/office/drawing/2014/main" id="{E8765934-3B61-0027-A759-92F088FDD62D}"/>
                </a:ext>
              </a:extLst>
            </p:cNvPr>
            <p:cNvSpPr txBox="1"/>
            <p:nvPr/>
          </p:nvSpPr>
          <p:spPr>
            <a:xfrm>
              <a:off x="1783326" y="1135815"/>
              <a:ext cx="9327122" cy="820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1371600">
                <a:defRPr/>
              </a:pPr>
              <a:r>
                <a:rPr lang="en-US" sz="8000" b="1" dirty="0">
                  <a:solidFill>
                    <a:srgbClr val="1B1B1B"/>
                  </a:solidFill>
                  <a:latin typeface="UTM Avo" panose="02040603050506020204" pitchFamily="18" charset="0"/>
                </a:rPr>
                <a:t>Điền </a:t>
              </a:r>
              <a:r>
                <a:rPr lang="en-US" sz="8000" b="1" dirty="0" err="1">
                  <a:solidFill>
                    <a:srgbClr val="1B1B1B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8000" b="1" dirty="0">
                  <a:solidFill>
                    <a:srgbClr val="1B1B1B"/>
                  </a:solidFill>
                  <a:latin typeface="UTM Avo" panose="02040603050506020204" pitchFamily="18" charset="0"/>
                </a:rPr>
                <a:t>: 7 + 2 = ?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1249023" y="3934464"/>
            <a:ext cx="7265658" cy="2054409"/>
            <a:chOff x="873494" y="2373419"/>
            <a:chExt cx="4843772" cy="1369606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873494" y="2490890"/>
              <a:ext cx="4843772" cy="1085026"/>
              <a:chOff x="873494" y="2490890"/>
              <a:chExt cx="4843772" cy="1085026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190492" cy="105623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27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719647" y="2373419"/>
                  <a:ext cx="1894128" cy="1369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1371600">
                    <a:spcBef>
                      <a:spcPts val="900"/>
                    </a:spcBef>
                    <a:spcAft>
                      <a:spcPts val="9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oMath>
                    </m:oMathPara>
                  </a14:m>
                  <a:endParaRPr lang="vi-VN" sz="12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9647" y="2373419"/>
                  <a:ext cx="1894128" cy="136960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9494601" y="4016600"/>
            <a:ext cx="6853980" cy="2054409"/>
            <a:chOff x="6372683" y="2881684"/>
            <a:chExt cx="4569320" cy="1369606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372683" y="2944399"/>
              <a:ext cx="4569320" cy="1085026"/>
              <a:chOff x="6309362" y="2418257"/>
              <a:chExt cx="4569320" cy="1085026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7"/>
                <a:ext cx="4190492" cy="108502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27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932073" y="2881684"/>
                  <a:ext cx="2250260" cy="1369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1371600">
                    <a:spcBef>
                      <a:spcPts val="900"/>
                    </a:spcBef>
                    <a:spcAft>
                      <a:spcPts val="9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vi-VN" sz="12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2073" y="2881684"/>
                  <a:ext cx="2250260" cy="136960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1168513" y="5944006"/>
            <a:ext cx="7346171" cy="2054409"/>
            <a:chOff x="379277" y="4377911"/>
            <a:chExt cx="4897447" cy="1369606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379277" y="4544328"/>
              <a:ext cx="4897447" cy="1018309"/>
              <a:chOff x="958238" y="4423396"/>
              <a:chExt cx="4897447" cy="1018309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04406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27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581708" y="4377911"/>
                  <a:ext cx="1126809" cy="1369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1371600">
                    <a:spcBef>
                      <a:spcPts val="900"/>
                    </a:spcBef>
                    <a:spcAft>
                      <a:spcPts val="9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0" b="1" i="1" smtClean="0">
                            <a:solidFill>
                              <a:srgbClr val="1B1B1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oMath>
                    </m:oMathPara>
                  </a14:m>
                  <a:endParaRPr lang="vi-VN" sz="12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708" y="4377911"/>
                  <a:ext cx="1126809" cy="136960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9494601" y="6165080"/>
            <a:ext cx="6853980" cy="2054409"/>
            <a:chOff x="6372683" y="4315045"/>
            <a:chExt cx="4569320" cy="1369606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372683" y="4577431"/>
              <a:ext cx="4569320" cy="987706"/>
              <a:chOff x="6309362" y="4395154"/>
              <a:chExt cx="4569320" cy="98770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27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8084079" y="4315045"/>
                  <a:ext cx="2085554" cy="1369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1371600">
                    <a:spcBef>
                      <a:spcPts val="900"/>
                    </a:spcBef>
                    <a:spcAft>
                      <a:spcPts val="9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0" b="1" i="1" smtClean="0">
                            <a:solidFill>
                              <a:srgbClr val="1B1B1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vi-VN" sz="12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4079" y="4315045"/>
                  <a:ext cx="2085554" cy="136960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964885" y="2881745"/>
            <a:ext cx="731045" cy="731045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988567" y="1946144"/>
            <a:ext cx="731045" cy="731045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012249" y="1010543"/>
            <a:ext cx="731045" cy="731045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959689" y="384689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4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538551">
            <a:off x="4307333" y="2032243"/>
            <a:ext cx="630413" cy="556340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538551">
            <a:off x="13244524" y="2791754"/>
            <a:ext cx="564002" cy="497732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77912" y="5143501"/>
            <a:ext cx="5235908" cy="5329169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47917" y="6083445"/>
            <a:ext cx="7592166" cy="42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3278"/>
              </a:lnSpc>
              <a:spcBef>
                <a:spcPct val="0"/>
              </a:spcBef>
              <a:defRPr/>
            </a:pPr>
            <a:r>
              <a:rPr lang="en-US" sz="3278">
                <a:solidFill>
                  <a:srgbClr val="FFF1E6"/>
                </a:solidFill>
                <a:latin typeface="Aristotelica Pro"/>
              </a:rPr>
              <a:t>Shout "Bingo" if you get five in a row!</a:t>
            </a:r>
          </a:p>
        </p:txBody>
      </p:sp>
      <p:sp>
        <p:nvSpPr>
          <p:cNvPr id="13" name="Freeform 13"/>
          <p:cNvSpPr/>
          <p:nvPr/>
        </p:nvSpPr>
        <p:spPr>
          <a:xfrm rot="-1482225" flipH="1">
            <a:off x="14785777" y="1252726"/>
            <a:ext cx="2270783" cy="1467494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CCC5C34-9712-4074-6921-2C273A103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156" y="3551711"/>
            <a:ext cx="11796783" cy="4170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53B699-BAC1-1EC1-4CCC-4783E0879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7CC6C1-8CFF-7272-19FC-8B0196D3F308}"/>
              </a:ext>
            </a:extLst>
          </p:cNvPr>
          <p:cNvGrpSpPr/>
          <p:nvPr/>
        </p:nvGrpSpPr>
        <p:grpSpPr>
          <a:xfrm rot="1074769">
            <a:off x="64113" y="4821856"/>
            <a:ext cx="1569196" cy="1569196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E6F9F39-F7A0-F8B3-9B52-3FF5DDBAF2A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A87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96DEE6A-0699-289A-A42E-BA2278CDD187}"/>
                </a:ext>
              </a:extLst>
            </p:cNvPr>
            <p:cNvSpPr txBox="1"/>
            <p:nvPr/>
          </p:nvSpPr>
          <p:spPr>
            <a:xfrm>
              <a:off x="127000" y="107950"/>
              <a:ext cx="558800" cy="577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CFD0B69-6CA2-9D90-5D04-4DF8B06BF93E}"/>
              </a:ext>
            </a:extLst>
          </p:cNvPr>
          <p:cNvGrpSpPr/>
          <p:nvPr/>
        </p:nvGrpSpPr>
        <p:grpSpPr>
          <a:xfrm rot="-2868697">
            <a:off x="666659" y="283803"/>
            <a:ext cx="5103684" cy="5938832"/>
            <a:chOff x="0" y="0"/>
            <a:chExt cx="6985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94B1EA9-FD17-BC5F-0DE0-17C8C59622AF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7C3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1FC8A7D-1972-3DFE-F2C4-0FAD31F0FF8B}"/>
                </a:ext>
              </a:extLst>
            </p:cNvPr>
            <p:cNvSpPr txBox="1"/>
            <p:nvPr/>
          </p:nvSpPr>
          <p:spPr>
            <a:xfrm>
              <a:off x="0" y="120650"/>
              <a:ext cx="698500" cy="55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4138C1C-6C0F-11D9-F07F-FD0EBBDC5C08}"/>
              </a:ext>
            </a:extLst>
          </p:cNvPr>
          <p:cNvGrpSpPr/>
          <p:nvPr/>
        </p:nvGrpSpPr>
        <p:grpSpPr>
          <a:xfrm>
            <a:off x="2729379" y="5804507"/>
            <a:ext cx="2269425" cy="2269425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75653CC-8899-759E-6AB6-5C647453324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C9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DB4C062-9767-B083-49CA-AFB18A3EB33B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B20A6BA-063E-B52C-7994-EF325C46AE5E}"/>
              </a:ext>
            </a:extLst>
          </p:cNvPr>
          <p:cNvGrpSpPr/>
          <p:nvPr/>
        </p:nvGrpSpPr>
        <p:grpSpPr>
          <a:xfrm rot="1798849">
            <a:off x="6487457" y="8891639"/>
            <a:ext cx="2510854" cy="1255427"/>
            <a:chOff x="0" y="0"/>
            <a:chExt cx="812800" cy="4064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B3EBC32-B48C-45E8-4E80-27FBF7A43F14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78C3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8A8A6B8-3B7F-289C-FF55-05D6FFE31855}"/>
                </a:ext>
              </a:extLst>
            </p:cNvPr>
            <p:cNvSpPr txBox="1"/>
            <p:nvPr/>
          </p:nvSpPr>
          <p:spPr>
            <a:xfrm>
              <a:off x="0" y="-19050"/>
              <a:ext cx="6985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9C49F14-3F9A-6F95-A04E-CC0632599A6C}"/>
              </a:ext>
            </a:extLst>
          </p:cNvPr>
          <p:cNvGrpSpPr/>
          <p:nvPr/>
        </p:nvGrpSpPr>
        <p:grpSpPr>
          <a:xfrm rot="-7774917">
            <a:off x="211917" y="6952304"/>
            <a:ext cx="2790680" cy="3434683"/>
            <a:chOff x="0" y="0"/>
            <a:chExt cx="6604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6D9AD1B-31C9-6A0E-0B20-5019F98CD8B6}"/>
                </a:ext>
              </a:extLst>
            </p:cNvPr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C4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6156EA71-205E-680A-68D5-AD18A95D00FB}"/>
                </a:ext>
              </a:extLst>
            </p:cNvPr>
            <p:cNvSpPr txBox="1"/>
            <p:nvPr/>
          </p:nvSpPr>
          <p:spPr>
            <a:xfrm>
              <a:off x="0" y="107950"/>
              <a:ext cx="660400" cy="704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8E38E6F-ACCC-318E-C07E-5B36705A42ED}"/>
              </a:ext>
            </a:extLst>
          </p:cNvPr>
          <p:cNvGrpSpPr/>
          <p:nvPr/>
        </p:nvGrpSpPr>
        <p:grpSpPr>
          <a:xfrm>
            <a:off x="2729379" y="8509227"/>
            <a:ext cx="4056835" cy="4056835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00EDF7B-D585-8D57-7100-9CED3D7EA61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B26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40A5E31C-D142-EAC8-29DD-3AF47E787690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0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96FE012D-E498-06AB-09BB-431D5F69B988}"/>
              </a:ext>
            </a:extLst>
          </p:cNvPr>
          <p:cNvGrpSpPr/>
          <p:nvPr/>
        </p:nvGrpSpPr>
        <p:grpSpPr>
          <a:xfrm>
            <a:off x="8172043" y="9258300"/>
            <a:ext cx="10115957" cy="571952"/>
            <a:chOff x="0" y="0"/>
            <a:chExt cx="13487943" cy="762602"/>
          </a:xfrm>
        </p:grpSpPr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9A30D14C-B324-B953-BAF7-60DFD7FFFCD5}"/>
                </a:ext>
              </a:extLst>
            </p:cNvPr>
            <p:cNvSpPr/>
            <p:nvPr/>
          </p:nvSpPr>
          <p:spPr>
            <a:xfrm flipV="1">
              <a:off x="7355506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AutoShape 22">
              <a:extLst>
                <a:ext uri="{FF2B5EF4-FFF2-40B4-BE49-F238E27FC236}">
                  <a16:creationId xmlns:a16="http://schemas.microsoft.com/office/drawing/2014/main" id="{2235A7CB-FEF1-14A1-3919-15591ADEC1FA}"/>
                </a:ext>
              </a:extLst>
            </p:cNvPr>
            <p:cNvSpPr/>
            <p:nvPr/>
          </p:nvSpPr>
          <p:spPr>
            <a:xfrm flipV="1">
              <a:off x="9796728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8FF55B2C-7E68-23EC-059F-9BCE79382D76}"/>
                </a:ext>
              </a:extLst>
            </p:cNvPr>
            <p:cNvSpPr/>
            <p:nvPr/>
          </p:nvSpPr>
          <p:spPr>
            <a:xfrm flipV="1">
              <a:off x="8576117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AutoShape 24">
              <a:extLst>
                <a:ext uri="{FF2B5EF4-FFF2-40B4-BE49-F238E27FC236}">
                  <a16:creationId xmlns:a16="http://schemas.microsoft.com/office/drawing/2014/main" id="{0B6E9D06-A0B2-8202-7C8D-40E8E1E688DA}"/>
                </a:ext>
              </a:extLst>
            </p:cNvPr>
            <p:cNvSpPr/>
            <p:nvPr/>
          </p:nvSpPr>
          <p:spPr>
            <a:xfrm flipV="1">
              <a:off x="11017339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7CBBC505-0925-E8E6-E231-D75AFD82915F}"/>
                </a:ext>
              </a:extLst>
            </p:cNvPr>
            <p:cNvSpPr/>
            <p:nvPr/>
          </p:nvSpPr>
          <p:spPr>
            <a:xfrm flipV="1">
              <a:off x="12237950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AutoShape 26">
              <a:extLst>
                <a:ext uri="{FF2B5EF4-FFF2-40B4-BE49-F238E27FC236}">
                  <a16:creationId xmlns:a16="http://schemas.microsoft.com/office/drawing/2014/main" id="{B283A842-92EA-333D-7BD7-B041CA7FF7BA}"/>
                </a:ext>
              </a:extLst>
            </p:cNvPr>
            <p:cNvSpPr/>
            <p:nvPr/>
          </p:nvSpPr>
          <p:spPr>
            <a:xfrm flipV="1">
              <a:off x="6134895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AutoShape 27">
              <a:extLst>
                <a:ext uri="{FF2B5EF4-FFF2-40B4-BE49-F238E27FC236}">
                  <a16:creationId xmlns:a16="http://schemas.microsoft.com/office/drawing/2014/main" id="{185C69DE-98C1-1D7B-9703-A1B9369F522F}"/>
                </a:ext>
              </a:extLst>
            </p:cNvPr>
            <p:cNvSpPr/>
            <p:nvPr/>
          </p:nvSpPr>
          <p:spPr>
            <a:xfrm flipV="1">
              <a:off x="3693672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AutoShape 28">
              <a:extLst>
                <a:ext uri="{FF2B5EF4-FFF2-40B4-BE49-F238E27FC236}">
                  <a16:creationId xmlns:a16="http://schemas.microsoft.com/office/drawing/2014/main" id="{35390B7B-6722-A136-DB2B-CA8AEFCD8F06}"/>
                </a:ext>
              </a:extLst>
            </p:cNvPr>
            <p:cNvSpPr/>
            <p:nvPr/>
          </p:nvSpPr>
          <p:spPr>
            <a:xfrm flipV="1">
              <a:off x="2473061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AutoShape 29">
              <a:extLst>
                <a:ext uri="{FF2B5EF4-FFF2-40B4-BE49-F238E27FC236}">
                  <a16:creationId xmlns:a16="http://schemas.microsoft.com/office/drawing/2014/main" id="{B7A084AA-9F31-FF10-2D18-5BA8B5D95C35}"/>
                </a:ext>
              </a:extLst>
            </p:cNvPr>
            <p:cNvSpPr/>
            <p:nvPr/>
          </p:nvSpPr>
          <p:spPr>
            <a:xfrm flipV="1">
              <a:off x="1252450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AutoShape 30">
              <a:extLst>
                <a:ext uri="{FF2B5EF4-FFF2-40B4-BE49-F238E27FC236}">
                  <a16:creationId xmlns:a16="http://schemas.microsoft.com/office/drawing/2014/main" id="{84B73A3F-6B96-1495-433F-99F641484C6E}"/>
                </a:ext>
              </a:extLst>
            </p:cNvPr>
            <p:cNvSpPr/>
            <p:nvPr/>
          </p:nvSpPr>
          <p:spPr>
            <a:xfrm flipV="1">
              <a:off x="4914283" y="0"/>
              <a:ext cx="0" cy="762602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AutoShape 31">
              <a:extLst>
                <a:ext uri="{FF2B5EF4-FFF2-40B4-BE49-F238E27FC236}">
                  <a16:creationId xmlns:a16="http://schemas.microsoft.com/office/drawing/2014/main" id="{568AF761-9BF6-3433-7745-7862150FA450}"/>
                </a:ext>
              </a:extLst>
            </p:cNvPr>
            <p:cNvSpPr/>
            <p:nvPr/>
          </p:nvSpPr>
          <p:spPr>
            <a:xfrm>
              <a:off x="0" y="381301"/>
              <a:ext cx="13487943" cy="0"/>
            </a:xfrm>
            <a:prstGeom prst="line">
              <a:avLst/>
            </a:prstGeom>
            <a:ln w="63500" cap="flat">
              <a:solidFill>
                <a:srgbClr val="020101"/>
              </a:solidFill>
              <a:prstDash val="solid"/>
              <a:headEnd type="arrow" w="med" len="sm"/>
              <a:tailEnd type="arrow" w="med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B5690A86-A5A7-333F-4BC0-19A858DF0058}"/>
                </a:ext>
              </a:extLst>
            </p:cNvPr>
            <p:cNvGrpSpPr/>
            <p:nvPr/>
          </p:nvGrpSpPr>
          <p:grpSpPr>
            <a:xfrm>
              <a:off x="7820424" y="219740"/>
              <a:ext cx="323123" cy="323123"/>
              <a:chOff x="0" y="0"/>
              <a:chExt cx="812800" cy="8128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ABC959D5-D660-EBDA-5FD0-F539070334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DF053E01-492B-B4AD-90E5-FA5D4FC55142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>
              <a:extLst>
                <a:ext uri="{FF2B5EF4-FFF2-40B4-BE49-F238E27FC236}">
                  <a16:creationId xmlns:a16="http://schemas.microsoft.com/office/drawing/2014/main" id="{3113153D-EB49-003F-FF8E-977581A168A7}"/>
                </a:ext>
              </a:extLst>
            </p:cNvPr>
            <p:cNvGrpSpPr/>
            <p:nvPr/>
          </p:nvGrpSpPr>
          <p:grpSpPr>
            <a:xfrm>
              <a:off x="9356842" y="219740"/>
              <a:ext cx="323123" cy="323123"/>
              <a:chOff x="0" y="0"/>
              <a:chExt cx="812800" cy="812800"/>
            </a:xfrm>
          </p:grpSpPr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543EA2A5-F7ED-6064-9F91-0C4FA8F190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TextBox 37">
                <a:extLst>
                  <a:ext uri="{FF2B5EF4-FFF2-40B4-BE49-F238E27FC236}">
                    <a16:creationId xmlns:a16="http://schemas.microsoft.com/office/drawing/2014/main" id="{B628FCD8-0CF0-616B-A427-6BDE0B996D2B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9B612BB6-F294-D1B1-B087-0572CAECA503}"/>
                </a:ext>
              </a:extLst>
            </p:cNvPr>
            <p:cNvGrpSpPr/>
            <p:nvPr/>
          </p:nvGrpSpPr>
          <p:grpSpPr>
            <a:xfrm>
              <a:off x="5973333" y="219740"/>
              <a:ext cx="323123" cy="323123"/>
              <a:chOff x="0" y="0"/>
              <a:chExt cx="812800" cy="812800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80088CB0-1708-A125-9F0A-75F0D9D355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3D16D5AA-2270-9A23-AFA7-1EE98AA982C1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BCFC2ECA-8224-6276-6649-7FBC71BC361D}"/>
                </a:ext>
              </a:extLst>
            </p:cNvPr>
            <p:cNvGrpSpPr/>
            <p:nvPr/>
          </p:nvGrpSpPr>
          <p:grpSpPr>
            <a:xfrm>
              <a:off x="4158292" y="219740"/>
              <a:ext cx="323123" cy="323123"/>
              <a:chOff x="0" y="0"/>
              <a:chExt cx="812800" cy="812800"/>
            </a:xfrm>
          </p:grpSpPr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E5E650B3-AF5B-EE0D-466A-A80EFC340A2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TextBox 43">
                <a:extLst>
                  <a:ext uri="{FF2B5EF4-FFF2-40B4-BE49-F238E27FC236}">
                    <a16:creationId xmlns:a16="http://schemas.microsoft.com/office/drawing/2014/main" id="{18EF2C98-46C3-07DF-B5AC-BBE2AEE6E3D5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4">
              <a:extLst>
                <a:ext uri="{FF2B5EF4-FFF2-40B4-BE49-F238E27FC236}">
                  <a16:creationId xmlns:a16="http://schemas.microsoft.com/office/drawing/2014/main" id="{918BF880-D248-CBB7-6AB3-21564C49839E}"/>
                </a:ext>
              </a:extLst>
            </p:cNvPr>
            <p:cNvGrpSpPr/>
            <p:nvPr/>
          </p:nvGrpSpPr>
          <p:grpSpPr>
            <a:xfrm>
              <a:off x="2272000" y="219740"/>
              <a:ext cx="323123" cy="323123"/>
              <a:chOff x="0" y="0"/>
              <a:chExt cx="812800" cy="812800"/>
            </a:xfrm>
          </p:grpSpPr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80310A52-8826-32B0-CC71-D0D83466C5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TextBox 46">
                <a:extLst>
                  <a:ext uri="{FF2B5EF4-FFF2-40B4-BE49-F238E27FC236}">
                    <a16:creationId xmlns:a16="http://schemas.microsoft.com/office/drawing/2014/main" id="{E70B7851-66A3-1584-3B69-E96CC20B4F99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7">
              <a:extLst>
                <a:ext uri="{FF2B5EF4-FFF2-40B4-BE49-F238E27FC236}">
                  <a16:creationId xmlns:a16="http://schemas.microsoft.com/office/drawing/2014/main" id="{DB367856-23D7-15FC-9702-E8FF95668EA4}"/>
                </a:ext>
              </a:extLst>
            </p:cNvPr>
            <p:cNvGrpSpPr/>
            <p:nvPr/>
          </p:nvGrpSpPr>
          <p:grpSpPr>
            <a:xfrm>
              <a:off x="10893259" y="219740"/>
              <a:ext cx="323123" cy="323123"/>
              <a:chOff x="0" y="0"/>
              <a:chExt cx="812800" cy="812800"/>
            </a:xfrm>
          </p:grpSpPr>
          <p:sp>
            <p:nvSpPr>
              <p:cNvPr id="48" name="Freeform 48">
                <a:extLst>
                  <a:ext uri="{FF2B5EF4-FFF2-40B4-BE49-F238E27FC236}">
                    <a16:creationId xmlns:a16="http://schemas.microsoft.com/office/drawing/2014/main" id="{9E4A16AF-79CF-A221-4A61-632ED09E3F5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7C3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TextBox 49">
                <a:extLst>
                  <a:ext uri="{FF2B5EF4-FFF2-40B4-BE49-F238E27FC236}">
                    <a16:creationId xmlns:a16="http://schemas.microsoft.com/office/drawing/2014/main" id="{1F88D751-AEB3-D1C9-8D92-818770C2554F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0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0" name="Picture 50">
            <a:extLst>
              <a:ext uri="{FF2B5EF4-FFF2-40B4-BE49-F238E27FC236}">
                <a16:creationId xmlns:a16="http://schemas.microsoft.com/office/drawing/2014/main" id="{23AF8FC5-49C5-23B7-9F57-3F31D4FC99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5981" y="7528332"/>
            <a:ext cx="5521674" cy="3009313"/>
          </a:xfrm>
          <a:prstGeom prst="rect">
            <a:avLst/>
          </a:prstGeom>
        </p:spPr>
      </p:pic>
      <p:sp>
        <p:nvSpPr>
          <p:cNvPr id="51" name="Freeform 51">
            <a:extLst>
              <a:ext uri="{FF2B5EF4-FFF2-40B4-BE49-F238E27FC236}">
                <a16:creationId xmlns:a16="http://schemas.microsoft.com/office/drawing/2014/main" id="{3B0557D8-6C1B-06D5-6A33-4054F7AC7AC6}"/>
              </a:ext>
            </a:extLst>
          </p:cNvPr>
          <p:cNvSpPr/>
          <p:nvPr/>
        </p:nvSpPr>
        <p:spPr>
          <a:xfrm>
            <a:off x="10487025" y="3995490"/>
            <a:ext cx="6720467" cy="5523862"/>
          </a:xfrm>
          <a:custGeom>
            <a:avLst/>
            <a:gdLst/>
            <a:ahLst/>
            <a:cxnLst/>
            <a:rect l="l" t="t" r="r" b="b"/>
            <a:pathLst>
              <a:path w="6720467" h="5523862">
                <a:moveTo>
                  <a:pt x="0" y="0"/>
                </a:moveTo>
                <a:lnTo>
                  <a:pt x="6720467" y="0"/>
                </a:lnTo>
                <a:lnTo>
                  <a:pt x="6720467" y="5523862"/>
                </a:lnTo>
                <a:lnTo>
                  <a:pt x="0" y="5523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5E778EC-A889-9504-2CBF-96DE768C4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885" y="544142"/>
            <a:ext cx="11320191" cy="43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38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72961" cy="10287000"/>
          </a:xfrm>
          <a:custGeom>
            <a:avLst/>
            <a:gdLst/>
            <a:ahLst/>
            <a:cxnLst/>
            <a:rect l="l" t="t" r="r" b="b"/>
            <a:pathLst>
              <a:path w="18272961" h="10287000">
                <a:moveTo>
                  <a:pt x="0" y="0"/>
                </a:moveTo>
                <a:lnTo>
                  <a:pt x="18272961" y="0"/>
                </a:lnTo>
                <a:lnTo>
                  <a:pt x="182729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31774" y="116450"/>
            <a:ext cx="17214854" cy="9980049"/>
          </a:xfrm>
          <a:custGeom>
            <a:avLst/>
            <a:gdLst/>
            <a:ahLst/>
            <a:cxnLst/>
            <a:rect l="l" t="t" r="r" b="b"/>
            <a:pathLst>
              <a:path w="17214854" h="4538461">
                <a:moveTo>
                  <a:pt x="0" y="0"/>
                </a:moveTo>
                <a:lnTo>
                  <a:pt x="17214854" y="0"/>
                </a:lnTo>
                <a:lnTo>
                  <a:pt x="17214854" y="4538462"/>
                </a:lnTo>
                <a:lnTo>
                  <a:pt x="0" y="453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4C4B2B-4BF9-D740-82EC-81D91EB62F71}"/>
              </a:ext>
            </a:extLst>
          </p:cNvPr>
          <p:cNvGrpSpPr/>
          <p:nvPr/>
        </p:nvGrpSpPr>
        <p:grpSpPr>
          <a:xfrm>
            <a:off x="3200400" y="-445060"/>
            <a:ext cx="10953247" cy="2104286"/>
            <a:chOff x="1609043" y="481243"/>
            <a:chExt cx="1908913" cy="1726821"/>
          </a:xfrm>
        </p:grpSpPr>
        <p:sp>
          <p:nvSpPr>
            <p:cNvPr id="4" name="Freeform 4"/>
            <p:cNvSpPr/>
            <p:nvPr/>
          </p:nvSpPr>
          <p:spPr>
            <a:xfrm>
              <a:off x="1609043" y="481243"/>
              <a:ext cx="1908913" cy="1726821"/>
            </a:xfrm>
            <a:custGeom>
              <a:avLst/>
              <a:gdLst/>
              <a:ahLst/>
              <a:cxnLst/>
              <a:rect l="l" t="t" r="r" b="b"/>
              <a:pathLst>
                <a:path w="1908913" h="1241589">
                  <a:moveTo>
                    <a:pt x="0" y="0"/>
                  </a:moveTo>
                  <a:lnTo>
                    <a:pt x="1908913" y="0"/>
                  </a:lnTo>
                  <a:lnTo>
                    <a:pt x="1908913" y="1241589"/>
                  </a:lnTo>
                  <a:lnTo>
                    <a:pt x="0" y="1241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83876" y="1354757"/>
              <a:ext cx="1759247" cy="541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Noto Serif Display"/>
                  <a:sym typeface="Noto Serif Display"/>
                </a:rPr>
                <a:t>SỐ 0 TRONG PHÉP CỘNG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6F8B763-F960-2D0D-67CE-F9D678977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379" y="1888166"/>
            <a:ext cx="11353800" cy="572570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6BFD69-9E70-5A32-BA14-59AE23922D82}"/>
              </a:ext>
            </a:extLst>
          </p:cNvPr>
          <p:cNvSpPr/>
          <p:nvPr/>
        </p:nvSpPr>
        <p:spPr>
          <a:xfrm>
            <a:off x="3629788" y="6166668"/>
            <a:ext cx="3162300" cy="1170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4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cam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C8CCE5-676A-CB09-3E4F-5C27D36FC0C1}"/>
              </a:ext>
            </a:extLst>
          </p:cNvPr>
          <p:cNvSpPr/>
          <p:nvPr/>
        </p:nvSpPr>
        <p:spPr>
          <a:xfrm>
            <a:off x="8967228" y="6186480"/>
            <a:ext cx="3162300" cy="1170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0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cam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C4E0C5-A01D-ADD4-9562-02DC42ED39CA}"/>
              </a:ext>
            </a:extLst>
          </p:cNvPr>
          <p:cNvSpPr/>
          <p:nvPr/>
        </p:nvSpPr>
        <p:spPr>
          <a:xfrm>
            <a:off x="3886200" y="8077988"/>
            <a:ext cx="8839200" cy="1170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đĩa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4 + 0 = 4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cam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C5BDBA-D93C-1DE9-E016-BD7F4FC46F8D}"/>
              </a:ext>
            </a:extLst>
          </p:cNvPr>
          <p:cNvGrpSpPr/>
          <p:nvPr/>
        </p:nvGrpSpPr>
        <p:grpSpPr>
          <a:xfrm>
            <a:off x="13690656" y="2006391"/>
            <a:ext cx="4814079" cy="2542596"/>
            <a:chOff x="9956856" y="5816391"/>
            <a:chExt cx="4814079" cy="2542596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071EF7C3-9F84-2570-164E-355D047647C3}"/>
                </a:ext>
              </a:extLst>
            </p:cNvPr>
            <p:cNvSpPr/>
            <p:nvPr/>
          </p:nvSpPr>
          <p:spPr>
            <a:xfrm>
              <a:off x="9956856" y="5816391"/>
              <a:ext cx="4339053" cy="254259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1AABF2-1C8B-19D5-8027-19ECD09D1EB9}"/>
                </a:ext>
              </a:extLst>
            </p:cNvPr>
            <p:cNvSpPr txBox="1"/>
            <p:nvPr/>
          </p:nvSpPr>
          <p:spPr>
            <a:xfrm>
              <a:off x="10431882" y="6425969"/>
              <a:ext cx="43390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đĩa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cam?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310</Words>
  <Application>Microsoft Office PowerPoint</Application>
  <PresentationFormat>Custom</PresentationFormat>
  <Paragraphs>114</Paragraphs>
  <Slides>21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UTM Avo</vt:lpstr>
      <vt:lpstr>Times New Roman</vt:lpstr>
      <vt:lpstr>SVN-Newton</vt:lpstr>
      <vt:lpstr>Arial</vt:lpstr>
      <vt:lpstr>Aristotelica Pro</vt:lpstr>
      <vt:lpstr>Cambria Math</vt:lpstr>
      <vt:lpstr>Cambria</vt:lpstr>
      <vt:lpstr>Calibri</vt:lpstr>
      <vt:lpstr>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Mang Non</dc:creator>
  <cp:keywords>Mang Non</cp:keywords>
  <cp:lastModifiedBy>Administrator</cp:lastModifiedBy>
  <cp:revision>10</cp:revision>
  <dcterms:created xsi:type="dcterms:W3CDTF">2006-08-16T00:00:00Z</dcterms:created>
  <dcterms:modified xsi:type="dcterms:W3CDTF">2026-01-13T05:02:27Z</dcterms:modified>
  <dc:identifier>DAGf-FtlJTs</dc:identifier>
</cp:coreProperties>
</file>