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6" r:id="rId3"/>
    <p:sldMasterId id="2147483698" r:id="rId4"/>
    <p:sldMasterId id="2147483660" r:id="rId5"/>
  </p:sldMasterIdLst>
  <p:notesMasterIdLst>
    <p:notesMasterId r:id="rId36"/>
  </p:notesMasterIdLst>
  <p:sldIdLst>
    <p:sldId id="256" r:id="rId6"/>
    <p:sldId id="257" r:id="rId7"/>
    <p:sldId id="268" r:id="rId8"/>
    <p:sldId id="269" r:id="rId9"/>
    <p:sldId id="270" r:id="rId10"/>
    <p:sldId id="271" r:id="rId11"/>
    <p:sldId id="272" r:id="rId12"/>
    <p:sldId id="297" r:id="rId13"/>
    <p:sldId id="273" r:id="rId14"/>
    <p:sldId id="275" r:id="rId15"/>
    <p:sldId id="259" r:id="rId16"/>
    <p:sldId id="276" r:id="rId17"/>
    <p:sldId id="279" r:id="rId18"/>
    <p:sldId id="280" r:id="rId19"/>
    <p:sldId id="281" r:id="rId20"/>
    <p:sldId id="282" r:id="rId21"/>
    <p:sldId id="274" r:id="rId22"/>
    <p:sldId id="283" r:id="rId23"/>
    <p:sldId id="284" r:id="rId24"/>
    <p:sldId id="298" r:id="rId25"/>
    <p:sldId id="286" r:id="rId26"/>
    <p:sldId id="287" r:id="rId27"/>
    <p:sldId id="288" r:id="rId28"/>
    <p:sldId id="299" r:id="rId29"/>
    <p:sldId id="290" r:id="rId30"/>
    <p:sldId id="292" r:id="rId31"/>
    <p:sldId id="291" r:id="rId32"/>
    <p:sldId id="293" r:id="rId33"/>
    <p:sldId id="294" r:id="rId34"/>
    <p:sldId id="295" r:id="rId35"/>
  </p:sldIdLst>
  <p:sldSz cx="18288000" cy="10287000"/>
  <p:notesSz cx="6858000" cy="9144000"/>
  <p:embeddedFontLst>
    <p:embeddedFont>
      <p:font typeface="#9Slide07 HoneyCream" panose="020B0604020202020204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VF Barmbrack" panose="02000000000000000000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74"/>
    <a:srgbClr val="E9EDF4"/>
    <a:srgbClr val="C6EAFA"/>
    <a:srgbClr val="FAD6D0"/>
    <a:srgbClr val="0C6797"/>
    <a:srgbClr val="FEAB01"/>
    <a:srgbClr val="FFD4A2"/>
    <a:srgbClr val="FF9702"/>
    <a:srgbClr val="9ED29C"/>
    <a:srgbClr val="026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33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4EFCF-9803-4F6C-8FCE-BD34B3EC8CC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29D56-0B1D-4737-8A46-61BDA99F5B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52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Thử</a:t>
            </a:r>
            <a:r>
              <a:rPr lang="en-GB" baseline="0" dirty="0"/>
              <a:t> </a:t>
            </a:r>
            <a:r>
              <a:rPr lang="en-GB" baseline="0" dirty="0" err="1"/>
              <a:t>tài</a:t>
            </a:r>
            <a:r>
              <a:rPr lang="en-GB" baseline="0" dirty="0"/>
              <a:t> </a:t>
            </a:r>
            <a:r>
              <a:rPr lang="en-GB" baseline="0" dirty="0" err="1"/>
              <a:t>trí</a:t>
            </a:r>
            <a:r>
              <a:rPr lang="en-GB" baseline="0" dirty="0"/>
              <a:t> </a:t>
            </a:r>
            <a:r>
              <a:rPr lang="en-GB" baseline="0" dirty="0" err="1"/>
              <a:t>nhớ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56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52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36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62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5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82294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9415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581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723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04303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0712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200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3300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916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8088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319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1861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4114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04145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11136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228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72228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4123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92806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7794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5408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5902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04009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08522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44365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93847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39928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135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07913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22726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80519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9261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83353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763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39577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17910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57632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8150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29246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10570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15176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97445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91791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0876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38883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5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7149055" y="9052855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96456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6699830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14554200" y="4533900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2"/>
          <p:cNvSpPr/>
          <p:nvPr userDrawn="1"/>
        </p:nvSpPr>
        <p:spPr>
          <a:xfrm>
            <a:off x="15389180" y="-1747663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2"/>
          <p:cNvSpPr/>
          <p:nvPr userDrawn="1"/>
        </p:nvSpPr>
        <p:spPr>
          <a:xfrm rot="16534155">
            <a:off x="11527700" y="-5040857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2"/>
          <p:cNvSpPr/>
          <p:nvPr userDrawn="1"/>
        </p:nvSpPr>
        <p:spPr>
          <a:xfrm rot="16534155">
            <a:off x="5993663" y="-4786041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2"/>
          <p:cNvSpPr/>
          <p:nvPr userDrawn="1"/>
        </p:nvSpPr>
        <p:spPr>
          <a:xfrm rot="16534155">
            <a:off x="483689" y="-4786041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2"/>
          <p:cNvSpPr/>
          <p:nvPr userDrawn="1"/>
        </p:nvSpPr>
        <p:spPr>
          <a:xfrm rot="5220542">
            <a:off x="577547" y="6796275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2"/>
          <p:cNvSpPr/>
          <p:nvPr userDrawn="1"/>
        </p:nvSpPr>
        <p:spPr>
          <a:xfrm rot="11101249">
            <a:off x="-3514296" y="3622176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2"/>
          <p:cNvSpPr/>
          <p:nvPr userDrawn="1"/>
        </p:nvSpPr>
        <p:spPr>
          <a:xfrm rot="11101249">
            <a:off x="-3982847" y="-2585091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2"/>
          <p:cNvSpPr/>
          <p:nvPr userDrawn="1"/>
        </p:nvSpPr>
        <p:spPr>
          <a:xfrm rot="5220542">
            <a:off x="5184987" y="6717531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2"/>
          <p:cNvSpPr/>
          <p:nvPr userDrawn="1"/>
        </p:nvSpPr>
        <p:spPr>
          <a:xfrm rot="5220542">
            <a:off x="11351723" y="5924912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TextBox 17"/>
          <p:cNvSpPr txBox="1"/>
          <p:nvPr userDrawn="1"/>
        </p:nvSpPr>
        <p:spPr>
          <a:xfrm>
            <a:off x="16699830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7" name="Freeform 14"/>
          <p:cNvSpPr/>
          <p:nvPr userDrawn="1"/>
        </p:nvSpPr>
        <p:spPr>
          <a:xfrm>
            <a:off x="208939" y="261256"/>
            <a:ext cx="17872232" cy="9790367"/>
          </a:xfrm>
          <a:custGeom>
            <a:avLst/>
            <a:gdLst/>
            <a:ahLst/>
            <a:cxnLst/>
            <a:rect l="l" t="t" r="r" b="b"/>
            <a:pathLst>
              <a:path w="1316804" h="1364459">
                <a:moveTo>
                  <a:pt x="78972" y="0"/>
                </a:moveTo>
                <a:lnTo>
                  <a:pt x="1237832" y="0"/>
                </a:lnTo>
                <a:cubicBezTo>
                  <a:pt x="1258777" y="0"/>
                  <a:pt x="1278864" y="8320"/>
                  <a:pt x="1293674" y="23130"/>
                </a:cubicBezTo>
                <a:cubicBezTo>
                  <a:pt x="1308484" y="37940"/>
                  <a:pt x="1316804" y="58027"/>
                  <a:pt x="1316804" y="78972"/>
                </a:cubicBezTo>
                <a:lnTo>
                  <a:pt x="1316804" y="1285488"/>
                </a:lnTo>
                <a:cubicBezTo>
                  <a:pt x="1316804" y="1306432"/>
                  <a:pt x="1308484" y="1326519"/>
                  <a:pt x="1293674" y="1341329"/>
                </a:cubicBezTo>
                <a:cubicBezTo>
                  <a:pt x="1278864" y="1356139"/>
                  <a:pt x="1258777" y="1364459"/>
                  <a:pt x="1237832" y="1364459"/>
                </a:cubicBezTo>
                <a:lnTo>
                  <a:pt x="78972" y="1364459"/>
                </a:lnTo>
                <a:cubicBezTo>
                  <a:pt x="58027" y="1364459"/>
                  <a:pt x="37940" y="1356139"/>
                  <a:pt x="23130" y="1341329"/>
                </a:cubicBezTo>
                <a:cubicBezTo>
                  <a:pt x="8320" y="1326519"/>
                  <a:pt x="0" y="1306432"/>
                  <a:pt x="0" y="1285488"/>
                </a:cubicBezTo>
                <a:lnTo>
                  <a:pt x="0" y="78972"/>
                </a:lnTo>
                <a:cubicBezTo>
                  <a:pt x="0" y="58027"/>
                  <a:pt x="8320" y="37940"/>
                  <a:pt x="23130" y="23130"/>
                </a:cubicBezTo>
                <a:cubicBezTo>
                  <a:pt x="37940" y="8320"/>
                  <a:pt x="58027" y="0"/>
                  <a:pt x="78972" y="0"/>
                </a:cubicBezTo>
                <a:close/>
              </a:path>
            </a:pathLst>
          </a:custGeom>
          <a:solidFill>
            <a:schemeClr val="bg1"/>
          </a:solidFill>
          <a:ln w="53975">
            <a:solidFill>
              <a:srgbClr val="026432"/>
            </a:solidFill>
          </a:ln>
        </p:spPr>
      </p:sp>
    </p:spTree>
    <p:extLst>
      <p:ext uri="{BB962C8B-B14F-4D97-AF65-F5344CB8AC3E}">
        <p14:creationId xmlns:p14="http://schemas.microsoft.com/office/powerpoint/2010/main" val="144138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4"/>
          <p:cNvSpPr/>
          <p:nvPr userDrawn="1"/>
        </p:nvSpPr>
        <p:spPr>
          <a:xfrm>
            <a:off x="228600" y="190500"/>
            <a:ext cx="17796032" cy="9790367"/>
          </a:xfrm>
          <a:custGeom>
            <a:avLst/>
            <a:gdLst/>
            <a:ahLst/>
            <a:cxnLst/>
            <a:rect l="l" t="t" r="r" b="b"/>
            <a:pathLst>
              <a:path w="1316804" h="1364459">
                <a:moveTo>
                  <a:pt x="78972" y="0"/>
                </a:moveTo>
                <a:lnTo>
                  <a:pt x="1237832" y="0"/>
                </a:lnTo>
                <a:cubicBezTo>
                  <a:pt x="1258777" y="0"/>
                  <a:pt x="1278864" y="8320"/>
                  <a:pt x="1293674" y="23130"/>
                </a:cubicBezTo>
                <a:cubicBezTo>
                  <a:pt x="1308484" y="37940"/>
                  <a:pt x="1316804" y="58027"/>
                  <a:pt x="1316804" y="78972"/>
                </a:cubicBezTo>
                <a:lnTo>
                  <a:pt x="1316804" y="1285488"/>
                </a:lnTo>
                <a:cubicBezTo>
                  <a:pt x="1316804" y="1306432"/>
                  <a:pt x="1308484" y="1326519"/>
                  <a:pt x="1293674" y="1341329"/>
                </a:cubicBezTo>
                <a:cubicBezTo>
                  <a:pt x="1278864" y="1356139"/>
                  <a:pt x="1258777" y="1364459"/>
                  <a:pt x="1237832" y="1364459"/>
                </a:cubicBezTo>
                <a:lnTo>
                  <a:pt x="78972" y="1364459"/>
                </a:lnTo>
                <a:cubicBezTo>
                  <a:pt x="58027" y="1364459"/>
                  <a:pt x="37940" y="1356139"/>
                  <a:pt x="23130" y="1341329"/>
                </a:cubicBezTo>
                <a:cubicBezTo>
                  <a:pt x="8320" y="1326519"/>
                  <a:pt x="0" y="1306432"/>
                  <a:pt x="0" y="1285488"/>
                </a:cubicBezTo>
                <a:lnTo>
                  <a:pt x="0" y="78972"/>
                </a:lnTo>
                <a:cubicBezTo>
                  <a:pt x="0" y="58027"/>
                  <a:pt x="8320" y="37940"/>
                  <a:pt x="23130" y="23130"/>
                </a:cubicBezTo>
                <a:cubicBezTo>
                  <a:pt x="37940" y="8320"/>
                  <a:pt x="58027" y="0"/>
                  <a:pt x="78972" y="0"/>
                </a:cubicBezTo>
                <a:close/>
              </a:path>
            </a:pathLst>
          </a:custGeom>
          <a:solidFill>
            <a:schemeClr val="bg1"/>
          </a:solidFill>
          <a:ln w="53975">
            <a:solidFill>
              <a:srgbClr val="026432"/>
            </a:solidFill>
          </a:ln>
        </p:spPr>
      </p:sp>
      <p:sp>
        <p:nvSpPr>
          <p:cNvPr id="3" name="TextBox 2"/>
          <p:cNvSpPr txBox="1"/>
          <p:nvPr userDrawn="1"/>
        </p:nvSpPr>
        <p:spPr>
          <a:xfrm>
            <a:off x="16699830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9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A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6699830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D97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7" name="Freeform 14"/>
          <p:cNvSpPr/>
          <p:nvPr userDrawn="1"/>
        </p:nvSpPr>
        <p:spPr>
          <a:xfrm>
            <a:off x="228600" y="190500"/>
            <a:ext cx="17796032" cy="9790367"/>
          </a:xfrm>
          <a:custGeom>
            <a:avLst/>
            <a:gdLst/>
            <a:ahLst/>
            <a:cxnLst/>
            <a:rect l="l" t="t" r="r" b="b"/>
            <a:pathLst>
              <a:path w="1316804" h="1364459">
                <a:moveTo>
                  <a:pt x="78972" y="0"/>
                </a:moveTo>
                <a:lnTo>
                  <a:pt x="1237832" y="0"/>
                </a:lnTo>
                <a:cubicBezTo>
                  <a:pt x="1258777" y="0"/>
                  <a:pt x="1278864" y="8320"/>
                  <a:pt x="1293674" y="23130"/>
                </a:cubicBezTo>
                <a:cubicBezTo>
                  <a:pt x="1308484" y="37940"/>
                  <a:pt x="1316804" y="58027"/>
                  <a:pt x="1316804" y="78972"/>
                </a:cubicBezTo>
                <a:lnTo>
                  <a:pt x="1316804" y="1285488"/>
                </a:lnTo>
                <a:cubicBezTo>
                  <a:pt x="1316804" y="1306432"/>
                  <a:pt x="1308484" y="1326519"/>
                  <a:pt x="1293674" y="1341329"/>
                </a:cubicBezTo>
                <a:cubicBezTo>
                  <a:pt x="1278864" y="1356139"/>
                  <a:pt x="1258777" y="1364459"/>
                  <a:pt x="1237832" y="1364459"/>
                </a:cubicBezTo>
                <a:lnTo>
                  <a:pt x="78972" y="1364459"/>
                </a:lnTo>
                <a:cubicBezTo>
                  <a:pt x="58027" y="1364459"/>
                  <a:pt x="37940" y="1356139"/>
                  <a:pt x="23130" y="1341329"/>
                </a:cubicBezTo>
                <a:cubicBezTo>
                  <a:pt x="8320" y="1326519"/>
                  <a:pt x="0" y="1306432"/>
                  <a:pt x="0" y="1285488"/>
                </a:cubicBezTo>
                <a:lnTo>
                  <a:pt x="0" y="78972"/>
                </a:lnTo>
                <a:cubicBezTo>
                  <a:pt x="0" y="58027"/>
                  <a:pt x="8320" y="37940"/>
                  <a:pt x="23130" y="23130"/>
                </a:cubicBezTo>
                <a:cubicBezTo>
                  <a:pt x="37940" y="8320"/>
                  <a:pt x="58027" y="0"/>
                  <a:pt x="78972" y="0"/>
                </a:cubicBezTo>
                <a:close/>
              </a:path>
            </a:pathLst>
          </a:custGeom>
          <a:solidFill>
            <a:schemeClr val="bg1"/>
          </a:solidFill>
          <a:ln w="53975">
            <a:solidFill>
              <a:srgbClr val="026432"/>
            </a:solidFill>
          </a:ln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BEE01DE-8780-4724-9C1D-249EA54201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13/01/2026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4137" y="995355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A0CA8C2F-7D96-4CE8-A602-27B0938532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19014" y="10082213"/>
            <a:ext cx="3137973" cy="3237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890714" y="-3605213"/>
            <a:ext cx="3137973" cy="3237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40512" y="-4491038"/>
            <a:ext cx="3137973" cy="3237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40562" y="10367963"/>
            <a:ext cx="3137973" cy="323773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5541442" y="-6310"/>
            <a:ext cx="24785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YenNhi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_ MNT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560" y="9177598"/>
            <a:ext cx="962559" cy="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ver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3563600" y="-2710705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0" y="0"/>
                </a:moveTo>
                <a:lnTo>
                  <a:pt x="6511671" y="0"/>
                </a:lnTo>
                <a:lnTo>
                  <a:pt x="6511671" y="6237100"/>
                </a:lnTo>
                <a:lnTo>
                  <a:pt x="0" y="62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368240" y="-1944909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6511672" y="0"/>
                </a:moveTo>
                <a:lnTo>
                  <a:pt x="0" y="0"/>
                </a:lnTo>
                <a:lnTo>
                  <a:pt x="0" y="6237100"/>
                </a:lnTo>
                <a:lnTo>
                  <a:pt x="6511672" y="6237100"/>
                </a:lnTo>
                <a:lnTo>
                  <a:pt x="65116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>
            <a:off x="14819941" y="75051"/>
            <a:ext cx="3998988" cy="2197180"/>
          </a:xfrm>
          <a:custGeom>
            <a:avLst/>
            <a:gdLst/>
            <a:ahLst/>
            <a:cxnLst/>
            <a:rect l="l" t="t" r="r" b="b"/>
            <a:pathLst>
              <a:path w="5929755" h="2549794">
                <a:moveTo>
                  <a:pt x="0" y="0"/>
                </a:moveTo>
                <a:lnTo>
                  <a:pt x="5929755" y="0"/>
                </a:lnTo>
                <a:lnTo>
                  <a:pt x="5929755" y="2549795"/>
                </a:lnTo>
                <a:lnTo>
                  <a:pt x="0" y="254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4041365" y="3373714"/>
            <a:ext cx="6511671" cy="8229600"/>
          </a:xfrm>
          <a:custGeom>
            <a:avLst/>
            <a:gdLst/>
            <a:ahLst/>
            <a:cxnLst/>
            <a:rect l="l" t="t" r="r" b="b"/>
            <a:pathLst>
              <a:path w="6511671" h="8229600">
                <a:moveTo>
                  <a:pt x="0" y="0"/>
                </a:moveTo>
                <a:lnTo>
                  <a:pt x="6511671" y="0"/>
                </a:lnTo>
                <a:lnTo>
                  <a:pt x="65116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032083" y="3496404"/>
            <a:ext cx="6511671" cy="8229600"/>
          </a:xfrm>
          <a:custGeom>
            <a:avLst/>
            <a:gdLst/>
            <a:ahLst/>
            <a:cxnLst/>
            <a:rect l="l" t="t" r="r" b="b"/>
            <a:pathLst>
              <a:path w="6511671" h="8229600">
                <a:moveTo>
                  <a:pt x="6511671" y="0"/>
                </a:moveTo>
                <a:lnTo>
                  <a:pt x="0" y="0"/>
                </a:lnTo>
                <a:lnTo>
                  <a:pt x="0" y="8229600"/>
                </a:lnTo>
                <a:lnTo>
                  <a:pt x="6511671" y="8229600"/>
                </a:lnTo>
                <a:lnTo>
                  <a:pt x="65116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041502" y="7518953"/>
            <a:ext cx="4203859" cy="3478694"/>
          </a:xfrm>
          <a:custGeom>
            <a:avLst/>
            <a:gdLst/>
            <a:ahLst/>
            <a:cxnLst/>
            <a:rect l="l" t="t" r="r" b="b"/>
            <a:pathLst>
              <a:path w="4203859" h="3478694">
                <a:moveTo>
                  <a:pt x="4203859" y="0"/>
                </a:moveTo>
                <a:lnTo>
                  <a:pt x="0" y="0"/>
                </a:lnTo>
                <a:lnTo>
                  <a:pt x="0" y="3478694"/>
                </a:lnTo>
                <a:lnTo>
                  <a:pt x="4203859" y="3478694"/>
                </a:lnTo>
                <a:lnTo>
                  <a:pt x="42038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5291364" y="7980332"/>
            <a:ext cx="7838456" cy="3883599"/>
            <a:chOff x="5539517" y="7813772"/>
            <a:chExt cx="7838456" cy="3883599"/>
          </a:xfrm>
        </p:grpSpPr>
        <p:sp>
          <p:nvSpPr>
            <p:cNvPr id="5" name="Freeform 5"/>
            <p:cNvSpPr/>
            <p:nvPr/>
          </p:nvSpPr>
          <p:spPr>
            <a:xfrm>
              <a:off x="5539517" y="7813772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458745" y="7813772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9" y="0"/>
                  </a:lnTo>
                  <a:lnTo>
                    <a:pt x="3919229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429950" y="7518953"/>
            <a:ext cx="4203859" cy="3478694"/>
          </a:xfrm>
          <a:custGeom>
            <a:avLst/>
            <a:gdLst/>
            <a:ahLst/>
            <a:cxnLst/>
            <a:rect l="l" t="t" r="r" b="b"/>
            <a:pathLst>
              <a:path w="4203859" h="3478694">
                <a:moveTo>
                  <a:pt x="0" y="0"/>
                </a:moveTo>
                <a:lnTo>
                  <a:pt x="4203859" y="0"/>
                </a:lnTo>
                <a:lnTo>
                  <a:pt x="4203859" y="3478694"/>
                </a:lnTo>
                <a:lnTo>
                  <a:pt x="0" y="3478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51950" y="5143291"/>
            <a:ext cx="1407749" cy="1775831"/>
          </a:xfrm>
          <a:custGeom>
            <a:avLst/>
            <a:gdLst/>
            <a:ahLst/>
            <a:cxnLst/>
            <a:rect l="l" t="t" r="r" b="b"/>
            <a:pathLst>
              <a:path w="1407749" h="1775831">
                <a:moveTo>
                  <a:pt x="0" y="0"/>
                </a:moveTo>
                <a:lnTo>
                  <a:pt x="1407749" y="0"/>
                </a:lnTo>
                <a:lnTo>
                  <a:pt x="1407749" y="1775831"/>
                </a:lnTo>
                <a:lnTo>
                  <a:pt x="0" y="177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9"/>
          <p:cNvSpPr/>
          <p:nvPr/>
        </p:nvSpPr>
        <p:spPr>
          <a:xfrm flipH="1">
            <a:off x="11808439" y="4783919"/>
            <a:ext cx="1369092" cy="1388409"/>
          </a:xfrm>
          <a:custGeom>
            <a:avLst/>
            <a:gdLst/>
            <a:ahLst/>
            <a:cxnLst/>
            <a:rect l="l" t="t" r="r" b="b"/>
            <a:pathLst>
              <a:path w="1407749" h="1775831">
                <a:moveTo>
                  <a:pt x="0" y="0"/>
                </a:moveTo>
                <a:lnTo>
                  <a:pt x="1407749" y="0"/>
                </a:lnTo>
                <a:lnTo>
                  <a:pt x="1407749" y="1775831"/>
                </a:lnTo>
                <a:lnTo>
                  <a:pt x="0" y="177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054359" y="8952636"/>
            <a:ext cx="1275797" cy="13163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" y="-105530"/>
            <a:ext cx="1542489" cy="1542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1476" y="350249"/>
            <a:ext cx="3481118" cy="12985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0693" y="641875"/>
            <a:ext cx="14723116" cy="107786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29603" y="665714"/>
            <a:ext cx="5401524" cy="12985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3764" y="6730722"/>
            <a:ext cx="3438442" cy="104250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460675"/>
            <a:ext cx="2926539" cy="860176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Số</a:t>
              </a:r>
              <a:endPara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675435" y="1444584"/>
            <a:ext cx="11887200" cy="2607694"/>
          </a:xfrm>
          <a:prstGeom prst="roundRect">
            <a:avLst/>
          </a:prstGeom>
          <a:solidFill>
            <a:schemeClr val="bg1"/>
          </a:solidFill>
          <a:ln>
            <a:solidFill>
              <a:srgbClr val="FEA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2"/>
          <p:cNvSpPr/>
          <p:nvPr/>
        </p:nvSpPr>
        <p:spPr>
          <a:xfrm flipH="1">
            <a:off x="2002211" y="1646853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 flipH="1">
            <a:off x="2002211" y="2414442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 flipH="1">
            <a:off x="2798682" y="1646853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2"/>
          <p:cNvSpPr/>
          <p:nvPr/>
        </p:nvSpPr>
        <p:spPr>
          <a:xfrm flipH="1">
            <a:off x="3595153" y="1646853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flipH="1">
            <a:off x="4391624" y="1646853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2"/>
          <p:cNvSpPr/>
          <p:nvPr/>
        </p:nvSpPr>
        <p:spPr>
          <a:xfrm flipH="1">
            <a:off x="5188095" y="1646853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2"/>
          <p:cNvSpPr/>
          <p:nvPr/>
        </p:nvSpPr>
        <p:spPr>
          <a:xfrm flipH="1">
            <a:off x="5984566" y="1646853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3"/>
          <p:cNvSpPr/>
          <p:nvPr/>
        </p:nvSpPr>
        <p:spPr>
          <a:xfrm flipH="1">
            <a:off x="2775211" y="2428399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2142234" y="3171603"/>
            <a:ext cx="3277072" cy="830997"/>
            <a:chOff x="1393576" y="3052653"/>
            <a:chExt cx="3277072" cy="830997"/>
          </a:xfrm>
        </p:grpSpPr>
        <p:sp>
          <p:nvSpPr>
            <p:cNvPr id="16" name="Rounded Rectangle 15"/>
            <p:cNvSpPr/>
            <p:nvPr/>
          </p:nvSpPr>
          <p:spPr>
            <a:xfrm>
              <a:off x="3859429" y="3101549"/>
              <a:ext cx="811219" cy="73320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93576" y="3052653"/>
              <a:ext cx="24449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+ 2 =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84566" y="3122706"/>
            <a:ext cx="3277072" cy="830997"/>
            <a:chOff x="1393576" y="3052653"/>
            <a:chExt cx="3277072" cy="830997"/>
          </a:xfrm>
        </p:grpSpPr>
        <p:sp>
          <p:nvSpPr>
            <p:cNvPr id="19" name="Rounded Rectangle 18"/>
            <p:cNvSpPr/>
            <p:nvPr/>
          </p:nvSpPr>
          <p:spPr>
            <a:xfrm>
              <a:off x="3859429" y="3101549"/>
              <a:ext cx="811219" cy="73320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93576" y="3052653"/>
              <a:ext cx="24449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+ 6 = 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1860817" y="2262645"/>
            <a:ext cx="792000" cy="79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54483" y="1620420"/>
            <a:ext cx="792000" cy="792000"/>
          </a:xfrm>
          <a:prstGeom prst="roundRect">
            <a:avLst/>
          </a:prstGeom>
          <a:solidFill>
            <a:srgbClr val="FFD974"/>
          </a:solidFill>
          <a:ln w="38100">
            <a:solidFill>
              <a:srgbClr val="FFD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377502" y="3054645"/>
            <a:ext cx="792000" cy="792000"/>
          </a:xfrm>
          <a:prstGeom prst="roundRect">
            <a:avLst/>
          </a:prstGeom>
          <a:solidFill>
            <a:srgbClr val="9ED29C"/>
          </a:solidFill>
          <a:ln w="38100">
            <a:solidFill>
              <a:srgbClr val="9ED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4" name="Straight Connector 23"/>
          <p:cNvCxnSpPr>
            <a:endCxn id="23" idx="3"/>
          </p:cNvCxnSpPr>
          <p:nvPr/>
        </p:nvCxnSpPr>
        <p:spPr>
          <a:xfrm flipH="1">
            <a:off x="11169502" y="2720946"/>
            <a:ext cx="649032" cy="729699"/>
          </a:xfrm>
          <a:prstGeom prst="line">
            <a:avLst/>
          </a:prstGeom>
          <a:ln>
            <a:solidFill>
              <a:srgbClr val="FF97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2" idx="3"/>
          </p:cNvCxnSpPr>
          <p:nvPr/>
        </p:nvCxnSpPr>
        <p:spPr>
          <a:xfrm flipH="1" flipV="1">
            <a:off x="11146483" y="2016420"/>
            <a:ext cx="672051" cy="553150"/>
          </a:xfrm>
          <a:prstGeom prst="line">
            <a:avLst/>
          </a:prstGeom>
          <a:ln>
            <a:solidFill>
              <a:srgbClr val="FF97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675435" y="4267942"/>
            <a:ext cx="11887200" cy="2607694"/>
          </a:xfrm>
          <a:prstGeom prst="roundRect">
            <a:avLst/>
          </a:prstGeom>
          <a:solidFill>
            <a:schemeClr val="bg1"/>
          </a:solidFill>
          <a:ln>
            <a:solidFill>
              <a:srgbClr val="FEA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2"/>
          <p:cNvSpPr/>
          <p:nvPr/>
        </p:nvSpPr>
        <p:spPr>
          <a:xfrm flipH="1">
            <a:off x="2002211" y="4470211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3"/>
          <p:cNvSpPr/>
          <p:nvPr/>
        </p:nvSpPr>
        <p:spPr>
          <a:xfrm flipH="1">
            <a:off x="2002211" y="5237800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"/>
          <p:cNvSpPr/>
          <p:nvPr/>
        </p:nvSpPr>
        <p:spPr>
          <a:xfrm flipH="1">
            <a:off x="2798682" y="4470211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2"/>
          <p:cNvSpPr/>
          <p:nvPr/>
        </p:nvSpPr>
        <p:spPr>
          <a:xfrm flipH="1">
            <a:off x="3595153" y="4470211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Freeform 2"/>
          <p:cNvSpPr/>
          <p:nvPr/>
        </p:nvSpPr>
        <p:spPr>
          <a:xfrm flipH="1">
            <a:off x="4391624" y="4470211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Freeform 2"/>
          <p:cNvSpPr/>
          <p:nvPr/>
        </p:nvSpPr>
        <p:spPr>
          <a:xfrm flipH="1">
            <a:off x="5188095" y="4470211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" name="Freeform 3"/>
          <p:cNvSpPr/>
          <p:nvPr/>
        </p:nvSpPr>
        <p:spPr>
          <a:xfrm flipH="1">
            <a:off x="2775211" y="5251757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142234" y="5994961"/>
            <a:ext cx="3277072" cy="830997"/>
            <a:chOff x="1393576" y="3052653"/>
            <a:chExt cx="3277072" cy="830997"/>
          </a:xfrm>
        </p:grpSpPr>
        <p:sp>
          <p:nvSpPr>
            <p:cNvPr id="35" name="Rounded Rectangle 34"/>
            <p:cNvSpPr/>
            <p:nvPr/>
          </p:nvSpPr>
          <p:spPr>
            <a:xfrm>
              <a:off x="3859429" y="3101549"/>
              <a:ext cx="811219" cy="73320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93576" y="3052653"/>
              <a:ext cx="24449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+ 4 = 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84566" y="5946064"/>
            <a:ext cx="3277072" cy="830997"/>
            <a:chOff x="1393576" y="3052653"/>
            <a:chExt cx="3277072" cy="830997"/>
          </a:xfrm>
        </p:grpSpPr>
        <p:sp>
          <p:nvSpPr>
            <p:cNvPr id="38" name="Rounded Rectangle 37"/>
            <p:cNvSpPr/>
            <p:nvPr/>
          </p:nvSpPr>
          <p:spPr>
            <a:xfrm>
              <a:off x="3859429" y="3101549"/>
              <a:ext cx="811219" cy="73320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93576" y="3052653"/>
              <a:ext cx="24449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+ 5 = </a:t>
              </a: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11860817" y="5086003"/>
            <a:ext cx="792000" cy="79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354483" y="4443778"/>
            <a:ext cx="792000" cy="792000"/>
          </a:xfrm>
          <a:prstGeom prst="roundRect">
            <a:avLst/>
          </a:prstGeom>
          <a:solidFill>
            <a:srgbClr val="FFD974"/>
          </a:solidFill>
          <a:ln w="38100">
            <a:solidFill>
              <a:srgbClr val="FFD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377502" y="5878003"/>
            <a:ext cx="792000" cy="792000"/>
          </a:xfrm>
          <a:prstGeom prst="roundRect">
            <a:avLst/>
          </a:prstGeom>
          <a:solidFill>
            <a:srgbClr val="9ED29C"/>
          </a:solidFill>
          <a:ln w="38100">
            <a:solidFill>
              <a:srgbClr val="9ED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3" name="Straight Connector 42"/>
          <p:cNvCxnSpPr>
            <a:endCxn id="42" idx="3"/>
          </p:cNvCxnSpPr>
          <p:nvPr/>
        </p:nvCxnSpPr>
        <p:spPr>
          <a:xfrm flipH="1">
            <a:off x="11169502" y="5544304"/>
            <a:ext cx="649032" cy="729699"/>
          </a:xfrm>
          <a:prstGeom prst="line">
            <a:avLst/>
          </a:prstGeom>
          <a:ln>
            <a:solidFill>
              <a:srgbClr val="FF97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41" idx="3"/>
          </p:cNvCxnSpPr>
          <p:nvPr/>
        </p:nvCxnSpPr>
        <p:spPr>
          <a:xfrm flipH="1" flipV="1">
            <a:off x="11146483" y="4839778"/>
            <a:ext cx="672051" cy="553150"/>
          </a:xfrm>
          <a:prstGeom prst="line">
            <a:avLst/>
          </a:prstGeom>
          <a:ln>
            <a:solidFill>
              <a:srgbClr val="FF97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3"/>
          <p:cNvSpPr/>
          <p:nvPr/>
        </p:nvSpPr>
        <p:spPr>
          <a:xfrm flipH="1">
            <a:off x="3583417" y="5235765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3"/>
          <p:cNvSpPr/>
          <p:nvPr/>
        </p:nvSpPr>
        <p:spPr>
          <a:xfrm flipH="1">
            <a:off x="4391623" y="5219773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7" name="Rounded Rectangle 46"/>
          <p:cNvSpPr/>
          <p:nvPr/>
        </p:nvSpPr>
        <p:spPr>
          <a:xfrm>
            <a:off x="1675435" y="7070476"/>
            <a:ext cx="11887200" cy="2607694"/>
          </a:xfrm>
          <a:prstGeom prst="roundRect">
            <a:avLst/>
          </a:prstGeom>
          <a:solidFill>
            <a:schemeClr val="bg1"/>
          </a:solidFill>
          <a:ln>
            <a:solidFill>
              <a:srgbClr val="FEA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2"/>
          <p:cNvSpPr/>
          <p:nvPr/>
        </p:nvSpPr>
        <p:spPr>
          <a:xfrm flipH="1">
            <a:off x="2002211" y="7272745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9" name="Freeform 3"/>
          <p:cNvSpPr/>
          <p:nvPr/>
        </p:nvSpPr>
        <p:spPr>
          <a:xfrm flipH="1">
            <a:off x="2002211" y="8040334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"/>
          <p:cNvSpPr/>
          <p:nvPr/>
        </p:nvSpPr>
        <p:spPr>
          <a:xfrm flipH="1">
            <a:off x="2798682" y="7272745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1" name="Freeform 2"/>
          <p:cNvSpPr/>
          <p:nvPr/>
        </p:nvSpPr>
        <p:spPr>
          <a:xfrm flipH="1">
            <a:off x="3595153" y="7272745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2" name="Freeform 2"/>
          <p:cNvSpPr/>
          <p:nvPr/>
        </p:nvSpPr>
        <p:spPr>
          <a:xfrm flipH="1">
            <a:off x="4391624" y="7272745"/>
            <a:ext cx="653493" cy="646142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3" name="Freeform 3"/>
          <p:cNvSpPr/>
          <p:nvPr/>
        </p:nvSpPr>
        <p:spPr>
          <a:xfrm flipH="1">
            <a:off x="2775211" y="8054291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2142234" y="8797495"/>
            <a:ext cx="3277072" cy="830997"/>
            <a:chOff x="1393576" y="3052653"/>
            <a:chExt cx="3277072" cy="830997"/>
          </a:xfrm>
        </p:grpSpPr>
        <p:sp>
          <p:nvSpPr>
            <p:cNvPr id="55" name="Rounded Rectangle 54"/>
            <p:cNvSpPr/>
            <p:nvPr/>
          </p:nvSpPr>
          <p:spPr>
            <a:xfrm>
              <a:off x="3859429" y="3101549"/>
              <a:ext cx="811219" cy="73320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93576" y="3052653"/>
              <a:ext cx="24449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+ 6 = 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984566" y="8748598"/>
            <a:ext cx="3277072" cy="830997"/>
            <a:chOff x="1393576" y="3052653"/>
            <a:chExt cx="3277072" cy="830997"/>
          </a:xfrm>
        </p:grpSpPr>
        <p:sp>
          <p:nvSpPr>
            <p:cNvPr id="58" name="Rounded Rectangle 57"/>
            <p:cNvSpPr/>
            <p:nvPr/>
          </p:nvSpPr>
          <p:spPr>
            <a:xfrm>
              <a:off x="3859429" y="3101549"/>
              <a:ext cx="811219" cy="73320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393576" y="3052653"/>
              <a:ext cx="24449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+ 4 = </a:t>
              </a:r>
            </a:p>
          </p:txBody>
        </p:sp>
      </p:grpSp>
      <p:sp>
        <p:nvSpPr>
          <p:cNvPr id="60" name="Rounded Rectangle 59"/>
          <p:cNvSpPr/>
          <p:nvPr/>
        </p:nvSpPr>
        <p:spPr>
          <a:xfrm>
            <a:off x="11860817" y="7888537"/>
            <a:ext cx="792000" cy="79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354483" y="7246312"/>
            <a:ext cx="792000" cy="792000"/>
          </a:xfrm>
          <a:prstGeom prst="roundRect">
            <a:avLst/>
          </a:prstGeom>
          <a:solidFill>
            <a:srgbClr val="FFD974"/>
          </a:solidFill>
          <a:ln w="38100">
            <a:solidFill>
              <a:srgbClr val="FFD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377502" y="8680537"/>
            <a:ext cx="792000" cy="792000"/>
          </a:xfrm>
          <a:prstGeom prst="roundRect">
            <a:avLst/>
          </a:prstGeom>
          <a:solidFill>
            <a:srgbClr val="9ED29C"/>
          </a:solidFill>
          <a:ln w="38100">
            <a:solidFill>
              <a:srgbClr val="9ED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3" name="Straight Connector 62"/>
          <p:cNvCxnSpPr>
            <a:endCxn id="62" idx="3"/>
          </p:cNvCxnSpPr>
          <p:nvPr/>
        </p:nvCxnSpPr>
        <p:spPr>
          <a:xfrm flipH="1">
            <a:off x="11169502" y="8346838"/>
            <a:ext cx="649032" cy="729699"/>
          </a:xfrm>
          <a:prstGeom prst="line">
            <a:avLst/>
          </a:prstGeom>
          <a:ln>
            <a:solidFill>
              <a:srgbClr val="FF97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61" idx="3"/>
          </p:cNvCxnSpPr>
          <p:nvPr/>
        </p:nvCxnSpPr>
        <p:spPr>
          <a:xfrm flipH="1" flipV="1">
            <a:off x="11146483" y="7642312"/>
            <a:ext cx="672051" cy="553150"/>
          </a:xfrm>
          <a:prstGeom prst="line">
            <a:avLst/>
          </a:prstGeom>
          <a:ln>
            <a:solidFill>
              <a:srgbClr val="FF97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3"/>
          <p:cNvSpPr/>
          <p:nvPr/>
        </p:nvSpPr>
        <p:spPr>
          <a:xfrm flipH="1">
            <a:off x="3583417" y="8038299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3"/>
          <p:cNvSpPr/>
          <p:nvPr/>
        </p:nvSpPr>
        <p:spPr>
          <a:xfrm flipH="1">
            <a:off x="4391623" y="8022307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3"/>
          <p:cNvSpPr/>
          <p:nvPr/>
        </p:nvSpPr>
        <p:spPr>
          <a:xfrm flipH="1">
            <a:off x="5199829" y="8054291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3"/>
          <p:cNvSpPr/>
          <p:nvPr/>
        </p:nvSpPr>
        <p:spPr>
          <a:xfrm flipH="1">
            <a:off x="6008035" y="8086275"/>
            <a:ext cx="676964" cy="669348"/>
          </a:xfrm>
          <a:custGeom>
            <a:avLst/>
            <a:gdLst/>
            <a:ahLst/>
            <a:cxnLst/>
            <a:rect l="l" t="t" r="r" b="b"/>
            <a:pathLst>
              <a:path w="2818273" h="2786568">
                <a:moveTo>
                  <a:pt x="2818273" y="0"/>
                </a:moveTo>
                <a:lnTo>
                  <a:pt x="0" y="0"/>
                </a:lnTo>
                <a:lnTo>
                  <a:pt x="0" y="2786567"/>
                </a:lnTo>
                <a:lnTo>
                  <a:pt x="2818273" y="2786567"/>
                </a:lnTo>
                <a:lnTo>
                  <a:pt x="2818273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9" name="Rounded Rectangle 68"/>
          <p:cNvSpPr/>
          <p:nvPr/>
        </p:nvSpPr>
        <p:spPr>
          <a:xfrm>
            <a:off x="391346" y="1351720"/>
            <a:ext cx="1410775" cy="86017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27313" y="3979602"/>
            <a:ext cx="1410775" cy="86017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kern="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473613" y="6842657"/>
            <a:ext cx="1410775" cy="86017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kern="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3626048" y="1395515"/>
            <a:ext cx="4761470" cy="8349848"/>
            <a:chOff x="13625264" y="1375638"/>
            <a:chExt cx="4761470" cy="834984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25264" y="2822519"/>
              <a:ext cx="4175738" cy="6902967"/>
            </a:xfrm>
            <a:prstGeom prst="rect">
              <a:avLst/>
            </a:prstGeom>
          </p:spPr>
        </p:pic>
        <p:sp>
          <p:nvSpPr>
            <p:cNvPr id="74" name="Freeform 10"/>
            <p:cNvSpPr/>
            <p:nvPr/>
          </p:nvSpPr>
          <p:spPr>
            <a:xfrm rot="21237782" flipH="1">
              <a:off x="16461906" y="1375638"/>
              <a:ext cx="1924828" cy="2105520"/>
            </a:xfrm>
            <a:custGeom>
              <a:avLst/>
              <a:gdLst/>
              <a:ahLst/>
              <a:cxnLst/>
              <a:rect l="l" t="t" r="r" b="b"/>
              <a:pathLst>
                <a:path w="1407749" h="1775831">
                  <a:moveTo>
                    <a:pt x="0" y="0"/>
                  </a:moveTo>
                  <a:lnTo>
                    <a:pt x="1407749" y="0"/>
                  </a:lnTo>
                  <a:lnTo>
                    <a:pt x="1407749" y="1775830"/>
                  </a:lnTo>
                  <a:lnTo>
                    <a:pt x="0" y="1775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99275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6" grpId="0" animBg="1"/>
      <p:bldP spid="40" grpId="0" animBg="1"/>
      <p:bldP spid="41" grpId="0" animBg="1"/>
      <p:bldP spid="42" grpId="0" animBg="1"/>
      <p:bldP spid="47" grpId="0" animBg="1"/>
      <p:bldP spid="60" grpId="0" animBg="1"/>
      <p:bldP spid="61" grpId="0" animBg="1"/>
      <p:bldP spid="62" grpId="0" animBg="1"/>
      <p:bldP spid="69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25867" y="1464204"/>
            <a:ext cx="7569271" cy="9227109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6590411" y="0"/>
                </a:moveTo>
                <a:lnTo>
                  <a:pt x="0" y="0"/>
                </a:lnTo>
                <a:lnTo>
                  <a:pt x="0" y="8329114"/>
                </a:lnTo>
                <a:lnTo>
                  <a:pt x="6590411" y="8329114"/>
                </a:lnTo>
                <a:lnTo>
                  <a:pt x="659041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08353" y="7069275"/>
            <a:ext cx="4677463" cy="3870601"/>
          </a:xfrm>
          <a:custGeom>
            <a:avLst/>
            <a:gdLst/>
            <a:ahLst/>
            <a:cxnLst/>
            <a:rect l="l" t="t" r="r" b="b"/>
            <a:pathLst>
              <a:path w="4677463" h="3870601">
                <a:moveTo>
                  <a:pt x="4677464" y="0"/>
                </a:moveTo>
                <a:lnTo>
                  <a:pt x="0" y="0"/>
                </a:lnTo>
                <a:lnTo>
                  <a:pt x="0" y="3870601"/>
                </a:lnTo>
                <a:lnTo>
                  <a:pt x="4677464" y="3870601"/>
                </a:lnTo>
                <a:lnTo>
                  <a:pt x="46774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1282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8" y="0"/>
                </a:lnTo>
                <a:lnTo>
                  <a:pt x="3919228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60510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9" y="0"/>
                </a:lnTo>
                <a:lnTo>
                  <a:pt x="3919229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68400" y="-3543300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0" y="0"/>
                </a:moveTo>
                <a:lnTo>
                  <a:pt x="6511671" y="0"/>
                </a:lnTo>
                <a:lnTo>
                  <a:pt x="6511671" y="6237100"/>
                </a:lnTo>
                <a:lnTo>
                  <a:pt x="0" y="623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255836" y="-3929405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6511672" y="0"/>
                </a:moveTo>
                <a:lnTo>
                  <a:pt x="0" y="0"/>
                </a:lnTo>
                <a:lnTo>
                  <a:pt x="0" y="6237100"/>
                </a:lnTo>
                <a:lnTo>
                  <a:pt x="6511672" y="6237100"/>
                </a:lnTo>
                <a:lnTo>
                  <a:pt x="65116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84954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9" y="0"/>
                </a:lnTo>
                <a:lnTo>
                  <a:pt x="3919229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09398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9" y="0"/>
                </a:lnTo>
                <a:lnTo>
                  <a:pt x="3919229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38100"/>
            <a:ext cx="13320915" cy="100653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5800" y="1333500"/>
            <a:ext cx="16916399" cy="7696200"/>
          </a:xfrm>
          <a:prstGeom prst="roundRect">
            <a:avLst/>
          </a:prstGeom>
          <a:solidFill>
            <a:schemeClr val="bg1"/>
          </a:solidFill>
          <a:ln w="60325">
            <a:solidFill>
              <a:srgbClr val="FEA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5" name="Group 84"/>
          <p:cNvGrpSpPr/>
          <p:nvPr/>
        </p:nvGrpSpPr>
        <p:grpSpPr>
          <a:xfrm>
            <a:off x="1070194" y="2156577"/>
            <a:ext cx="11145022" cy="1767723"/>
            <a:chOff x="1070194" y="2156577"/>
            <a:chExt cx="11145022" cy="1767723"/>
          </a:xfrm>
        </p:grpSpPr>
        <p:sp>
          <p:nvSpPr>
            <p:cNvPr id="7" name="Freeform 2"/>
            <p:cNvSpPr/>
            <p:nvPr/>
          </p:nvSpPr>
          <p:spPr>
            <a:xfrm flipH="1">
              <a:off x="1070194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" name="Freeform 2"/>
            <p:cNvSpPr/>
            <p:nvPr/>
          </p:nvSpPr>
          <p:spPr>
            <a:xfrm flipH="1">
              <a:off x="2941632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2"/>
            <p:cNvSpPr/>
            <p:nvPr/>
          </p:nvSpPr>
          <p:spPr>
            <a:xfrm flipH="1">
              <a:off x="4813070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" name="Freeform 2"/>
            <p:cNvSpPr/>
            <p:nvPr/>
          </p:nvSpPr>
          <p:spPr>
            <a:xfrm flipH="1">
              <a:off x="6684508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2"/>
            <p:cNvSpPr/>
            <p:nvPr/>
          </p:nvSpPr>
          <p:spPr>
            <a:xfrm flipH="1">
              <a:off x="8555946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3" name="Freeform 2"/>
            <p:cNvSpPr/>
            <p:nvPr/>
          </p:nvSpPr>
          <p:spPr>
            <a:xfrm flipH="1">
              <a:off x="10427382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86" name="Group 85"/>
          <p:cNvGrpSpPr/>
          <p:nvPr/>
        </p:nvGrpSpPr>
        <p:grpSpPr>
          <a:xfrm>
            <a:off x="1074291" y="4716983"/>
            <a:ext cx="3921964" cy="1831210"/>
            <a:chOff x="1074291" y="4716983"/>
            <a:chExt cx="3921964" cy="1831210"/>
          </a:xfrm>
        </p:grpSpPr>
        <p:sp>
          <p:nvSpPr>
            <p:cNvPr id="8" name="Freeform 3"/>
            <p:cNvSpPr/>
            <p:nvPr/>
          </p:nvSpPr>
          <p:spPr>
            <a:xfrm flipH="1">
              <a:off x="3144209" y="4716983"/>
              <a:ext cx="1852046" cy="1831210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3"/>
            <p:cNvSpPr/>
            <p:nvPr/>
          </p:nvSpPr>
          <p:spPr>
            <a:xfrm flipH="1">
              <a:off x="1074291" y="4716983"/>
              <a:ext cx="1852046" cy="1831210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729032" y="7398025"/>
            <a:ext cx="4435181" cy="1132334"/>
            <a:chOff x="970384" y="3052653"/>
            <a:chExt cx="4435181" cy="1132334"/>
          </a:xfrm>
        </p:grpSpPr>
        <p:sp>
          <p:nvSpPr>
            <p:cNvPr id="16" name="Rounded Rectangle 15"/>
            <p:cNvSpPr/>
            <p:nvPr/>
          </p:nvSpPr>
          <p:spPr>
            <a:xfrm>
              <a:off x="4186879" y="3083502"/>
              <a:ext cx="1218686" cy="11014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0384" y="3052653"/>
              <a:ext cx="329128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+ 2 =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66408" y="7340876"/>
            <a:ext cx="4509972" cy="1171161"/>
            <a:chOff x="970384" y="2989488"/>
            <a:chExt cx="4509972" cy="1171161"/>
          </a:xfrm>
        </p:grpSpPr>
        <p:sp>
          <p:nvSpPr>
            <p:cNvPr id="19" name="Rounded Rectangle 18"/>
            <p:cNvSpPr/>
            <p:nvPr/>
          </p:nvSpPr>
          <p:spPr>
            <a:xfrm>
              <a:off x="4261670" y="2989488"/>
              <a:ext cx="1218686" cy="11014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0384" y="3052653"/>
              <a:ext cx="329128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+ 6 = 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774712" y="2840575"/>
            <a:ext cx="3340485" cy="4218614"/>
            <a:chOff x="13774712" y="2840575"/>
            <a:chExt cx="3340485" cy="4218614"/>
          </a:xfrm>
        </p:grpSpPr>
        <p:sp>
          <p:nvSpPr>
            <p:cNvPr id="21" name="Rounded Rectangle 20"/>
            <p:cNvSpPr/>
            <p:nvPr/>
          </p:nvSpPr>
          <p:spPr>
            <a:xfrm>
              <a:off x="15759427" y="4276818"/>
              <a:ext cx="1355770" cy="13557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774712" y="2840575"/>
              <a:ext cx="1355770" cy="1355770"/>
            </a:xfrm>
            <a:prstGeom prst="roundRect">
              <a:avLst/>
            </a:prstGeom>
            <a:solidFill>
              <a:srgbClr val="FFD974"/>
            </a:solidFill>
            <a:ln w="38100"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809781" y="5703419"/>
              <a:ext cx="1355770" cy="1355770"/>
            </a:xfrm>
            <a:prstGeom prst="roundRect">
              <a:avLst/>
            </a:prstGeom>
            <a:solidFill>
              <a:srgbClr val="9ED29C"/>
            </a:solidFill>
            <a:ln w="38100">
              <a:solidFill>
                <a:srgbClr val="9ED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24" name="Straight Connector 23"/>
            <p:cNvCxnSpPr>
              <a:stCxn id="21" idx="1"/>
              <a:endCxn id="23" idx="3"/>
            </p:cNvCxnSpPr>
            <p:nvPr/>
          </p:nvCxnSpPr>
          <p:spPr>
            <a:xfrm flipH="1">
              <a:off x="15165551" y="4954703"/>
              <a:ext cx="593876" cy="1426601"/>
            </a:xfrm>
            <a:prstGeom prst="line">
              <a:avLst/>
            </a:prstGeom>
            <a:ln>
              <a:solidFill>
                <a:srgbClr val="FF97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1"/>
              <a:endCxn id="22" idx="3"/>
            </p:cNvCxnSpPr>
            <p:nvPr/>
          </p:nvCxnSpPr>
          <p:spPr>
            <a:xfrm flipH="1" flipV="1">
              <a:off x="15130482" y="3518460"/>
              <a:ext cx="628945" cy="1436243"/>
            </a:xfrm>
            <a:prstGeom prst="line">
              <a:avLst/>
            </a:prstGeom>
            <a:ln>
              <a:solidFill>
                <a:srgbClr val="FF97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ounded Rectangle 68"/>
          <p:cNvSpPr/>
          <p:nvPr/>
        </p:nvSpPr>
        <p:spPr>
          <a:xfrm>
            <a:off x="294194" y="280593"/>
            <a:ext cx="1410775" cy="93654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945527" y="7435385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257694" y="734288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5759427" y="4276818"/>
            <a:ext cx="1355770" cy="13557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6273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5800" y="1333500"/>
            <a:ext cx="16916399" cy="7696200"/>
          </a:xfrm>
          <a:prstGeom prst="roundRect">
            <a:avLst/>
          </a:prstGeom>
          <a:solidFill>
            <a:schemeClr val="bg1"/>
          </a:solidFill>
          <a:ln w="60325">
            <a:solidFill>
              <a:srgbClr val="FEA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5" name="Group 84"/>
          <p:cNvGrpSpPr/>
          <p:nvPr/>
        </p:nvGrpSpPr>
        <p:grpSpPr>
          <a:xfrm>
            <a:off x="1070194" y="2156577"/>
            <a:ext cx="9273586" cy="1767723"/>
            <a:chOff x="1070194" y="2156577"/>
            <a:chExt cx="9273586" cy="1767723"/>
          </a:xfrm>
        </p:grpSpPr>
        <p:sp>
          <p:nvSpPr>
            <p:cNvPr id="7" name="Freeform 2"/>
            <p:cNvSpPr/>
            <p:nvPr/>
          </p:nvSpPr>
          <p:spPr>
            <a:xfrm flipH="1">
              <a:off x="1070194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" name="Freeform 2"/>
            <p:cNvSpPr/>
            <p:nvPr/>
          </p:nvSpPr>
          <p:spPr>
            <a:xfrm flipH="1">
              <a:off x="2941632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2"/>
            <p:cNvSpPr/>
            <p:nvPr/>
          </p:nvSpPr>
          <p:spPr>
            <a:xfrm flipH="1">
              <a:off x="4813070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" name="Freeform 2"/>
            <p:cNvSpPr/>
            <p:nvPr/>
          </p:nvSpPr>
          <p:spPr>
            <a:xfrm flipH="1">
              <a:off x="6684508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2"/>
            <p:cNvSpPr/>
            <p:nvPr/>
          </p:nvSpPr>
          <p:spPr>
            <a:xfrm flipH="1">
              <a:off x="8555946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729031" y="7398025"/>
            <a:ext cx="4435182" cy="1132334"/>
            <a:chOff x="970383" y="3052653"/>
            <a:chExt cx="4435182" cy="1132334"/>
          </a:xfrm>
        </p:grpSpPr>
        <p:sp>
          <p:nvSpPr>
            <p:cNvPr id="16" name="Rounded Rectangle 15"/>
            <p:cNvSpPr/>
            <p:nvPr/>
          </p:nvSpPr>
          <p:spPr>
            <a:xfrm>
              <a:off x="4186879" y="3083502"/>
              <a:ext cx="1218686" cy="11014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0383" y="3052653"/>
              <a:ext cx="329128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+ 4 =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66408" y="7340876"/>
            <a:ext cx="4509972" cy="1171161"/>
            <a:chOff x="970384" y="2989488"/>
            <a:chExt cx="4509972" cy="1171161"/>
          </a:xfrm>
        </p:grpSpPr>
        <p:sp>
          <p:nvSpPr>
            <p:cNvPr id="19" name="Rounded Rectangle 18"/>
            <p:cNvSpPr/>
            <p:nvPr/>
          </p:nvSpPr>
          <p:spPr>
            <a:xfrm>
              <a:off x="4261670" y="2989488"/>
              <a:ext cx="1218686" cy="11014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0384" y="3052653"/>
              <a:ext cx="329128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+ 5 =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774712" y="2840575"/>
            <a:ext cx="3340485" cy="4218614"/>
            <a:chOff x="13774712" y="2840575"/>
            <a:chExt cx="3340485" cy="4218614"/>
          </a:xfrm>
        </p:grpSpPr>
        <p:sp>
          <p:nvSpPr>
            <p:cNvPr id="21" name="Rounded Rectangle 20"/>
            <p:cNvSpPr/>
            <p:nvPr/>
          </p:nvSpPr>
          <p:spPr>
            <a:xfrm>
              <a:off x="15759427" y="4276818"/>
              <a:ext cx="1355770" cy="13557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774712" y="2840575"/>
              <a:ext cx="1355770" cy="1355770"/>
            </a:xfrm>
            <a:prstGeom prst="roundRect">
              <a:avLst/>
            </a:prstGeom>
            <a:solidFill>
              <a:srgbClr val="FFD974"/>
            </a:solidFill>
            <a:ln w="38100"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809781" y="5703419"/>
              <a:ext cx="1355770" cy="1355770"/>
            </a:xfrm>
            <a:prstGeom prst="roundRect">
              <a:avLst/>
            </a:prstGeom>
            <a:solidFill>
              <a:srgbClr val="9ED29C"/>
            </a:solidFill>
            <a:ln w="38100">
              <a:solidFill>
                <a:srgbClr val="9ED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24" name="Straight Connector 23"/>
            <p:cNvCxnSpPr>
              <a:stCxn id="21" idx="1"/>
              <a:endCxn id="23" idx="3"/>
            </p:cNvCxnSpPr>
            <p:nvPr/>
          </p:nvCxnSpPr>
          <p:spPr>
            <a:xfrm flipH="1">
              <a:off x="15165551" y="4954703"/>
              <a:ext cx="593876" cy="1426601"/>
            </a:xfrm>
            <a:prstGeom prst="line">
              <a:avLst/>
            </a:prstGeom>
            <a:ln>
              <a:solidFill>
                <a:srgbClr val="FF97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1"/>
              <a:endCxn id="22" idx="3"/>
            </p:cNvCxnSpPr>
            <p:nvPr/>
          </p:nvCxnSpPr>
          <p:spPr>
            <a:xfrm flipH="1" flipV="1">
              <a:off x="15130482" y="3518460"/>
              <a:ext cx="628945" cy="1436243"/>
            </a:xfrm>
            <a:prstGeom prst="line">
              <a:avLst/>
            </a:prstGeom>
            <a:ln>
              <a:solidFill>
                <a:srgbClr val="FF97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ounded Rectangle 68"/>
          <p:cNvSpPr/>
          <p:nvPr/>
        </p:nvSpPr>
        <p:spPr>
          <a:xfrm>
            <a:off x="294194" y="280593"/>
            <a:ext cx="1410775" cy="93654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kern="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945527" y="7435385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257694" y="734288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74291" y="4655191"/>
            <a:ext cx="7685911" cy="1893002"/>
            <a:chOff x="1074291" y="4655191"/>
            <a:chExt cx="7685911" cy="1893002"/>
          </a:xfrm>
        </p:grpSpPr>
        <p:grpSp>
          <p:nvGrpSpPr>
            <p:cNvPr id="86" name="Group 85"/>
            <p:cNvGrpSpPr/>
            <p:nvPr/>
          </p:nvGrpSpPr>
          <p:grpSpPr>
            <a:xfrm>
              <a:off x="1074291" y="4716983"/>
              <a:ext cx="3786152" cy="1831210"/>
              <a:chOff x="1074291" y="4716983"/>
              <a:chExt cx="3786152" cy="1831210"/>
            </a:xfrm>
          </p:grpSpPr>
          <p:sp>
            <p:nvSpPr>
              <p:cNvPr id="8" name="Freeform 3"/>
              <p:cNvSpPr/>
              <p:nvPr/>
            </p:nvSpPr>
            <p:spPr>
              <a:xfrm flipH="1">
                <a:off x="3008397" y="4716983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3"/>
              <p:cNvSpPr/>
              <p:nvPr/>
            </p:nvSpPr>
            <p:spPr>
              <a:xfrm flipH="1">
                <a:off x="1074291" y="4716983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/>
            <p:cNvGrpSpPr/>
            <p:nvPr/>
          </p:nvGrpSpPr>
          <p:grpSpPr>
            <a:xfrm>
              <a:off x="5031324" y="4655191"/>
              <a:ext cx="3728878" cy="1854823"/>
              <a:chOff x="1074291" y="4693370"/>
              <a:chExt cx="3728878" cy="1854823"/>
            </a:xfrm>
          </p:grpSpPr>
          <p:sp>
            <p:nvSpPr>
              <p:cNvPr id="29" name="Freeform 3"/>
              <p:cNvSpPr/>
              <p:nvPr/>
            </p:nvSpPr>
            <p:spPr>
              <a:xfrm flipH="1">
                <a:off x="2951123" y="4693370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0" name="Freeform 3"/>
              <p:cNvSpPr/>
              <p:nvPr/>
            </p:nvSpPr>
            <p:spPr>
              <a:xfrm flipH="1">
                <a:off x="1074291" y="4716983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Rounded Rectangle 31"/>
          <p:cNvSpPr/>
          <p:nvPr/>
        </p:nvSpPr>
        <p:spPr>
          <a:xfrm>
            <a:off x="15770722" y="4276818"/>
            <a:ext cx="1355770" cy="13557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4735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5800" y="1333500"/>
            <a:ext cx="16916399" cy="7696200"/>
          </a:xfrm>
          <a:prstGeom prst="roundRect">
            <a:avLst/>
          </a:prstGeom>
          <a:solidFill>
            <a:schemeClr val="bg1"/>
          </a:solidFill>
          <a:ln w="60325">
            <a:solidFill>
              <a:srgbClr val="FEA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5" name="Group 84"/>
          <p:cNvGrpSpPr/>
          <p:nvPr/>
        </p:nvGrpSpPr>
        <p:grpSpPr>
          <a:xfrm>
            <a:off x="1070194" y="2156577"/>
            <a:ext cx="7402148" cy="1767723"/>
            <a:chOff x="1070194" y="2156577"/>
            <a:chExt cx="7402148" cy="1767723"/>
          </a:xfrm>
        </p:grpSpPr>
        <p:sp>
          <p:nvSpPr>
            <p:cNvPr id="7" name="Freeform 2"/>
            <p:cNvSpPr/>
            <p:nvPr/>
          </p:nvSpPr>
          <p:spPr>
            <a:xfrm flipH="1">
              <a:off x="1070194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" name="Freeform 2"/>
            <p:cNvSpPr/>
            <p:nvPr/>
          </p:nvSpPr>
          <p:spPr>
            <a:xfrm flipH="1">
              <a:off x="2941632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2"/>
            <p:cNvSpPr/>
            <p:nvPr/>
          </p:nvSpPr>
          <p:spPr>
            <a:xfrm flipH="1">
              <a:off x="4813070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" name="Freeform 2"/>
            <p:cNvSpPr/>
            <p:nvPr/>
          </p:nvSpPr>
          <p:spPr>
            <a:xfrm flipH="1">
              <a:off x="6684508" y="2156577"/>
              <a:ext cx="1787834" cy="1767723"/>
            </a:xfrm>
            <a:custGeom>
              <a:avLst/>
              <a:gdLst/>
              <a:ahLst/>
              <a:cxnLst/>
              <a:rect l="l" t="t" r="r" b="b"/>
              <a:pathLst>
                <a:path w="2818273" h="2786568">
                  <a:moveTo>
                    <a:pt x="2818273" y="0"/>
                  </a:moveTo>
                  <a:lnTo>
                    <a:pt x="0" y="0"/>
                  </a:lnTo>
                  <a:lnTo>
                    <a:pt x="0" y="2786567"/>
                  </a:lnTo>
                  <a:lnTo>
                    <a:pt x="2818273" y="2786567"/>
                  </a:lnTo>
                  <a:lnTo>
                    <a:pt x="28182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729031" y="7398025"/>
            <a:ext cx="4435182" cy="1132334"/>
            <a:chOff x="970383" y="3052653"/>
            <a:chExt cx="4435182" cy="1132334"/>
          </a:xfrm>
        </p:grpSpPr>
        <p:sp>
          <p:nvSpPr>
            <p:cNvPr id="16" name="Rounded Rectangle 15"/>
            <p:cNvSpPr/>
            <p:nvPr/>
          </p:nvSpPr>
          <p:spPr>
            <a:xfrm>
              <a:off x="4186879" y="3083502"/>
              <a:ext cx="1218686" cy="11014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0383" y="3052653"/>
              <a:ext cx="329128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+ 6 =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66408" y="7340876"/>
            <a:ext cx="4509972" cy="1171161"/>
            <a:chOff x="970384" y="2989488"/>
            <a:chExt cx="4509972" cy="1171161"/>
          </a:xfrm>
        </p:grpSpPr>
        <p:sp>
          <p:nvSpPr>
            <p:cNvPr id="19" name="Rounded Rectangle 18"/>
            <p:cNvSpPr/>
            <p:nvPr/>
          </p:nvSpPr>
          <p:spPr>
            <a:xfrm>
              <a:off x="4261670" y="2989488"/>
              <a:ext cx="1218686" cy="11014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0384" y="3052653"/>
              <a:ext cx="329128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+ 4 =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563600" y="2840575"/>
            <a:ext cx="3340485" cy="4218614"/>
            <a:chOff x="13563600" y="2840575"/>
            <a:chExt cx="3340485" cy="4218614"/>
          </a:xfrm>
        </p:grpSpPr>
        <p:sp>
          <p:nvSpPr>
            <p:cNvPr id="21" name="Rounded Rectangle 20"/>
            <p:cNvSpPr/>
            <p:nvPr/>
          </p:nvSpPr>
          <p:spPr>
            <a:xfrm>
              <a:off x="15548315" y="4276818"/>
              <a:ext cx="1355770" cy="13557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563600" y="2840575"/>
              <a:ext cx="1355770" cy="1355770"/>
            </a:xfrm>
            <a:prstGeom prst="roundRect">
              <a:avLst/>
            </a:prstGeom>
            <a:solidFill>
              <a:srgbClr val="FFD974"/>
            </a:solidFill>
            <a:ln w="38100"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598669" y="5703419"/>
              <a:ext cx="1355770" cy="1355770"/>
            </a:xfrm>
            <a:prstGeom prst="roundRect">
              <a:avLst/>
            </a:prstGeom>
            <a:solidFill>
              <a:srgbClr val="9ED29C"/>
            </a:solidFill>
            <a:ln w="38100">
              <a:solidFill>
                <a:srgbClr val="9ED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24" name="Straight Connector 23"/>
            <p:cNvCxnSpPr>
              <a:stCxn id="21" idx="1"/>
              <a:endCxn id="23" idx="3"/>
            </p:cNvCxnSpPr>
            <p:nvPr/>
          </p:nvCxnSpPr>
          <p:spPr>
            <a:xfrm flipH="1">
              <a:off x="14954439" y="4954703"/>
              <a:ext cx="593876" cy="1426601"/>
            </a:xfrm>
            <a:prstGeom prst="line">
              <a:avLst/>
            </a:prstGeom>
            <a:ln>
              <a:solidFill>
                <a:srgbClr val="FF97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1"/>
              <a:endCxn id="22" idx="3"/>
            </p:cNvCxnSpPr>
            <p:nvPr/>
          </p:nvCxnSpPr>
          <p:spPr>
            <a:xfrm flipH="1" flipV="1">
              <a:off x="14919370" y="3518460"/>
              <a:ext cx="628945" cy="1436243"/>
            </a:xfrm>
            <a:prstGeom prst="line">
              <a:avLst/>
            </a:prstGeom>
            <a:ln>
              <a:solidFill>
                <a:srgbClr val="FF97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ounded Rectangle 68"/>
          <p:cNvSpPr/>
          <p:nvPr/>
        </p:nvSpPr>
        <p:spPr>
          <a:xfrm>
            <a:off x="294194" y="280593"/>
            <a:ext cx="1410775" cy="93654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kern="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945526" y="7435385"/>
            <a:ext cx="1655377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257694" y="7342881"/>
            <a:ext cx="147710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74291" y="4655191"/>
            <a:ext cx="11723049" cy="1893002"/>
            <a:chOff x="1074291" y="4655191"/>
            <a:chExt cx="11723049" cy="1893002"/>
          </a:xfrm>
        </p:grpSpPr>
        <p:grpSp>
          <p:nvGrpSpPr>
            <p:cNvPr id="86" name="Group 85"/>
            <p:cNvGrpSpPr/>
            <p:nvPr/>
          </p:nvGrpSpPr>
          <p:grpSpPr>
            <a:xfrm>
              <a:off x="1074291" y="4716983"/>
              <a:ext cx="3786152" cy="1831210"/>
              <a:chOff x="1074291" y="4716983"/>
              <a:chExt cx="3786152" cy="1831210"/>
            </a:xfrm>
          </p:grpSpPr>
          <p:sp>
            <p:nvSpPr>
              <p:cNvPr id="8" name="Freeform 3"/>
              <p:cNvSpPr/>
              <p:nvPr/>
            </p:nvSpPr>
            <p:spPr>
              <a:xfrm flipH="1">
                <a:off x="3008397" y="4716983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3"/>
              <p:cNvSpPr/>
              <p:nvPr/>
            </p:nvSpPr>
            <p:spPr>
              <a:xfrm flipH="1">
                <a:off x="1074291" y="4716983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/>
            <p:cNvGrpSpPr/>
            <p:nvPr/>
          </p:nvGrpSpPr>
          <p:grpSpPr>
            <a:xfrm>
              <a:off x="5031324" y="4655191"/>
              <a:ext cx="7766016" cy="1879338"/>
              <a:chOff x="1074291" y="4693370"/>
              <a:chExt cx="7766016" cy="1879338"/>
            </a:xfrm>
          </p:grpSpPr>
          <p:sp>
            <p:nvSpPr>
              <p:cNvPr id="29" name="Freeform 3"/>
              <p:cNvSpPr/>
              <p:nvPr/>
            </p:nvSpPr>
            <p:spPr>
              <a:xfrm flipH="1">
                <a:off x="2951123" y="4693370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0" name="Freeform 3"/>
              <p:cNvSpPr/>
              <p:nvPr/>
            </p:nvSpPr>
            <p:spPr>
              <a:xfrm flipH="1">
                <a:off x="1074291" y="4716983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"/>
              <p:cNvSpPr/>
              <p:nvPr/>
            </p:nvSpPr>
            <p:spPr>
              <a:xfrm flipH="1">
                <a:off x="4969692" y="4717434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3"/>
              <p:cNvSpPr/>
              <p:nvPr/>
            </p:nvSpPr>
            <p:spPr>
              <a:xfrm flipH="1">
                <a:off x="6988261" y="4741498"/>
                <a:ext cx="1852046" cy="1831210"/>
              </a:xfrm>
              <a:custGeom>
                <a:avLst/>
                <a:gdLst/>
                <a:ahLst/>
                <a:cxnLst/>
                <a:rect l="l" t="t" r="r" b="b"/>
                <a:pathLst>
                  <a:path w="2818273" h="2786568">
                    <a:moveTo>
                      <a:pt x="2818273" y="0"/>
                    </a:moveTo>
                    <a:lnTo>
                      <a:pt x="0" y="0"/>
                    </a:lnTo>
                    <a:lnTo>
                      <a:pt x="0" y="2786567"/>
                    </a:lnTo>
                    <a:lnTo>
                      <a:pt x="2818273" y="2786567"/>
                    </a:lnTo>
                    <a:lnTo>
                      <a:pt x="2818273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Rounded Rectangle 31"/>
          <p:cNvSpPr/>
          <p:nvPr/>
        </p:nvSpPr>
        <p:spPr>
          <a:xfrm>
            <a:off x="15535546" y="4276818"/>
            <a:ext cx="1600297" cy="13557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04293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460675"/>
            <a:ext cx="4800600" cy="860176"/>
            <a:chOff x="1066800" y="800100"/>
            <a:chExt cx="5953758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 kern="0" dirty="0">
                  <a:solidFill>
                    <a:prstClr val="white"/>
                  </a:solidFill>
                  <a:latin typeface="UTM Avo" panose="02040603050506020204" pitchFamily="18" charset="0"/>
                </a:rPr>
                <a:t>2</a:t>
              </a:r>
              <a:endPara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33600" y="800100"/>
              <a:ext cx="4886958" cy="10668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nhẩm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61490" y="1874981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61491" y="3425026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3309" y="1872050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+ 2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3309" y="3422095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87254" y="1869119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87254" y="3419164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411200" y="1869119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411200" y="3419164"/>
            <a:ext cx="2260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+ 0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76400" y="4838700"/>
            <a:ext cx="15468600" cy="4738632"/>
            <a:chOff x="1676400" y="4838700"/>
            <a:chExt cx="15468600" cy="4738632"/>
          </a:xfrm>
        </p:grpSpPr>
        <p:sp>
          <p:nvSpPr>
            <p:cNvPr id="27" name="Freeform 14"/>
            <p:cNvSpPr/>
            <p:nvPr/>
          </p:nvSpPr>
          <p:spPr>
            <a:xfrm>
              <a:off x="1676400" y="4838700"/>
              <a:ext cx="15468600" cy="473863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21" name="Freeform 4"/>
            <p:cNvSpPr/>
            <p:nvPr/>
          </p:nvSpPr>
          <p:spPr>
            <a:xfrm flipH="1">
              <a:off x="2260195" y="5294003"/>
              <a:ext cx="3143884" cy="3821507"/>
            </a:xfrm>
            <a:custGeom>
              <a:avLst/>
              <a:gdLst/>
              <a:ahLst/>
              <a:cxnLst/>
              <a:rect l="l" t="t" r="r" b="b"/>
              <a:pathLst>
                <a:path w="6174772" h="7200900">
                  <a:moveTo>
                    <a:pt x="0" y="0"/>
                  </a:moveTo>
                  <a:lnTo>
                    <a:pt x="6174772" y="0"/>
                  </a:lnTo>
                  <a:lnTo>
                    <a:pt x="6174772" y="7200900"/>
                  </a:lnTo>
                  <a:lnTo>
                    <a:pt x="0" y="7200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/>
            <a:srcRect b="36750"/>
            <a:stretch/>
          </p:blipFill>
          <p:spPr>
            <a:xfrm>
              <a:off x="4419600" y="5560579"/>
              <a:ext cx="7525764" cy="3051654"/>
            </a:xfrm>
            <a:prstGeom prst="rect">
              <a:avLst/>
            </a:prstGeom>
          </p:spPr>
        </p:pic>
      </p:grpSp>
      <p:pic>
        <p:nvPicPr>
          <p:cNvPr id="28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3111" y="5797279"/>
            <a:ext cx="5004363" cy="28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418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15244" y="4132875"/>
            <a:ext cx="16306800" cy="5312169"/>
            <a:chOff x="915244" y="4132875"/>
            <a:chExt cx="16306800" cy="5312169"/>
          </a:xfrm>
        </p:grpSpPr>
        <p:sp>
          <p:nvSpPr>
            <p:cNvPr id="2" name="Freeform 14"/>
            <p:cNvSpPr/>
            <p:nvPr/>
          </p:nvSpPr>
          <p:spPr>
            <a:xfrm>
              <a:off x="915244" y="4132875"/>
              <a:ext cx="16306800" cy="5312169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0" name="Rounded Rectangle 9"/>
            <p:cNvSpPr/>
            <p:nvPr/>
          </p:nvSpPr>
          <p:spPr>
            <a:xfrm>
              <a:off x="1339627" y="6306154"/>
              <a:ext cx="15458034" cy="86017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722313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Luật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: GV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gọi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tên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1 HS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trả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đọc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kết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đầu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tiên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Nếu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HS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trả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lời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đúng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quyền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gọi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tên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một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khác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 HS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trả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lời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sai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nhường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quyền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trả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lời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cho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khác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Trò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tiếp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tục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khi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hết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GB" sz="54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44" y="280812"/>
            <a:ext cx="16991025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22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>
          <a:xfrm>
            <a:off x="9805856" y="3543298"/>
            <a:ext cx="4715977" cy="6507179"/>
          </a:xfrm>
          <a:custGeom>
            <a:avLst/>
            <a:gdLst/>
            <a:ahLst/>
            <a:cxnLst/>
            <a:rect l="l" t="t" r="r" b="b"/>
            <a:pathLst>
              <a:path w="5441823" h="8229600">
                <a:moveTo>
                  <a:pt x="0" y="0"/>
                </a:moveTo>
                <a:lnTo>
                  <a:pt x="5441823" y="0"/>
                </a:lnTo>
                <a:lnTo>
                  <a:pt x="54418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>
            <a:off x="3565874" y="3767938"/>
            <a:ext cx="5791200" cy="6057900"/>
          </a:xfrm>
          <a:custGeom>
            <a:avLst/>
            <a:gdLst/>
            <a:ahLst/>
            <a:cxnLst/>
            <a:rect l="l" t="t" r="r" b="b"/>
            <a:pathLst>
              <a:path w="6960720" h="7336728">
                <a:moveTo>
                  <a:pt x="0" y="0"/>
                </a:moveTo>
                <a:lnTo>
                  <a:pt x="6960721" y="0"/>
                </a:lnTo>
                <a:lnTo>
                  <a:pt x="6960721" y="7336728"/>
                </a:lnTo>
                <a:lnTo>
                  <a:pt x="0" y="733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088514"/>
            <a:ext cx="17198307" cy="5358848"/>
          </a:xfrm>
          <a:prstGeom prst="rect">
            <a:avLst/>
          </a:prstGeom>
        </p:spPr>
      </p:pic>
      <p:pic>
        <p:nvPicPr>
          <p:cNvPr id="9" name="funny-happy-kids-background-music-388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81200" y="-30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323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8315" y="2705100"/>
            <a:ext cx="4114800" cy="1811122"/>
            <a:chOff x="558315" y="3287797"/>
            <a:chExt cx="4114800" cy="1811122"/>
          </a:xfrm>
        </p:grpSpPr>
        <p:sp>
          <p:nvSpPr>
            <p:cNvPr id="25" name="Freeform 14"/>
            <p:cNvSpPr/>
            <p:nvPr/>
          </p:nvSpPr>
          <p:spPr>
            <a:xfrm>
              <a:off x="558315" y="3287797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1" name="Rectangle 10"/>
            <p:cNvSpPr/>
            <p:nvPr/>
          </p:nvSpPr>
          <p:spPr>
            <a:xfrm>
              <a:off x="708782" y="3639360"/>
              <a:ext cx="38138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+ 1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34" y="416590"/>
            <a:ext cx="7471220" cy="28443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5410" y="5143500"/>
            <a:ext cx="4114800" cy="1811122"/>
            <a:chOff x="575410" y="5753100"/>
            <a:chExt cx="4114800" cy="1811122"/>
          </a:xfrm>
        </p:grpSpPr>
        <p:sp>
          <p:nvSpPr>
            <p:cNvPr id="34" name="Freeform 14"/>
            <p:cNvSpPr/>
            <p:nvPr/>
          </p:nvSpPr>
          <p:spPr>
            <a:xfrm>
              <a:off x="575410" y="5753100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2" name="Rectangle 11"/>
            <p:cNvSpPr/>
            <p:nvPr/>
          </p:nvSpPr>
          <p:spPr>
            <a:xfrm>
              <a:off x="725877" y="6179828"/>
              <a:ext cx="38138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 + 7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18810" y="2705100"/>
            <a:ext cx="4114800" cy="1811122"/>
            <a:chOff x="4918810" y="3287797"/>
            <a:chExt cx="4114800" cy="1811122"/>
          </a:xfrm>
        </p:grpSpPr>
        <p:sp>
          <p:nvSpPr>
            <p:cNvPr id="31" name="Freeform 14"/>
            <p:cNvSpPr/>
            <p:nvPr/>
          </p:nvSpPr>
          <p:spPr>
            <a:xfrm>
              <a:off x="4918810" y="3287797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4" name="Rectangle 13"/>
            <p:cNvSpPr/>
            <p:nvPr/>
          </p:nvSpPr>
          <p:spPr>
            <a:xfrm>
              <a:off x="5165851" y="3632458"/>
              <a:ext cx="379672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+ 2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35905" y="5143500"/>
            <a:ext cx="4114800" cy="1811122"/>
            <a:chOff x="4935905" y="5753100"/>
            <a:chExt cx="4114800" cy="1811122"/>
          </a:xfrm>
        </p:grpSpPr>
        <p:sp>
          <p:nvSpPr>
            <p:cNvPr id="35" name="Freeform 14"/>
            <p:cNvSpPr/>
            <p:nvPr/>
          </p:nvSpPr>
          <p:spPr>
            <a:xfrm>
              <a:off x="4935905" y="5753100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5" name="Rectangle 14"/>
            <p:cNvSpPr/>
            <p:nvPr/>
          </p:nvSpPr>
          <p:spPr>
            <a:xfrm>
              <a:off x="5069277" y="6088386"/>
              <a:ext cx="38138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+ 6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279305" y="2705100"/>
            <a:ext cx="4114800" cy="1811122"/>
            <a:chOff x="9279305" y="3287797"/>
            <a:chExt cx="4114800" cy="1811122"/>
          </a:xfrm>
        </p:grpSpPr>
        <p:sp>
          <p:nvSpPr>
            <p:cNvPr id="32" name="Freeform 14"/>
            <p:cNvSpPr/>
            <p:nvPr/>
          </p:nvSpPr>
          <p:spPr>
            <a:xfrm>
              <a:off x="9279305" y="3287797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6" name="Rectangle 15"/>
            <p:cNvSpPr/>
            <p:nvPr/>
          </p:nvSpPr>
          <p:spPr>
            <a:xfrm>
              <a:off x="9429772" y="3653636"/>
              <a:ext cx="381386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+ 3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296400" y="5143500"/>
            <a:ext cx="4114800" cy="1811122"/>
            <a:chOff x="9296400" y="5753100"/>
            <a:chExt cx="4114800" cy="1811122"/>
          </a:xfrm>
        </p:grpSpPr>
        <p:sp>
          <p:nvSpPr>
            <p:cNvPr id="36" name="Freeform 14"/>
            <p:cNvSpPr/>
            <p:nvPr/>
          </p:nvSpPr>
          <p:spPr>
            <a:xfrm>
              <a:off x="9296400" y="5753100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7" name="Rectangle 16"/>
            <p:cNvSpPr/>
            <p:nvPr/>
          </p:nvSpPr>
          <p:spPr>
            <a:xfrm>
              <a:off x="9405946" y="6171847"/>
              <a:ext cx="38138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+ 5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656895" y="5143500"/>
            <a:ext cx="4114800" cy="1811122"/>
            <a:chOff x="13656895" y="5753100"/>
            <a:chExt cx="4114800" cy="1811122"/>
          </a:xfrm>
        </p:grpSpPr>
        <p:sp>
          <p:nvSpPr>
            <p:cNvPr id="37" name="Freeform 14"/>
            <p:cNvSpPr/>
            <p:nvPr/>
          </p:nvSpPr>
          <p:spPr>
            <a:xfrm>
              <a:off x="13656895" y="5753100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3744769" y="6171847"/>
              <a:ext cx="38138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+ 0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639800" y="2705100"/>
            <a:ext cx="4114800" cy="1811122"/>
            <a:chOff x="13639800" y="3287797"/>
            <a:chExt cx="4114800" cy="1811122"/>
          </a:xfrm>
        </p:grpSpPr>
        <p:sp>
          <p:nvSpPr>
            <p:cNvPr id="33" name="Freeform 14"/>
            <p:cNvSpPr/>
            <p:nvPr/>
          </p:nvSpPr>
          <p:spPr>
            <a:xfrm>
              <a:off x="13639800" y="3287797"/>
              <a:ext cx="4114800" cy="1811122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8" name="Rectangle 17"/>
            <p:cNvSpPr/>
            <p:nvPr/>
          </p:nvSpPr>
          <p:spPr>
            <a:xfrm>
              <a:off x="13764822" y="3631379"/>
              <a:ext cx="381386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+ 4 = </a:t>
              </a:r>
              <a:r>
                <a:rPr lang="en-GB" sz="6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6600" b="1" dirty="0">
                <a:solidFill>
                  <a:srgbClr val="0C6797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6081" y="7381350"/>
            <a:ext cx="17084691" cy="2185389"/>
            <a:chOff x="526081" y="7381350"/>
            <a:chExt cx="17084691" cy="2185389"/>
          </a:xfrm>
        </p:grpSpPr>
        <p:grpSp>
          <p:nvGrpSpPr>
            <p:cNvPr id="42" name="Group 41"/>
            <p:cNvGrpSpPr/>
            <p:nvPr/>
          </p:nvGrpSpPr>
          <p:grpSpPr>
            <a:xfrm>
              <a:off x="2125077" y="7962900"/>
              <a:ext cx="15485695" cy="1379189"/>
              <a:chOff x="2285999" y="7899508"/>
              <a:chExt cx="15485695" cy="1379189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2285999" y="7899508"/>
                <a:ext cx="15485695" cy="1379189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747763" y="8120737"/>
                <a:ext cx="1485899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điểm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giống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nhau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43" name="Freeform 4"/>
            <p:cNvSpPr/>
            <p:nvPr/>
          </p:nvSpPr>
          <p:spPr>
            <a:xfrm>
              <a:off x="526081" y="7381350"/>
              <a:ext cx="2089633" cy="2185389"/>
            </a:xfrm>
            <a:custGeom>
              <a:avLst/>
              <a:gdLst/>
              <a:ahLst/>
              <a:cxnLst/>
              <a:rect l="l" t="t" r="r" b="b"/>
              <a:pathLst>
                <a:path w="8436534" h="8753862">
                  <a:moveTo>
                    <a:pt x="0" y="0"/>
                  </a:moveTo>
                  <a:lnTo>
                    <a:pt x="8436534" y="0"/>
                  </a:lnTo>
                  <a:lnTo>
                    <a:pt x="8436534" y="8753861"/>
                  </a:lnTo>
                  <a:lnTo>
                    <a:pt x="0" y="8753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171499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513" y="571500"/>
            <a:ext cx="2926539" cy="860176"/>
            <a:chOff x="1066800" y="800100"/>
            <a:chExt cx="3629527" cy="1066800"/>
          </a:xfrm>
        </p:grpSpPr>
        <p:sp>
          <p:nvSpPr>
            <p:cNvPr id="7" name="Oval 6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 kern="0" dirty="0">
                  <a:solidFill>
                    <a:prstClr val="white"/>
                  </a:solidFill>
                  <a:latin typeface="UTM Avo" panose="02040603050506020204" pitchFamily="18" charset="0"/>
                </a:rPr>
                <a:t>3</a:t>
              </a:r>
              <a:endPara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Số</a:t>
              </a:r>
              <a:endPara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395297"/>
              </p:ext>
            </p:extLst>
          </p:nvPr>
        </p:nvGraphicFramePr>
        <p:xfrm>
          <a:off x="2265783" y="1943100"/>
          <a:ext cx="14108268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378">
                  <a:extLst>
                    <a:ext uri="{9D8B030D-6E8A-4147-A177-3AD203B41FA5}">
                      <a16:colId xmlns:a16="http://schemas.microsoft.com/office/drawing/2014/main" val="1387748808"/>
                    </a:ext>
                  </a:extLst>
                </a:gridCol>
                <a:gridCol w="2351378">
                  <a:extLst>
                    <a:ext uri="{9D8B030D-6E8A-4147-A177-3AD203B41FA5}">
                      <a16:colId xmlns:a16="http://schemas.microsoft.com/office/drawing/2014/main" val="2635866701"/>
                    </a:ext>
                  </a:extLst>
                </a:gridCol>
                <a:gridCol w="2351378">
                  <a:extLst>
                    <a:ext uri="{9D8B030D-6E8A-4147-A177-3AD203B41FA5}">
                      <a16:colId xmlns:a16="http://schemas.microsoft.com/office/drawing/2014/main" val="2509455128"/>
                    </a:ext>
                  </a:extLst>
                </a:gridCol>
                <a:gridCol w="2351378">
                  <a:extLst>
                    <a:ext uri="{9D8B030D-6E8A-4147-A177-3AD203B41FA5}">
                      <a16:colId xmlns:a16="http://schemas.microsoft.com/office/drawing/2014/main" val="3304077978"/>
                    </a:ext>
                  </a:extLst>
                </a:gridCol>
                <a:gridCol w="2351378">
                  <a:extLst>
                    <a:ext uri="{9D8B030D-6E8A-4147-A177-3AD203B41FA5}">
                      <a16:colId xmlns:a16="http://schemas.microsoft.com/office/drawing/2014/main" val="3497451997"/>
                    </a:ext>
                  </a:extLst>
                </a:gridCol>
                <a:gridCol w="2351378">
                  <a:extLst>
                    <a:ext uri="{9D8B030D-6E8A-4147-A177-3AD203B41FA5}">
                      <a16:colId xmlns:a16="http://schemas.microsoft.com/office/drawing/2014/main" val="1754726640"/>
                    </a:ext>
                  </a:extLst>
                </a:gridCol>
              </a:tblGrid>
              <a:tr h="1371600">
                <a:tc rowSpan="2"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+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781633"/>
                  </a:ext>
                </a:extLst>
              </a:tr>
              <a:tr h="1371600">
                <a:tc vMerge="1">
                  <a:txBody>
                    <a:bodyPr/>
                    <a:lstStyle/>
                    <a:p>
                      <a:endParaRPr lang="en-GB" sz="4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797489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en-GB" sz="4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?</a:t>
                      </a:r>
                      <a:endParaRPr kumimoji="0" lang="en-GB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?</a:t>
                      </a:r>
                      <a:endParaRPr kumimoji="0" lang="en-GB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284963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0" y="6362700"/>
            <a:ext cx="13430652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71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965" y="7261946"/>
            <a:ext cx="18288000" cy="6296120"/>
          </a:xfrm>
          <a:custGeom>
            <a:avLst/>
            <a:gdLst/>
            <a:ahLst/>
            <a:cxnLst/>
            <a:rect l="l" t="t" r="r" b="b"/>
            <a:pathLst>
              <a:path w="18288000" h="6296120">
                <a:moveTo>
                  <a:pt x="0" y="0"/>
                </a:moveTo>
                <a:lnTo>
                  <a:pt x="18288000" y="0"/>
                </a:lnTo>
                <a:lnTo>
                  <a:pt x="18288000" y="6296120"/>
                </a:lnTo>
                <a:lnTo>
                  <a:pt x="0" y="629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4063402" y="2307466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-1361670" y="4536723"/>
            <a:ext cx="17153814" cy="5508307"/>
            <a:chOff x="-2621935" y="6843498"/>
            <a:chExt cx="17153814" cy="5508307"/>
          </a:xfrm>
        </p:grpSpPr>
        <p:sp>
          <p:nvSpPr>
            <p:cNvPr id="5" name="Freeform 3"/>
            <p:cNvSpPr/>
            <p:nvPr/>
          </p:nvSpPr>
          <p:spPr>
            <a:xfrm>
              <a:off x="-955465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/>
            <p:cNvSpPr/>
            <p:nvPr/>
          </p:nvSpPr>
          <p:spPr>
            <a:xfrm>
              <a:off x="2963763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9" y="0"/>
                  </a:lnTo>
                  <a:lnTo>
                    <a:pt x="3919229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788207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612651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2"/>
            <p:cNvSpPr/>
            <p:nvPr/>
          </p:nvSpPr>
          <p:spPr>
            <a:xfrm flipH="1">
              <a:off x="-2621935" y="6843498"/>
              <a:ext cx="4508096" cy="3870601"/>
            </a:xfrm>
            <a:custGeom>
              <a:avLst/>
              <a:gdLst/>
              <a:ahLst/>
              <a:cxnLst/>
              <a:rect l="l" t="t" r="r" b="b"/>
              <a:pathLst>
                <a:path w="4677463" h="3870601">
                  <a:moveTo>
                    <a:pt x="0" y="0"/>
                  </a:moveTo>
                  <a:lnTo>
                    <a:pt x="4677463" y="0"/>
                  </a:lnTo>
                  <a:lnTo>
                    <a:pt x="4677463" y="3870601"/>
                  </a:lnTo>
                  <a:lnTo>
                    <a:pt x="0" y="387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6126" y="858972"/>
            <a:ext cx="19149196" cy="534055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25867" y="1464204"/>
            <a:ext cx="7569271" cy="9227109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6590411" y="0"/>
                </a:moveTo>
                <a:lnTo>
                  <a:pt x="0" y="0"/>
                </a:lnTo>
                <a:lnTo>
                  <a:pt x="0" y="8329114"/>
                </a:lnTo>
                <a:lnTo>
                  <a:pt x="6590411" y="8329114"/>
                </a:lnTo>
                <a:lnTo>
                  <a:pt x="659041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08353" y="7069275"/>
            <a:ext cx="4677463" cy="3870601"/>
          </a:xfrm>
          <a:custGeom>
            <a:avLst/>
            <a:gdLst/>
            <a:ahLst/>
            <a:cxnLst/>
            <a:rect l="l" t="t" r="r" b="b"/>
            <a:pathLst>
              <a:path w="4677463" h="3870601">
                <a:moveTo>
                  <a:pt x="4677464" y="0"/>
                </a:moveTo>
                <a:lnTo>
                  <a:pt x="0" y="0"/>
                </a:lnTo>
                <a:lnTo>
                  <a:pt x="0" y="3870601"/>
                </a:lnTo>
                <a:lnTo>
                  <a:pt x="4677464" y="3870601"/>
                </a:lnTo>
                <a:lnTo>
                  <a:pt x="46774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1282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8" y="0"/>
                </a:lnTo>
                <a:lnTo>
                  <a:pt x="3919228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60510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9" y="0"/>
                </a:lnTo>
                <a:lnTo>
                  <a:pt x="3919229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68400" y="-3543300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0" y="0"/>
                </a:moveTo>
                <a:lnTo>
                  <a:pt x="6511671" y="0"/>
                </a:lnTo>
                <a:lnTo>
                  <a:pt x="6511671" y="6237100"/>
                </a:lnTo>
                <a:lnTo>
                  <a:pt x="0" y="623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255836" y="-3929405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6511672" y="0"/>
                </a:moveTo>
                <a:lnTo>
                  <a:pt x="0" y="0"/>
                </a:lnTo>
                <a:lnTo>
                  <a:pt x="0" y="6237100"/>
                </a:lnTo>
                <a:lnTo>
                  <a:pt x="6511672" y="6237100"/>
                </a:lnTo>
                <a:lnTo>
                  <a:pt x="65116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84954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9" y="0"/>
                </a:lnTo>
                <a:lnTo>
                  <a:pt x="3919229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09398" y="8047793"/>
            <a:ext cx="3919228" cy="3883599"/>
          </a:xfrm>
          <a:custGeom>
            <a:avLst/>
            <a:gdLst/>
            <a:ahLst/>
            <a:cxnLst/>
            <a:rect l="l" t="t" r="r" b="b"/>
            <a:pathLst>
              <a:path w="3919228" h="3883599">
                <a:moveTo>
                  <a:pt x="0" y="0"/>
                </a:moveTo>
                <a:lnTo>
                  <a:pt x="3919229" y="0"/>
                </a:lnTo>
                <a:lnTo>
                  <a:pt x="3919229" y="3883599"/>
                </a:lnTo>
                <a:lnTo>
                  <a:pt x="0" y="388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38100"/>
            <a:ext cx="13320915" cy="100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24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34" y="165577"/>
            <a:ext cx="7471220" cy="284432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976710"/>
              </p:ext>
            </p:extLst>
          </p:nvPr>
        </p:nvGraphicFramePr>
        <p:xfrm>
          <a:off x="1222144" y="2552700"/>
          <a:ext cx="157734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8774880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358667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0945512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0407797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9745199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4726640"/>
                    </a:ext>
                  </a:extLst>
                </a:gridCol>
              </a:tblGrid>
              <a:tr h="1498600">
                <a:tc rowSpan="2"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+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781633"/>
                  </a:ext>
                </a:extLst>
              </a:tr>
              <a:tr h="1498600">
                <a:tc vMerge="1">
                  <a:txBody>
                    <a:bodyPr/>
                    <a:lstStyle/>
                    <a:p>
                      <a:endParaRPr lang="en-GB" sz="4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797489"/>
                  </a:ext>
                </a:extLst>
              </a:tr>
              <a:tr h="1498600">
                <a:tc>
                  <a:txBody>
                    <a:bodyPr/>
                    <a:lstStyle/>
                    <a:p>
                      <a:endParaRPr lang="en-GB" sz="60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rgbClr val="0C6797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6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6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6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284963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26081" y="7381350"/>
            <a:ext cx="17084691" cy="2185389"/>
            <a:chOff x="526081" y="7381350"/>
            <a:chExt cx="17084691" cy="2185389"/>
          </a:xfrm>
        </p:grpSpPr>
        <p:grpSp>
          <p:nvGrpSpPr>
            <p:cNvPr id="5" name="Group 4"/>
            <p:cNvGrpSpPr/>
            <p:nvPr/>
          </p:nvGrpSpPr>
          <p:grpSpPr>
            <a:xfrm>
              <a:off x="2125077" y="7962900"/>
              <a:ext cx="15485695" cy="1379189"/>
              <a:chOff x="2285999" y="7899508"/>
              <a:chExt cx="15485695" cy="1379189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285999" y="7899508"/>
                <a:ext cx="15485695" cy="1379189"/>
              </a:xfrm>
              <a:prstGeom prst="roundRect">
                <a:avLst/>
              </a:prstGeom>
              <a:solidFill>
                <a:srgbClr val="FFD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747763" y="8120737"/>
                <a:ext cx="1485899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điểm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giống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kern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nhau</a:t>
                </a:r>
                <a:r>
                  <a:rPr lang="en-GB" sz="5400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6" name="Freeform 4"/>
            <p:cNvSpPr/>
            <p:nvPr/>
          </p:nvSpPr>
          <p:spPr>
            <a:xfrm>
              <a:off x="526081" y="7381350"/>
              <a:ext cx="2089633" cy="2185389"/>
            </a:xfrm>
            <a:custGeom>
              <a:avLst/>
              <a:gdLst/>
              <a:ahLst/>
              <a:cxnLst/>
              <a:rect l="l" t="t" r="r" b="b"/>
              <a:pathLst>
                <a:path w="8436534" h="8753862">
                  <a:moveTo>
                    <a:pt x="0" y="0"/>
                  </a:moveTo>
                  <a:lnTo>
                    <a:pt x="8436534" y="0"/>
                  </a:lnTo>
                  <a:lnTo>
                    <a:pt x="8436534" y="8753861"/>
                  </a:lnTo>
                  <a:lnTo>
                    <a:pt x="0" y="8753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ounded Rectangle 8"/>
          <p:cNvSpPr/>
          <p:nvPr/>
        </p:nvSpPr>
        <p:spPr>
          <a:xfrm>
            <a:off x="6934200" y="5779341"/>
            <a:ext cx="1477106" cy="1101485"/>
          </a:xfrm>
          <a:prstGeom prst="roundRect">
            <a:avLst/>
          </a:prstGeom>
          <a:solidFill>
            <a:srgbClr val="E9EDF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677400" y="5789281"/>
            <a:ext cx="1477106" cy="1101485"/>
          </a:xfrm>
          <a:prstGeom prst="roundRect">
            <a:avLst/>
          </a:prstGeom>
          <a:solidFill>
            <a:srgbClr val="E9EDF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2420600" y="5792696"/>
            <a:ext cx="1477106" cy="1101485"/>
          </a:xfrm>
          <a:prstGeom prst="roundRect">
            <a:avLst/>
          </a:prstGeom>
          <a:solidFill>
            <a:srgbClr val="E9EDF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163800" y="5796111"/>
            <a:ext cx="1477106" cy="1101485"/>
          </a:xfrm>
          <a:prstGeom prst="roundRect">
            <a:avLst/>
          </a:prstGeom>
          <a:solidFill>
            <a:srgbClr val="E9EDF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2028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513" y="571500"/>
            <a:ext cx="2926539" cy="860176"/>
            <a:chOff x="1066800" y="800100"/>
            <a:chExt cx="3629527" cy="1066800"/>
          </a:xfrm>
        </p:grpSpPr>
        <p:sp>
          <p:nvSpPr>
            <p:cNvPr id="7" name="Oval 6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 kern="0" noProof="0" dirty="0">
                  <a:solidFill>
                    <a:prstClr val="white"/>
                  </a:solidFill>
                  <a:latin typeface="UTM Avo" panose="02040603050506020204" pitchFamily="18" charset="0"/>
                </a:rPr>
                <a:t>4</a:t>
              </a:r>
              <a:endPara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Số</a:t>
              </a:r>
              <a:endPara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6495" r="2771"/>
          <a:stretch/>
        </p:blipFill>
        <p:spPr>
          <a:xfrm>
            <a:off x="826576" y="6299206"/>
            <a:ext cx="8978278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10031" b="4703"/>
          <a:stretch/>
        </p:blipFill>
        <p:spPr>
          <a:xfrm>
            <a:off x="1880379" y="1922341"/>
            <a:ext cx="7873340" cy="38862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207339" y="3238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712398" y="3238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97221" y="3238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702280" y="3238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217459" y="3238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207339" y="7429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712398" y="7429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197221" y="7429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702280" y="7429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217459" y="7429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0184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a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495300"/>
            <a:ext cx="13335000" cy="7500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8286859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55825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76741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45707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296979" y="8572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76741" y="8572499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86859" y="8572498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288958" y="8572497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05464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286859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55825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76741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45707" y="8572501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0C6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296979" y="8572500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76741" y="8572499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86859" y="8572498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288958" y="8572497"/>
            <a:ext cx="1218686" cy="1101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1" name="bai 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647700"/>
            <a:ext cx="13182600" cy="741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44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965" y="7261946"/>
            <a:ext cx="18288000" cy="6296120"/>
          </a:xfrm>
          <a:custGeom>
            <a:avLst/>
            <a:gdLst/>
            <a:ahLst/>
            <a:cxnLst/>
            <a:rect l="l" t="t" r="r" b="b"/>
            <a:pathLst>
              <a:path w="18288000" h="6296120">
                <a:moveTo>
                  <a:pt x="0" y="0"/>
                </a:moveTo>
                <a:lnTo>
                  <a:pt x="18288000" y="0"/>
                </a:lnTo>
                <a:lnTo>
                  <a:pt x="18288000" y="6296120"/>
                </a:lnTo>
                <a:lnTo>
                  <a:pt x="0" y="629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4063402" y="2307466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-1361670" y="4536723"/>
            <a:ext cx="17153814" cy="5508307"/>
            <a:chOff x="-2621935" y="6843498"/>
            <a:chExt cx="17153814" cy="5508307"/>
          </a:xfrm>
        </p:grpSpPr>
        <p:sp>
          <p:nvSpPr>
            <p:cNvPr id="5" name="Freeform 3"/>
            <p:cNvSpPr/>
            <p:nvPr/>
          </p:nvSpPr>
          <p:spPr>
            <a:xfrm>
              <a:off x="-955465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/>
            <p:cNvSpPr/>
            <p:nvPr/>
          </p:nvSpPr>
          <p:spPr>
            <a:xfrm>
              <a:off x="2963763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9" y="0"/>
                  </a:lnTo>
                  <a:lnTo>
                    <a:pt x="3919229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788207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612651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2"/>
            <p:cNvSpPr/>
            <p:nvPr/>
          </p:nvSpPr>
          <p:spPr>
            <a:xfrm flipH="1">
              <a:off x="-2621935" y="6843498"/>
              <a:ext cx="4508096" cy="3870601"/>
            </a:xfrm>
            <a:custGeom>
              <a:avLst/>
              <a:gdLst/>
              <a:ahLst/>
              <a:cxnLst/>
              <a:rect l="l" t="t" r="r" b="b"/>
              <a:pathLst>
                <a:path w="4677463" h="3870601">
                  <a:moveTo>
                    <a:pt x="0" y="0"/>
                  </a:moveTo>
                  <a:lnTo>
                    <a:pt x="4677463" y="0"/>
                  </a:lnTo>
                  <a:lnTo>
                    <a:pt x="4677463" y="3870601"/>
                  </a:lnTo>
                  <a:lnTo>
                    <a:pt x="0" y="387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43000" y="1131464"/>
            <a:ext cx="19124810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42" y="5099596"/>
            <a:ext cx="3993226" cy="4804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5195065"/>
            <a:ext cx="3682303" cy="4596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493" y="723900"/>
            <a:ext cx="18752921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5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69342" y="419100"/>
            <a:ext cx="3352800" cy="1045144"/>
            <a:chOff x="533400" y="250471"/>
            <a:chExt cx="3352800" cy="1045144"/>
          </a:xfrm>
        </p:grpSpPr>
        <p:sp>
          <p:nvSpPr>
            <p:cNvPr id="13" name="Freeform 14"/>
            <p:cNvSpPr/>
            <p:nvPr/>
          </p:nvSpPr>
          <p:spPr>
            <a:xfrm>
              <a:off x="533400" y="250471"/>
              <a:ext cx="3352800" cy="1045144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1" name="Rectangle 10"/>
            <p:cNvSpPr/>
            <p:nvPr/>
          </p:nvSpPr>
          <p:spPr>
            <a:xfrm>
              <a:off x="533400" y="419100"/>
              <a:ext cx="3352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GB" sz="4000" b="1" i="1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Cách</a:t>
              </a:r>
              <a:r>
                <a:rPr lang="en-GB" sz="4000" b="1" i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b="1" i="1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000" b="1" i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3242" y="1485072"/>
            <a:ext cx="1714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nhóm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4 – 6 HS.</a:t>
            </a:r>
          </a:p>
          <a:p>
            <a:pPr marL="571500" lvl="0" indent="-571500" algn="just">
              <a:buFontTx/>
              <a:buChar char="-"/>
              <a:defRPr/>
            </a:pP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Úp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cộng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dưới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đây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thành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nhóm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bất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kì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86001" y="3625087"/>
            <a:ext cx="2285999" cy="830997"/>
            <a:chOff x="1471768" y="3598508"/>
            <a:chExt cx="2285999" cy="830997"/>
          </a:xfrm>
        </p:grpSpPr>
        <p:sp>
          <p:nvSpPr>
            <p:cNvPr id="15" name="Rounded Rectangle 14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94810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 + 0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97305" y="5720565"/>
            <a:ext cx="1714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Úp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dưới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đây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thành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nhóm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bất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kì</a:t>
            </a:r>
            <a:r>
              <a:rPr lang="en-GB" sz="4000" kern="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148218" y="3625087"/>
            <a:ext cx="2285999" cy="830997"/>
            <a:chOff x="1471768" y="3598508"/>
            <a:chExt cx="2285999" cy="830997"/>
          </a:xfrm>
        </p:grpSpPr>
        <p:sp>
          <p:nvSpPr>
            <p:cNvPr id="41" name="Rounded Rectangle 40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+ 3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010435" y="3625087"/>
            <a:ext cx="2285999" cy="830997"/>
            <a:chOff x="1471768" y="3598508"/>
            <a:chExt cx="2285999" cy="830997"/>
          </a:xfrm>
        </p:grpSpPr>
        <p:sp>
          <p:nvSpPr>
            <p:cNvPr id="44" name="Rounded Rectangle 43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+ 1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872652" y="3625087"/>
            <a:ext cx="2285999" cy="830997"/>
            <a:chOff x="1471768" y="3598508"/>
            <a:chExt cx="2285999" cy="830997"/>
          </a:xfrm>
        </p:grpSpPr>
        <p:sp>
          <p:nvSpPr>
            <p:cNvPr id="47" name="Rounded Rectangle 46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+ 4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3734869" y="3625087"/>
            <a:ext cx="2285999" cy="830997"/>
            <a:chOff x="1471768" y="3598508"/>
            <a:chExt cx="2285999" cy="830997"/>
          </a:xfrm>
        </p:grpSpPr>
        <p:sp>
          <p:nvSpPr>
            <p:cNvPr id="50" name="Rounded Rectangle 49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+ 3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265948" y="4748357"/>
            <a:ext cx="2285999" cy="830997"/>
            <a:chOff x="1471768" y="3598508"/>
            <a:chExt cx="2285999" cy="830997"/>
          </a:xfrm>
        </p:grpSpPr>
        <p:sp>
          <p:nvSpPr>
            <p:cNvPr id="53" name="Rounded Rectangle 52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+ 2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128165" y="4748357"/>
            <a:ext cx="2285999" cy="830997"/>
            <a:chOff x="1471768" y="3598508"/>
            <a:chExt cx="2285999" cy="830997"/>
          </a:xfrm>
        </p:grpSpPr>
        <p:sp>
          <p:nvSpPr>
            <p:cNvPr id="56" name="Rounded Rectangle 55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 + 1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990382" y="4748357"/>
            <a:ext cx="2285999" cy="830997"/>
            <a:chOff x="1471768" y="3598508"/>
            <a:chExt cx="2285999" cy="830997"/>
          </a:xfrm>
        </p:grpSpPr>
        <p:sp>
          <p:nvSpPr>
            <p:cNvPr id="59" name="Rounded Rectangle 58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+ 2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0852599" y="4748357"/>
            <a:ext cx="2285999" cy="830997"/>
            <a:chOff x="1471768" y="3598508"/>
            <a:chExt cx="2285999" cy="830997"/>
          </a:xfrm>
        </p:grpSpPr>
        <p:sp>
          <p:nvSpPr>
            <p:cNvPr id="62" name="Rounded Rectangle 61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+ 4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3714816" y="4748357"/>
            <a:ext cx="2285999" cy="830997"/>
            <a:chOff x="1471768" y="3598508"/>
            <a:chExt cx="2285999" cy="830997"/>
          </a:xfrm>
        </p:grpSpPr>
        <p:sp>
          <p:nvSpPr>
            <p:cNvPr id="65" name="Rounded Rectangle 64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FAD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94811" y="3598508"/>
              <a:ext cx="16946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+ 2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298853" y="7390285"/>
            <a:ext cx="2285999" cy="830997"/>
            <a:chOff x="1471768" y="3598508"/>
            <a:chExt cx="2285999" cy="830997"/>
          </a:xfrm>
        </p:grpSpPr>
        <p:sp>
          <p:nvSpPr>
            <p:cNvPr id="68" name="Rounded Rectangle 67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61070" y="7390285"/>
            <a:ext cx="2285999" cy="830997"/>
            <a:chOff x="1471768" y="3598508"/>
            <a:chExt cx="2285999" cy="830997"/>
          </a:xfrm>
        </p:grpSpPr>
        <p:sp>
          <p:nvSpPr>
            <p:cNvPr id="71" name="Rounded Rectangle 70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23287" y="7390285"/>
            <a:ext cx="2285999" cy="830997"/>
            <a:chOff x="1471768" y="3598508"/>
            <a:chExt cx="2285999" cy="830997"/>
          </a:xfrm>
        </p:grpSpPr>
        <p:sp>
          <p:nvSpPr>
            <p:cNvPr id="74" name="Rounded Rectangle 73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885504" y="7390285"/>
            <a:ext cx="2285999" cy="830997"/>
            <a:chOff x="1471768" y="3598508"/>
            <a:chExt cx="2285999" cy="830997"/>
          </a:xfrm>
        </p:grpSpPr>
        <p:sp>
          <p:nvSpPr>
            <p:cNvPr id="77" name="Rounded Rectangle 76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69913" y="3598508"/>
              <a:ext cx="94449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3747721" y="7390285"/>
            <a:ext cx="2285999" cy="830997"/>
            <a:chOff x="1471768" y="3598508"/>
            <a:chExt cx="2285999" cy="830997"/>
          </a:xfrm>
        </p:grpSpPr>
        <p:sp>
          <p:nvSpPr>
            <p:cNvPr id="80" name="Rounded Rectangle 79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278800" y="8513555"/>
            <a:ext cx="2285999" cy="830997"/>
            <a:chOff x="1471768" y="3598508"/>
            <a:chExt cx="2285999" cy="830997"/>
          </a:xfrm>
        </p:grpSpPr>
        <p:sp>
          <p:nvSpPr>
            <p:cNvPr id="83" name="Rounded Rectangle 82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141017" y="8513555"/>
            <a:ext cx="2285999" cy="830997"/>
            <a:chOff x="1471768" y="3598508"/>
            <a:chExt cx="2285999" cy="830997"/>
          </a:xfrm>
        </p:grpSpPr>
        <p:sp>
          <p:nvSpPr>
            <p:cNvPr id="86" name="Rounded Rectangle 85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003234" y="8513555"/>
            <a:ext cx="2285999" cy="830997"/>
            <a:chOff x="1471768" y="3598508"/>
            <a:chExt cx="2285999" cy="830997"/>
          </a:xfrm>
        </p:grpSpPr>
        <p:sp>
          <p:nvSpPr>
            <p:cNvPr id="89" name="Rounded Rectangle 88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0865451" y="8513555"/>
            <a:ext cx="2285999" cy="830997"/>
            <a:chOff x="1471768" y="3598508"/>
            <a:chExt cx="2285999" cy="830997"/>
          </a:xfrm>
        </p:grpSpPr>
        <p:sp>
          <p:nvSpPr>
            <p:cNvPr id="92" name="Rounded Rectangle 91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3727668" y="8513555"/>
            <a:ext cx="2285999" cy="830997"/>
            <a:chOff x="1471768" y="3598508"/>
            <a:chExt cx="2285999" cy="830997"/>
          </a:xfrm>
        </p:grpSpPr>
        <p:sp>
          <p:nvSpPr>
            <p:cNvPr id="95" name="Rounded Rectangle 94"/>
            <p:cNvSpPr/>
            <p:nvPr/>
          </p:nvSpPr>
          <p:spPr>
            <a:xfrm>
              <a:off x="1471768" y="3613521"/>
              <a:ext cx="2285999" cy="815984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259869" y="3598508"/>
              <a:ext cx="5645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b="1" dirty="0">
                  <a:solidFill>
                    <a:srgbClr val="0C6797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  <a:endParaRPr lang="en-GB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070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07751" y="723900"/>
            <a:ext cx="4475981" cy="1637069"/>
            <a:chOff x="533400" y="250471"/>
            <a:chExt cx="3535116" cy="1637069"/>
          </a:xfrm>
        </p:grpSpPr>
        <p:sp>
          <p:nvSpPr>
            <p:cNvPr id="13" name="Freeform 14"/>
            <p:cNvSpPr/>
            <p:nvPr/>
          </p:nvSpPr>
          <p:spPr>
            <a:xfrm>
              <a:off x="533400" y="250471"/>
              <a:ext cx="3352800" cy="1045144"/>
            </a:xfrm>
            <a:custGeom>
              <a:avLst/>
              <a:gdLst/>
              <a:ahLst/>
              <a:cxnLst/>
              <a:rect l="l" t="t" r="r" b="b"/>
              <a:pathLst>
                <a:path w="1316804" h="1364459">
                  <a:moveTo>
                    <a:pt x="78972" y="0"/>
                  </a:moveTo>
                  <a:lnTo>
                    <a:pt x="1237832" y="0"/>
                  </a:lnTo>
                  <a:cubicBezTo>
                    <a:pt x="1258777" y="0"/>
                    <a:pt x="1278864" y="8320"/>
                    <a:pt x="1293674" y="23130"/>
                  </a:cubicBezTo>
                  <a:cubicBezTo>
                    <a:pt x="1308484" y="37940"/>
                    <a:pt x="1316804" y="58027"/>
                    <a:pt x="1316804" y="78972"/>
                  </a:cubicBezTo>
                  <a:lnTo>
                    <a:pt x="1316804" y="1285488"/>
                  </a:lnTo>
                  <a:cubicBezTo>
                    <a:pt x="1316804" y="1306432"/>
                    <a:pt x="1308484" y="1326519"/>
                    <a:pt x="1293674" y="1341329"/>
                  </a:cubicBezTo>
                  <a:cubicBezTo>
                    <a:pt x="1278864" y="1356139"/>
                    <a:pt x="1258777" y="1364459"/>
                    <a:pt x="1237832" y="1364459"/>
                  </a:cubicBezTo>
                  <a:lnTo>
                    <a:pt x="78972" y="1364459"/>
                  </a:lnTo>
                  <a:cubicBezTo>
                    <a:pt x="58027" y="1364459"/>
                    <a:pt x="37940" y="1356139"/>
                    <a:pt x="23130" y="1341329"/>
                  </a:cubicBezTo>
                  <a:cubicBezTo>
                    <a:pt x="8320" y="1326519"/>
                    <a:pt x="0" y="1306432"/>
                    <a:pt x="0" y="1285488"/>
                  </a:cubicBezTo>
                  <a:lnTo>
                    <a:pt x="0" y="78972"/>
                  </a:lnTo>
                  <a:cubicBezTo>
                    <a:pt x="0" y="58027"/>
                    <a:pt x="8320" y="37940"/>
                    <a:pt x="23130" y="23130"/>
                  </a:cubicBezTo>
                  <a:cubicBezTo>
                    <a:pt x="37940" y="8320"/>
                    <a:pt x="58027" y="0"/>
                    <a:pt x="78972" y="0"/>
                  </a:cubicBezTo>
                  <a:close/>
                </a:path>
              </a:pathLst>
            </a:custGeom>
            <a:solidFill>
              <a:srgbClr val="FFD4A2"/>
            </a:solidFill>
          </p:spPr>
        </p:sp>
        <p:sp>
          <p:nvSpPr>
            <p:cNvPr id="11" name="Rectangle 10"/>
            <p:cNvSpPr/>
            <p:nvPr/>
          </p:nvSpPr>
          <p:spPr>
            <a:xfrm>
              <a:off x="715716" y="317880"/>
              <a:ext cx="33528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Cách</a:t>
              </a:r>
              <a:r>
                <a:rPr lang="en-GB" sz="4800" b="1" i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800" b="1" i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242" y="1929215"/>
            <a:ext cx="17145000" cy="4578241"/>
            <a:chOff x="473242" y="1929215"/>
            <a:chExt cx="17145000" cy="4578241"/>
          </a:xfrm>
        </p:grpSpPr>
        <p:sp>
          <p:nvSpPr>
            <p:cNvPr id="12" name="Rectangle 11"/>
            <p:cNvSpPr/>
            <p:nvPr/>
          </p:nvSpPr>
          <p:spPr>
            <a:xfrm>
              <a:off x="473242" y="1929215"/>
              <a:ext cx="17145000" cy="4578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buFontTx/>
                <a:buChar char="-"/>
                <a:defRPr/>
              </a:pP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lượt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lấy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ở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mỗi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nhóm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1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tấm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thẻ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Nếu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cặp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tấm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thẻ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anh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(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cặp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tấm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thẻ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ghi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kết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ví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dụ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                 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           )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giữ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lấy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nếu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không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xếp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trả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lạ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571500" lvl="0" indent="-571500" algn="just">
                <a:lnSpc>
                  <a:spcPct val="150000"/>
                </a:lnSpc>
                <a:buFontTx/>
                <a:buChar char="-"/>
                <a:defRPr/>
              </a:pP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Trò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kết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thúc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lấy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2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cặp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tấm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thẻ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anh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kern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4000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6019800" y="3804483"/>
              <a:ext cx="2285999" cy="830997"/>
              <a:chOff x="1471768" y="3598508"/>
              <a:chExt cx="2285999" cy="830997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1471768" y="3613521"/>
                <a:ext cx="2285999" cy="815984"/>
              </a:xfrm>
              <a:prstGeom prst="roundRect">
                <a:avLst/>
              </a:prstGeom>
              <a:solidFill>
                <a:srgbClr val="FAD6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694810" y="3598508"/>
                <a:ext cx="1694695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GB" sz="4800" b="1" dirty="0">
                    <a:solidFill>
                      <a:srgbClr val="0C6797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 + 0</a:t>
                </a:r>
                <a:endParaRPr lang="en-GB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9677400" y="3840011"/>
              <a:ext cx="1293166" cy="830997"/>
              <a:chOff x="1471768" y="3598508"/>
              <a:chExt cx="2285999" cy="830997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1471768" y="3613521"/>
                <a:ext cx="2285999" cy="815984"/>
              </a:xfrm>
              <a:prstGeom prst="roundRect">
                <a:avLst/>
              </a:prstGeom>
              <a:solidFill>
                <a:srgbClr val="C6E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259869" y="3598508"/>
                <a:ext cx="56457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GB" sz="4800" b="1" dirty="0">
                    <a:solidFill>
                      <a:srgbClr val="0C6797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  <a:endParaRPr lang="en-GB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-1355891" y="5629138"/>
            <a:ext cx="21881863" cy="5564461"/>
            <a:chOff x="-1355891" y="5629138"/>
            <a:chExt cx="21881863" cy="5564461"/>
          </a:xfrm>
        </p:grpSpPr>
        <p:sp>
          <p:nvSpPr>
            <p:cNvPr id="105" name="Freeform 2"/>
            <p:cNvSpPr/>
            <p:nvPr/>
          </p:nvSpPr>
          <p:spPr>
            <a:xfrm flipH="1">
              <a:off x="-1355891" y="6477061"/>
              <a:ext cx="4103373" cy="4608707"/>
            </a:xfrm>
            <a:custGeom>
              <a:avLst/>
              <a:gdLst/>
              <a:ahLst/>
              <a:cxnLst/>
              <a:rect l="l" t="t" r="r" b="b"/>
              <a:pathLst>
                <a:path w="5262887" h="6651358">
                  <a:moveTo>
                    <a:pt x="5262887" y="0"/>
                  </a:moveTo>
                  <a:lnTo>
                    <a:pt x="0" y="0"/>
                  </a:lnTo>
                  <a:lnTo>
                    <a:pt x="0" y="6651358"/>
                  </a:lnTo>
                  <a:lnTo>
                    <a:pt x="5262887" y="6651358"/>
                  </a:lnTo>
                  <a:lnTo>
                    <a:pt x="526288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6" name="Freeform 3"/>
            <p:cNvSpPr/>
            <p:nvPr/>
          </p:nvSpPr>
          <p:spPr>
            <a:xfrm>
              <a:off x="2262012" y="7511768"/>
              <a:ext cx="3517372" cy="3485396"/>
            </a:xfrm>
            <a:custGeom>
              <a:avLst/>
              <a:gdLst/>
              <a:ahLst/>
              <a:cxnLst/>
              <a:rect l="l" t="t" r="r" b="b"/>
              <a:pathLst>
                <a:path w="3517372" h="3485396">
                  <a:moveTo>
                    <a:pt x="0" y="0"/>
                  </a:moveTo>
                  <a:lnTo>
                    <a:pt x="3517372" y="0"/>
                  </a:lnTo>
                  <a:lnTo>
                    <a:pt x="3517372" y="3485397"/>
                  </a:lnTo>
                  <a:lnTo>
                    <a:pt x="0" y="348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4"/>
            <p:cNvSpPr/>
            <p:nvPr/>
          </p:nvSpPr>
          <p:spPr>
            <a:xfrm flipH="1">
              <a:off x="680562" y="8047792"/>
              <a:ext cx="3801579" cy="3145807"/>
            </a:xfrm>
            <a:custGeom>
              <a:avLst/>
              <a:gdLst/>
              <a:ahLst/>
              <a:cxnLst/>
              <a:rect l="l" t="t" r="r" b="b"/>
              <a:pathLst>
                <a:path w="3801579" h="3145807">
                  <a:moveTo>
                    <a:pt x="3801580" y="0"/>
                  </a:moveTo>
                  <a:lnTo>
                    <a:pt x="0" y="0"/>
                  </a:lnTo>
                  <a:lnTo>
                    <a:pt x="0" y="3145807"/>
                  </a:lnTo>
                  <a:lnTo>
                    <a:pt x="3801580" y="3145807"/>
                  </a:lnTo>
                  <a:lnTo>
                    <a:pt x="380158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8" name="Freeform 5"/>
            <p:cNvSpPr/>
            <p:nvPr/>
          </p:nvSpPr>
          <p:spPr>
            <a:xfrm>
              <a:off x="5685636" y="7511768"/>
              <a:ext cx="3517372" cy="3485396"/>
            </a:xfrm>
            <a:custGeom>
              <a:avLst/>
              <a:gdLst/>
              <a:ahLst/>
              <a:cxnLst/>
              <a:rect l="l" t="t" r="r" b="b"/>
              <a:pathLst>
                <a:path w="3517372" h="3485396">
                  <a:moveTo>
                    <a:pt x="0" y="0"/>
                  </a:moveTo>
                  <a:lnTo>
                    <a:pt x="3517373" y="0"/>
                  </a:lnTo>
                  <a:lnTo>
                    <a:pt x="3517373" y="3485397"/>
                  </a:lnTo>
                  <a:lnTo>
                    <a:pt x="0" y="348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8"/>
            <p:cNvSpPr/>
            <p:nvPr/>
          </p:nvSpPr>
          <p:spPr>
            <a:xfrm>
              <a:off x="9145543" y="7511768"/>
              <a:ext cx="3517372" cy="3485396"/>
            </a:xfrm>
            <a:custGeom>
              <a:avLst/>
              <a:gdLst/>
              <a:ahLst/>
              <a:cxnLst/>
              <a:rect l="l" t="t" r="r" b="b"/>
              <a:pathLst>
                <a:path w="3517372" h="3485396">
                  <a:moveTo>
                    <a:pt x="0" y="0"/>
                  </a:moveTo>
                  <a:lnTo>
                    <a:pt x="3517372" y="0"/>
                  </a:lnTo>
                  <a:lnTo>
                    <a:pt x="3517372" y="3485397"/>
                  </a:lnTo>
                  <a:lnTo>
                    <a:pt x="0" y="348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9"/>
            <p:cNvSpPr/>
            <p:nvPr/>
          </p:nvSpPr>
          <p:spPr>
            <a:xfrm>
              <a:off x="12569167" y="7536132"/>
              <a:ext cx="3517372" cy="3485396"/>
            </a:xfrm>
            <a:custGeom>
              <a:avLst/>
              <a:gdLst/>
              <a:ahLst/>
              <a:cxnLst/>
              <a:rect l="l" t="t" r="r" b="b"/>
              <a:pathLst>
                <a:path w="3517372" h="3485396">
                  <a:moveTo>
                    <a:pt x="0" y="0"/>
                  </a:moveTo>
                  <a:lnTo>
                    <a:pt x="3517372" y="0"/>
                  </a:lnTo>
                  <a:lnTo>
                    <a:pt x="3517372" y="3485397"/>
                  </a:lnTo>
                  <a:lnTo>
                    <a:pt x="0" y="348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"/>
            <p:cNvSpPr/>
            <p:nvPr/>
          </p:nvSpPr>
          <p:spPr>
            <a:xfrm>
              <a:off x="16200493" y="5629138"/>
              <a:ext cx="4325479" cy="4837307"/>
            </a:xfrm>
            <a:custGeom>
              <a:avLst/>
              <a:gdLst/>
              <a:ahLst/>
              <a:cxnLst/>
              <a:rect l="l" t="t" r="r" b="b"/>
              <a:pathLst>
                <a:path w="5262887" h="6651358">
                  <a:moveTo>
                    <a:pt x="0" y="0"/>
                  </a:moveTo>
                  <a:lnTo>
                    <a:pt x="5262887" y="0"/>
                  </a:lnTo>
                  <a:lnTo>
                    <a:pt x="5262887" y="6651358"/>
                  </a:lnTo>
                  <a:lnTo>
                    <a:pt x="0" y="6651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2" name="Freeform 12"/>
            <p:cNvSpPr/>
            <p:nvPr/>
          </p:nvSpPr>
          <p:spPr>
            <a:xfrm>
              <a:off x="14766710" y="7727481"/>
              <a:ext cx="3801579" cy="3145807"/>
            </a:xfrm>
            <a:custGeom>
              <a:avLst/>
              <a:gdLst/>
              <a:ahLst/>
              <a:cxnLst/>
              <a:rect l="l" t="t" r="r" b="b"/>
              <a:pathLst>
                <a:path w="3801579" h="3145807">
                  <a:moveTo>
                    <a:pt x="0" y="0"/>
                  </a:moveTo>
                  <a:lnTo>
                    <a:pt x="3801579" y="0"/>
                  </a:lnTo>
                  <a:lnTo>
                    <a:pt x="3801579" y="3145807"/>
                  </a:lnTo>
                  <a:lnTo>
                    <a:pt x="0" y="3145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82921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>
          <a:xfrm>
            <a:off x="9805856" y="3543298"/>
            <a:ext cx="4715977" cy="6507179"/>
          </a:xfrm>
          <a:custGeom>
            <a:avLst/>
            <a:gdLst/>
            <a:ahLst/>
            <a:cxnLst/>
            <a:rect l="l" t="t" r="r" b="b"/>
            <a:pathLst>
              <a:path w="5441823" h="8229600">
                <a:moveTo>
                  <a:pt x="0" y="0"/>
                </a:moveTo>
                <a:lnTo>
                  <a:pt x="5441823" y="0"/>
                </a:lnTo>
                <a:lnTo>
                  <a:pt x="54418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>
            <a:off x="3565874" y="3767938"/>
            <a:ext cx="5791200" cy="6057900"/>
          </a:xfrm>
          <a:custGeom>
            <a:avLst/>
            <a:gdLst/>
            <a:ahLst/>
            <a:cxnLst/>
            <a:rect l="l" t="t" r="r" b="b"/>
            <a:pathLst>
              <a:path w="6960720" h="7336728">
                <a:moveTo>
                  <a:pt x="0" y="0"/>
                </a:moveTo>
                <a:lnTo>
                  <a:pt x="6960721" y="0"/>
                </a:lnTo>
                <a:lnTo>
                  <a:pt x="6960721" y="7336728"/>
                </a:lnTo>
                <a:lnTo>
                  <a:pt x="0" y="733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088514"/>
            <a:ext cx="17198307" cy="5358848"/>
          </a:xfrm>
          <a:prstGeom prst="rect">
            <a:avLst/>
          </a:prstGeom>
        </p:spPr>
      </p:pic>
      <p:pic>
        <p:nvPicPr>
          <p:cNvPr id="9" name="funny-happy-kids-background-music-388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81200" y="-30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98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209200" y="5127444"/>
            <a:ext cx="3678555" cy="310134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5677682" y="5127444"/>
            <a:ext cx="3208905" cy="3164748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9177813" y="5182008"/>
            <a:ext cx="3678555" cy="305562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47595" y="4678680"/>
            <a:ext cx="3998868" cy="39988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14193" y="1166105"/>
            <a:ext cx="13764102" cy="2869638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defTabSz="1371600">
                <a:defRPr/>
              </a:pPr>
              <a:endParaRPr lang="zh-CN" altLang="en-US" sz="3600" spc="150" dirty="0">
                <a:solidFill>
                  <a:prstClr val="black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defTabSz="1371600">
                <a:defRPr/>
              </a:pPr>
              <a:endParaRPr lang="zh-CN" altLang="en-US" sz="3600" spc="150" dirty="0">
                <a:solidFill>
                  <a:prstClr val="black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3768" y="1270683"/>
            <a:ext cx="13625741" cy="235021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69570" y="1539781"/>
            <a:ext cx="14350620" cy="6752411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5400" u="sng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Luật</a:t>
            </a:r>
            <a:r>
              <a:rPr lang="en-GB" sz="5400" u="sng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u="sng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chơi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1371600">
              <a:defRPr/>
            </a:pP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	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Mỗi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nhỏ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dưới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đây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thử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thách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nhỏ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hãy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chọn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người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đưa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ra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thử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thách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mình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hoàn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thành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nó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nhé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!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Chúng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ta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cùng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thi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đua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xem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nào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trì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nhớ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tốt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nhất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nào</a:t>
            </a:r>
            <a:r>
              <a:rPr lang="en-GB" sz="54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0257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965" y="7261946"/>
            <a:ext cx="18288000" cy="6296120"/>
          </a:xfrm>
          <a:custGeom>
            <a:avLst/>
            <a:gdLst/>
            <a:ahLst/>
            <a:cxnLst/>
            <a:rect l="l" t="t" r="r" b="b"/>
            <a:pathLst>
              <a:path w="18288000" h="6296120">
                <a:moveTo>
                  <a:pt x="0" y="0"/>
                </a:moveTo>
                <a:lnTo>
                  <a:pt x="18288000" y="0"/>
                </a:lnTo>
                <a:lnTo>
                  <a:pt x="18288000" y="6296120"/>
                </a:lnTo>
                <a:lnTo>
                  <a:pt x="0" y="629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4063402" y="2307466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-1361670" y="4536723"/>
            <a:ext cx="17153814" cy="5508307"/>
            <a:chOff x="-2621935" y="6843498"/>
            <a:chExt cx="17153814" cy="5508307"/>
          </a:xfrm>
        </p:grpSpPr>
        <p:sp>
          <p:nvSpPr>
            <p:cNvPr id="5" name="Freeform 3"/>
            <p:cNvSpPr/>
            <p:nvPr/>
          </p:nvSpPr>
          <p:spPr>
            <a:xfrm>
              <a:off x="-955465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/>
            <p:cNvSpPr/>
            <p:nvPr/>
          </p:nvSpPr>
          <p:spPr>
            <a:xfrm>
              <a:off x="2963763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9" y="0"/>
                  </a:lnTo>
                  <a:lnTo>
                    <a:pt x="3919229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788207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612651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2"/>
            <p:cNvSpPr/>
            <p:nvPr/>
          </p:nvSpPr>
          <p:spPr>
            <a:xfrm flipH="1">
              <a:off x="-2621935" y="6843498"/>
              <a:ext cx="4508096" cy="3870601"/>
            </a:xfrm>
            <a:custGeom>
              <a:avLst/>
              <a:gdLst/>
              <a:ahLst/>
              <a:cxnLst/>
              <a:rect l="l" t="t" r="r" b="b"/>
              <a:pathLst>
                <a:path w="4677463" h="3870601">
                  <a:moveTo>
                    <a:pt x="0" y="0"/>
                  </a:moveTo>
                  <a:lnTo>
                    <a:pt x="4677463" y="0"/>
                  </a:lnTo>
                  <a:lnTo>
                    <a:pt x="4677463" y="3870601"/>
                  </a:lnTo>
                  <a:lnTo>
                    <a:pt x="0" y="387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5681" y="415508"/>
            <a:ext cx="19149196" cy="76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5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380899" y="1334810"/>
            <a:ext cx="5413127" cy="7164186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GB" altLang="zh-CN" sz="81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lang="en-GB" altLang="zh-CN" sz="81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</a:p>
            <a:p>
              <a:pPr algn="ctr" defTabSz="1371600">
                <a:defRPr/>
              </a:pPr>
              <a:r>
                <a:rPr lang="en-GB" altLang="zh-CN" sz="81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6 + 2</a:t>
              </a:r>
              <a:endParaRPr lang="zh-CN" altLang="en-US" sz="81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7033829" y="6492907"/>
            <a:ext cx="9919203" cy="2301524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9</a:t>
                </a:r>
                <a:endParaRPr lang="zh-CN" altLang="en-US" sz="42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7381465" y="3752865"/>
            <a:ext cx="9429947" cy="2056551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8</a:t>
                </a:r>
                <a:endParaRPr lang="zh-CN" altLang="en-US" sz="108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7481213" y="727707"/>
            <a:ext cx="9330198" cy="225276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</a:t>
                </a:r>
                <a:endParaRPr lang="zh-CN" altLang="en-US" sz="108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619" y="3342207"/>
            <a:ext cx="2828925" cy="2652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10" y="6172908"/>
            <a:ext cx="2375517" cy="237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864" y="770879"/>
            <a:ext cx="2375517" cy="237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895600" y="1779587"/>
            <a:ext cx="2230024" cy="18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1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380899" y="1334810"/>
            <a:ext cx="5413127" cy="7164186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GB" altLang="zh-CN" sz="7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lang="en-GB" altLang="zh-CN" sz="7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</a:p>
            <a:p>
              <a:pPr algn="ctr" defTabSz="1371600">
                <a:defRPr/>
              </a:pPr>
              <a:r>
                <a:rPr lang="en-GB" altLang="zh-CN" sz="7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0 + 7</a:t>
              </a:r>
              <a:endParaRPr lang="zh-CN" altLang="en-US" sz="7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7197778" y="3966144"/>
            <a:ext cx="9429947" cy="2056551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6</a:t>
                </a:r>
                <a:endParaRPr lang="zh-CN" altLang="en-US" sz="108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6994983" y="1203495"/>
            <a:ext cx="9330198" cy="225276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7</a:t>
                </a:r>
                <a:endParaRPr lang="zh-CN" altLang="en-US" sz="108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802" y="829376"/>
            <a:ext cx="2828925" cy="2652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706" y="3951495"/>
            <a:ext cx="2375517" cy="237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895600" y="1515378"/>
            <a:ext cx="1993547" cy="1966115"/>
          </a:xfrm>
          <a:prstGeom prst="rect">
            <a:avLst/>
          </a:prstGeom>
        </p:spPr>
      </p:pic>
      <p:grpSp>
        <p:nvGrpSpPr>
          <p:cNvPr id="43" name="Group c"/>
          <p:cNvGrpSpPr/>
          <p:nvPr/>
        </p:nvGrpSpPr>
        <p:grpSpPr>
          <a:xfrm>
            <a:off x="6791375" y="6614186"/>
            <a:ext cx="9919203" cy="2301524"/>
            <a:chOff x="4689219" y="4328604"/>
            <a:chExt cx="6612802" cy="1534349"/>
          </a:xfrm>
        </p:grpSpPr>
        <p:grpSp>
          <p:nvGrpSpPr>
            <p:cNvPr id="44" name="Group 43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</a:t>
                </a:r>
                <a:endParaRPr lang="zh-CN" altLang="en-US" sz="42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46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756" y="6294188"/>
            <a:ext cx="2375517" cy="237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458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380899" y="1334810"/>
            <a:ext cx="5413127" cy="7164186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GB" altLang="zh-CN" sz="81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lang="en-GB" altLang="zh-CN" sz="81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</a:p>
            <a:p>
              <a:pPr algn="ctr" defTabSz="1371600">
                <a:defRPr/>
              </a:pPr>
              <a:r>
                <a:rPr lang="en-GB" altLang="zh-CN" sz="81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4 + 3</a:t>
              </a:r>
              <a:endParaRPr lang="zh-CN" altLang="en-US" sz="81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7033829" y="6492907"/>
            <a:ext cx="9919203" cy="2301524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</a:t>
                </a:r>
                <a:endParaRPr lang="zh-CN" altLang="en-US" sz="42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7422578" y="3836562"/>
            <a:ext cx="9429947" cy="2056551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9</a:t>
                </a:r>
                <a:endParaRPr lang="zh-CN" altLang="en-US" sz="108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7481213" y="727707"/>
            <a:ext cx="9330198" cy="225276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6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108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7</a:t>
                </a:r>
                <a:endParaRPr lang="zh-CN" altLang="en-US" sz="108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802" y="430338"/>
            <a:ext cx="2828925" cy="2652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10" y="6172908"/>
            <a:ext cx="2375517" cy="237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760" y="3382907"/>
            <a:ext cx="2375517" cy="237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2361799" y="1265640"/>
            <a:ext cx="2790117" cy="23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6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380899" y="1334810"/>
            <a:ext cx="5413127" cy="7164186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 dirty="0">
                <a:solidFill>
                  <a:prstClr val="black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GB" altLang="zh-CN" sz="8100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Tính</a:t>
              </a:r>
              <a:r>
                <a:rPr lang="en-GB" altLang="zh-CN" sz="8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:</a:t>
              </a:r>
            </a:p>
            <a:p>
              <a:pPr algn="ctr" defTabSz="1371600">
                <a:defRPr/>
              </a:pPr>
              <a:r>
                <a:rPr lang="en-GB" altLang="zh-CN" sz="8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3 + 5</a:t>
              </a:r>
              <a:endParaRPr lang="zh-CN" altLang="en-US" sz="81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7033829" y="6492907"/>
            <a:ext cx="9919203" cy="2301524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000" spc="15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99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8</a:t>
                </a:r>
                <a:endParaRPr lang="zh-CN" altLang="en-US" sz="99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7422578" y="3836563"/>
            <a:ext cx="9496695" cy="2056556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3000" spc="15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99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5</a:t>
                </a:r>
                <a:endParaRPr lang="zh-CN" altLang="en-US" sz="99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7481213" y="727707"/>
            <a:ext cx="9330198" cy="225276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endParaRPr lang="zh-CN" altLang="en-US" sz="6600" spc="15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sX0" fmla="*/ 0 w 2356485"/>
                  <a:gd name="csY0" fmla="*/ 0 h 478155"/>
                  <a:gd name="csX1" fmla="*/ 2356485 w 2356485"/>
                  <a:gd name="csY1" fmla="*/ 0 h 478155"/>
                  <a:gd name="csX2" fmla="*/ 2356485 w 2356485"/>
                  <a:gd name="csY2" fmla="*/ 478155 h 478155"/>
                  <a:gd name="csX3" fmla="*/ 0 w 2356485"/>
                  <a:gd name="csY3" fmla="*/ 478155 h 478155"/>
                  <a:gd name="csX4" fmla="*/ 0 w 2356485"/>
                  <a:gd name="csY4" fmla="*/ 0 h 4781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defTabSz="1371600">
                  <a:defRPr/>
                </a:pPr>
                <a:r>
                  <a:rPr lang="en-GB" altLang="zh-CN" sz="9900" spc="15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9</a:t>
                </a:r>
                <a:endParaRPr lang="zh-CN" altLang="en-US" sz="9900" spc="15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927" y="6342779"/>
            <a:ext cx="2267706" cy="2125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893" y="3710732"/>
            <a:ext cx="1854834" cy="1854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767" y="918274"/>
            <a:ext cx="2015246" cy="2015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902" y="1456367"/>
            <a:ext cx="2163909" cy="21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35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3563600" y="-2710705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0" y="0"/>
                </a:moveTo>
                <a:lnTo>
                  <a:pt x="6511671" y="0"/>
                </a:lnTo>
                <a:lnTo>
                  <a:pt x="6511671" y="6237100"/>
                </a:lnTo>
                <a:lnTo>
                  <a:pt x="0" y="62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368240" y="-1944909"/>
            <a:ext cx="6511671" cy="6237100"/>
          </a:xfrm>
          <a:custGeom>
            <a:avLst/>
            <a:gdLst/>
            <a:ahLst/>
            <a:cxnLst/>
            <a:rect l="l" t="t" r="r" b="b"/>
            <a:pathLst>
              <a:path w="6511671" h="6237100">
                <a:moveTo>
                  <a:pt x="6511672" y="0"/>
                </a:moveTo>
                <a:lnTo>
                  <a:pt x="0" y="0"/>
                </a:lnTo>
                <a:lnTo>
                  <a:pt x="0" y="6237100"/>
                </a:lnTo>
                <a:lnTo>
                  <a:pt x="6511672" y="6237100"/>
                </a:lnTo>
                <a:lnTo>
                  <a:pt x="65116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>
            <a:off x="14819941" y="75051"/>
            <a:ext cx="3998988" cy="2197180"/>
          </a:xfrm>
          <a:custGeom>
            <a:avLst/>
            <a:gdLst/>
            <a:ahLst/>
            <a:cxnLst/>
            <a:rect l="l" t="t" r="r" b="b"/>
            <a:pathLst>
              <a:path w="5929755" h="2549794">
                <a:moveTo>
                  <a:pt x="0" y="0"/>
                </a:moveTo>
                <a:lnTo>
                  <a:pt x="5929755" y="0"/>
                </a:lnTo>
                <a:lnTo>
                  <a:pt x="5929755" y="2549795"/>
                </a:lnTo>
                <a:lnTo>
                  <a:pt x="0" y="254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4041365" y="3373714"/>
            <a:ext cx="6511671" cy="8229600"/>
          </a:xfrm>
          <a:custGeom>
            <a:avLst/>
            <a:gdLst/>
            <a:ahLst/>
            <a:cxnLst/>
            <a:rect l="l" t="t" r="r" b="b"/>
            <a:pathLst>
              <a:path w="6511671" h="8229600">
                <a:moveTo>
                  <a:pt x="0" y="0"/>
                </a:moveTo>
                <a:lnTo>
                  <a:pt x="6511671" y="0"/>
                </a:lnTo>
                <a:lnTo>
                  <a:pt x="65116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032083" y="3496404"/>
            <a:ext cx="6511671" cy="8229600"/>
          </a:xfrm>
          <a:custGeom>
            <a:avLst/>
            <a:gdLst/>
            <a:ahLst/>
            <a:cxnLst/>
            <a:rect l="l" t="t" r="r" b="b"/>
            <a:pathLst>
              <a:path w="6511671" h="8229600">
                <a:moveTo>
                  <a:pt x="6511671" y="0"/>
                </a:moveTo>
                <a:lnTo>
                  <a:pt x="0" y="0"/>
                </a:lnTo>
                <a:lnTo>
                  <a:pt x="0" y="8229600"/>
                </a:lnTo>
                <a:lnTo>
                  <a:pt x="6511671" y="8229600"/>
                </a:lnTo>
                <a:lnTo>
                  <a:pt x="65116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041502" y="7518953"/>
            <a:ext cx="4203859" cy="3478694"/>
          </a:xfrm>
          <a:custGeom>
            <a:avLst/>
            <a:gdLst/>
            <a:ahLst/>
            <a:cxnLst/>
            <a:rect l="l" t="t" r="r" b="b"/>
            <a:pathLst>
              <a:path w="4203859" h="3478694">
                <a:moveTo>
                  <a:pt x="4203859" y="0"/>
                </a:moveTo>
                <a:lnTo>
                  <a:pt x="0" y="0"/>
                </a:lnTo>
                <a:lnTo>
                  <a:pt x="0" y="3478694"/>
                </a:lnTo>
                <a:lnTo>
                  <a:pt x="4203859" y="3478694"/>
                </a:lnTo>
                <a:lnTo>
                  <a:pt x="42038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5291364" y="7980332"/>
            <a:ext cx="7838456" cy="3883599"/>
            <a:chOff x="5539517" y="7813772"/>
            <a:chExt cx="7838456" cy="3883599"/>
          </a:xfrm>
        </p:grpSpPr>
        <p:sp>
          <p:nvSpPr>
            <p:cNvPr id="5" name="Freeform 5"/>
            <p:cNvSpPr/>
            <p:nvPr/>
          </p:nvSpPr>
          <p:spPr>
            <a:xfrm>
              <a:off x="5539517" y="7813772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458745" y="7813772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9" y="0"/>
                  </a:lnTo>
                  <a:lnTo>
                    <a:pt x="3919229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429950" y="7518953"/>
            <a:ext cx="4203859" cy="3478694"/>
          </a:xfrm>
          <a:custGeom>
            <a:avLst/>
            <a:gdLst/>
            <a:ahLst/>
            <a:cxnLst/>
            <a:rect l="l" t="t" r="r" b="b"/>
            <a:pathLst>
              <a:path w="4203859" h="3478694">
                <a:moveTo>
                  <a:pt x="0" y="0"/>
                </a:moveTo>
                <a:lnTo>
                  <a:pt x="4203859" y="0"/>
                </a:lnTo>
                <a:lnTo>
                  <a:pt x="4203859" y="3478694"/>
                </a:lnTo>
                <a:lnTo>
                  <a:pt x="0" y="3478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51950" y="5143291"/>
            <a:ext cx="1407749" cy="1775831"/>
          </a:xfrm>
          <a:custGeom>
            <a:avLst/>
            <a:gdLst/>
            <a:ahLst/>
            <a:cxnLst/>
            <a:rect l="l" t="t" r="r" b="b"/>
            <a:pathLst>
              <a:path w="1407749" h="1775831">
                <a:moveTo>
                  <a:pt x="0" y="0"/>
                </a:moveTo>
                <a:lnTo>
                  <a:pt x="1407749" y="0"/>
                </a:lnTo>
                <a:lnTo>
                  <a:pt x="1407749" y="1775831"/>
                </a:lnTo>
                <a:lnTo>
                  <a:pt x="0" y="177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9"/>
          <p:cNvSpPr/>
          <p:nvPr/>
        </p:nvSpPr>
        <p:spPr>
          <a:xfrm flipH="1">
            <a:off x="11808439" y="4783919"/>
            <a:ext cx="1369092" cy="1388409"/>
          </a:xfrm>
          <a:custGeom>
            <a:avLst/>
            <a:gdLst/>
            <a:ahLst/>
            <a:cxnLst/>
            <a:rect l="l" t="t" r="r" b="b"/>
            <a:pathLst>
              <a:path w="1407749" h="1775831">
                <a:moveTo>
                  <a:pt x="0" y="0"/>
                </a:moveTo>
                <a:lnTo>
                  <a:pt x="1407749" y="0"/>
                </a:lnTo>
                <a:lnTo>
                  <a:pt x="1407749" y="1775831"/>
                </a:lnTo>
                <a:lnTo>
                  <a:pt x="0" y="177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054359" y="8952636"/>
            <a:ext cx="1275797" cy="13163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" y="-105530"/>
            <a:ext cx="1542489" cy="1542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1476" y="350249"/>
            <a:ext cx="3481118" cy="12985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0693" y="641875"/>
            <a:ext cx="14723116" cy="107786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29603" y="665714"/>
            <a:ext cx="5401524" cy="12985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3764" y="6730722"/>
            <a:ext cx="3438442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60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965" y="7261946"/>
            <a:ext cx="18288000" cy="6296120"/>
          </a:xfrm>
          <a:custGeom>
            <a:avLst/>
            <a:gdLst/>
            <a:ahLst/>
            <a:cxnLst/>
            <a:rect l="l" t="t" r="r" b="b"/>
            <a:pathLst>
              <a:path w="18288000" h="6296120">
                <a:moveTo>
                  <a:pt x="0" y="0"/>
                </a:moveTo>
                <a:lnTo>
                  <a:pt x="18288000" y="0"/>
                </a:lnTo>
                <a:lnTo>
                  <a:pt x="18288000" y="6296120"/>
                </a:lnTo>
                <a:lnTo>
                  <a:pt x="0" y="629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4063402" y="2307466"/>
            <a:ext cx="6590411" cy="8329114"/>
          </a:xfrm>
          <a:custGeom>
            <a:avLst/>
            <a:gdLst/>
            <a:ahLst/>
            <a:cxnLst/>
            <a:rect l="l" t="t" r="r" b="b"/>
            <a:pathLst>
              <a:path w="6590411" h="8329114">
                <a:moveTo>
                  <a:pt x="0" y="0"/>
                </a:moveTo>
                <a:lnTo>
                  <a:pt x="6590412" y="0"/>
                </a:lnTo>
                <a:lnTo>
                  <a:pt x="6590412" y="8329114"/>
                </a:lnTo>
                <a:lnTo>
                  <a:pt x="0" y="832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-1361670" y="4536723"/>
            <a:ext cx="17153814" cy="5508307"/>
            <a:chOff x="-2621935" y="6843498"/>
            <a:chExt cx="17153814" cy="5508307"/>
          </a:xfrm>
        </p:grpSpPr>
        <p:sp>
          <p:nvSpPr>
            <p:cNvPr id="5" name="Freeform 3"/>
            <p:cNvSpPr/>
            <p:nvPr/>
          </p:nvSpPr>
          <p:spPr>
            <a:xfrm>
              <a:off x="-955465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/>
            <p:cNvSpPr/>
            <p:nvPr/>
          </p:nvSpPr>
          <p:spPr>
            <a:xfrm>
              <a:off x="2963763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9" y="0"/>
                  </a:lnTo>
                  <a:lnTo>
                    <a:pt x="3919229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788207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612651" y="8468206"/>
              <a:ext cx="3919228" cy="3883599"/>
            </a:xfrm>
            <a:custGeom>
              <a:avLst/>
              <a:gdLst/>
              <a:ahLst/>
              <a:cxnLst/>
              <a:rect l="l" t="t" r="r" b="b"/>
              <a:pathLst>
                <a:path w="3919228" h="3883599">
                  <a:moveTo>
                    <a:pt x="0" y="0"/>
                  </a:moveTo>
                  <a:lnTo>
                    <a:pt x="3919228" y="0"/>
                  </a:lnTo>
                  <a:lnTo>
                    <a:pt x="3919228" y="3883599"/>
                  </a:lnTo>
                  <a:lnTo>
                    <a:pt x="0" y="388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2"/>
            <p:cNvSpPr/>
            <p:nvPr/>
          </p:nvSpPr>
          <p:spPr>
            <a:xfrm flipH="1">
              <a:off x="-2621935" y="6843498"/>
              <a:ext cx="4508096" cy="3870601"/>
            </a:xfrm>
            <a:custGeom>
              <a:avLst/>
              <a:gdLst/>
              <a:ahLst/>
              <a:cxnLst/>
              <a:rect l="l" t="t" r="r" b="b"/>
              <a:pathLst>
                <a:path w="4677463" h="3870601">
                  <a:moveTo>
                    <a:pt x="0" y="0"/>
                  </a:moveTo>
                  <a:lnTo>
                    <a:pt x="4677463" y="0"/>
                  </a:lnTo>
                  <a:lnTo>
                    <a:pt x="4677463" y="3870601"/>
                  </a:lnTo>
                  <a:lnTo>
                    <a:pt x="0" y="387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84492" y="1023687"/>
            <a:ext cx="19143099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2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642</Words>
  <Application>Microsoft Office PowerPoint</Application>
  <PresentationFormat>Custom</PresentationFormat>
  <Paragraphs>210</Paragraphs>
  <Slides>30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 Light</vt:lpstr>
      <vt:lpstr>Times New Roman</vt:lpstr>
      <vt:lpstr>UVF Barmbrack</vt:lpstr>
      <vt:lpstr>UTM Avo</vt:lpstr>
      <vt:lpstr>SVN-Newton</vt:lpstr>
      <vt:lpstr>Calibri</vt:lpstr>
      <vt:lpstr>#9Slide07 HoneyCream</vt:lpstr>
      <vt:lpstr>Office Theme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B10 phep cong trong pham vi 10 tiet 5</dc:title>
  <cp:lastModifiedBy>Administrator</cp:lastModifiedBy>
  <cp:revision>39</cp:revision>
  <dcterms:created xsi:type="dcterms:W3CDTF">2006-08-16T00:00:00Z</dcterms:created>
  <dcterms:modified xsi:type="dcterms:W3CDTF">2026-01-13T05:02:53Z</dcterms:modified>
  <dc:identifier>DAGzC2PRMIM</dc:identifier>
</cp:coreProperties>
</file>