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35"/>
  </p:notesMasterIdLst>
  <p:sldIdLst>
    <p:sldId id="279" r:id="rId4"/>
    <p:sldId id="280" r:id="rId5"/>
    <p:sldId id="257" r:id="rId6"/>
    <p:sldId id="256" r:id="rId7"/>
    <p:sldId id="281" r:id="rId8"/>
    <p:sldId id="282" r:id="rId9"/>
    <p:sldId id="283" r:id="rId10"/>
    <p:sldId id="284" r:id="rId11"/>
    <p:sldId id="285" r:id="rId12"/>
    <p:sldId id="286" r:id="rId13"/>
    <p:sldId id="287" r:id="rId14"/>
    <p:sldId id="288" r:id="rId15"/>
    <p:sldId id="269" r:id="rId16"/>
    <p:sldId id="289" r:id="rId17"/>
    <p:sldId id="271" r:id="rId18"/>
    <p:sldId id="273" r:id="rId19"/>
    <p:sldId id="275" r:id="rId20"/>
    <p:sldId id="277" r:id="rId21"/>
    <p:sldId id="290" r:id="rId22"/>
    <p:sldId id="291" r:id="rId23"/>
    <p:sldId id="278" r:id="rId24"/>
    <p:sldId id="292" r:id="rId25"/>
    <p:sldId id="300" r:id="rId26"/>
    <p:sldId id="272" r:id="rId27"/>
    <p:sldId id="301" r:id="rId28"/>
    <p:sldId id="302" r:id="rId29"/>
    <p:sldId id="303" r:id="rId30"/>
    <p:sldId id="304" r:id="rId31"/>
    <p:sldId id="305" r:id="rId32"/>
    <p:sldId id="306"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93" autoAdjust="0"/>
  </p:normalViewPr>
  <p:slideViewPr>
    <p:cSldViewPr snapToGrid="0">
      <p:cViewPr varScale="1">
        <p:scale>
          <a:sx n="49" d="100"/>
          <a:sy n="49" d="100"/>
        </p:scale>
        <p:origin x="15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03/09/2024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16BBF0-6195-E2F8-D86A-F69CBF3B6B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F86A061-0E21-ACCC-F17E-44182D5AF3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39660A5-B6F0-6C62-04C6-4B6F29350C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svg"/><Relationship Id="rId12" Type="http://schemas.openxmlformats.org/officeDocument/2006/relationships/image" Target="../media/image1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png"/><Relationship Id="rId5" Type="http://schemas.openxmlformats.org/officeDocument/2006/relationships/image" Target="../media/image19.png"/><Relationship Id="rId10"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0.jpeg"/><Relationship Id="rId5" Type="http://schemas.openxmlformats.org/officeDocument/2006/relationships/image" Target="../media/image19.png"/><Relationship Id="rId10" Type="http://schemas.openxmlformats.org/officeDocument/2006/relationships/image" Target="../media/image46.png"/><Relationship Id="rId4" Type="http://schemas.openxmlformats.org/officeDocument/2006/relationships/image" Target="../media/image47.sv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11.svg"/><Relationship Id="rId5" Type="http://schemas.openxmlformats.org/officeDocument/2006/relationships/image" Target="../media/image54.png"/><Relationship Id="rId10"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1.svg"/><Relationship Id="rId5" Type="http://schemas.openxmlformats.org/officeDocument/2006/relationships/image" Target="../media/image54.png"/><Relationship Id="rId10"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11.svg"/><Relationship Id="rId5" Type="http://schemas.openxmlformats.org/officeDocument/2006/relationships/image" Target="../media/image54.png"/><Relationship Id="rId10"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6.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79.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81.png"/><Relationship Id="rId1" Type="http://schemas.openxmlformats.org/officeDocument/2006/relationships/tags" Target="../tags/tag1.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19" Type="http://schemas.openxmlformats.org/officeDocument/2006/relationships/image" Target="../media/image80.png"/><Relationship Id="rId4" Type="http://schemas.openxmlformats.org/officeDocument/2006/relationships/slideLayout" Target="../slideLayouts/slideLayout7.xml"/><Relationship Id="rId9" Type="http://schemas.openxmlformats.org/officeDocument/2006/relationships/image" Target="../media/image72.png"/><Relationship Id="rId14" Type="http://schemas.openxmlformats.org/officeDocument/2006/relationships/image" Target="../media/image77.svg"/></Relationships>
</file>

<file path=ppt/slides/_rels/slide24.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notesSlide" Target="../notesSlides/notesSlide1.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6.png"/><Relationship Id="rId7" Type="http://schemas.openxmlformats.org/officeDocument/2006/relationships/image" Target="../media/image9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2.jpg"/><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4.xml"/><Relationship Id="rId5" Type="http://schemas.openxmlformats.org/officeDocument/2006/relationships/image" Target="../media/image10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TotalTime>
  <Words>1012</Words>
  <Application>Microsoft Office PowerPoint</Application>
  <PresentationFormat>Widescreen</PresentationFormat>
  <Paragraphs>84</Paragraphs>
  <Slides>31</Slides>
  <Notes>1</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Cambria</vt:lpstr>
      <vt:lpstr>Cambria Bold</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2024-07-21T01:54:37Z</dcterms:created>
  <dcterms:modified xsi:type="dcterms:W3CDTF">2024-09-03T08:33:28Z</dcterms:modified>
  <cp:category>9Slide.vn</cp:category>
</cp:coreProperties>
</file>