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59" r:id="rId8"/>
    <p:sldMasterId id="2147483775" r:id="rId9"/>
  </p:sldMasterIdLst>
  <p:notesMasterIdLst>
    <p:notesMasterId r:id="rId45"/>
  </p:notesMasterIdLst>
  <p:sldIdLst>
    <p:sldId id="281" r:id="rId10"/>
    <p:sldId id="259" r:id="rId11"/>
    <p:sldId id="323" r:id="rId12"/>
    <p:sldId id="322" r:id="rId13"/>
    <p:sldId id="294" r:id="rId14"/>
    <p:sldId id="274" r:id="rId15"/>
    <p:sldId id="317" r:id="rId16"/>
    <p:sldId id="539" r:id="rId17"/>
    <p:sldId id="315" r:id="rId18"/>
    <p:sldId id="316" r:id="rId19"/>
    <p:sldId id="326" r:id="rId20"/>
    <p:sldId id="264" r:id="rId21"/>
    <p:sldId id="327" r:id="rId22"/>
    <p:sldId id="328" r:id="rId23"/>
    <p:sldId id="318" r:id="rId24"/>
    <p:sldId id="319" r:id="rId25"/>
    <p:sldId id="320" r:id="rId26"/>
    <p:sldId id="528" r:id="rId27"/>
    <p:sldId id="530" r:id="rId28"/>
    <p:sldId id="321" r:id="rId29"/>
    <p:sldId id="324" r:id="rId30"/>
    <p:sldId id="531" r:id="rId31"/>
    <p:sldId id="325" r:id="rId32"/>
    <p:sldId id="532" r:id="rId33"/>
    <p:sldId id="533" r:id="rId34"/>
    <p:sldId id="534" r:id="rId35"/>
    <p:sldId id="468" r:id="rId36"/>
    <p:sldId id="469" r:id="rId37"/>
    <p:sldId id="535" r:id="rId38"/>
    <p:sldId id="346" r:id="rId39"/>
    <p:sldId id="536" r:id="rId40"/>
    <p:sldId id="537" r:id="rId41"/>
    <p:sldId id="538" r:id="rId42"/>
    <p:sldId id="304" r:id="rId43"/>
    <p:sldId id="38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12" autoAdjust="0"/>
  </p:normalViewPr>
  <p:slideViewPr>
    <p:cSldViewPr snapToGrid="0">
      <p:cViewPr varScale="1">
        <p:scale>
          <a:sx n="65" d="100"/>
          <a:sy n="65" d="100"/>
        </p:scale>
        <p:origin x="-93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8/28/2024</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203879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8/28/2024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xmlns=""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7DA5446-D18C-AE31-3434-6E8E12841AA6}"/>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5" name="Footer Placeholder 4">
            <a:extLst>
              <a:ext uri="{FF2B5EF4-FFF2-40B4-BE49-F238E27FC236}">
                <a16:creationId xmlns:a16="http://schemas.microsoft.com/office/drawing/2014/main" xmlns=""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53CD00-605B-24ED-CF4D-A80B58C2C021}"/>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5" name="Footer Placeholder 4">
            <a:extLst>
              <a:ext uri="{FF2B5EF4-FFF2-40B4-BE49-F238E27FC236}">
                <a16:creationId xmlns:a16="http://schemas.microsoft.com/office/drawing/2014/main" xmlns=""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99D7D62-D27C-7F9B-0354-99355C1CC224}"/>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5" name="Footer Placeholder 4">
            <a:extLst>
              <a:ext uri="{FF2B5EF4-FFF2-40B4-BE49-F238E27FC236}">
                <a16:creationId xmlns:a16="http://schemas.microsoft.com/office/drawing/2014/main" xmlns=""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B6577FD-A18F-E907-A6A1-DB12ABB78AA4}"/>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6" name="Footer Placeholder 5">
            <a:extLst>
              <a:ext uri="{FF2B5EF4-FFF2-40B4-BE49-F238E27FC236}">
                <a16:creationId xmlns:a16="http://schemas.microsoft.com/office/drawing/2014/main" xmlns=""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4BF60B-57E7-BEB5-DE84-1639AE01FEA6}"/>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8" name="Footer Placeholder 7">
            <a:extLst>
              <a:ext uri="{FF2B5EF4-FFF2-40B4-BE49-F238E27FC236}">
                <a16:creationId xmlns:a16="http://schemas.microsoft.com/office/drawing/2014/main" xmlns=""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D489E27-C0F2-D34A-D217-0C23237732A9}"/>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4" name="Footer Placeholder 3">
            <a:extLst>
              <a:ext uri="{FF2B5EF4-FFF2-40B4-BE49-F238E27FC236}">
                <a16:creationId xmlns:a16="http://schemas.microsoft.com/office/drawing/2014/main" xmlns=""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AE69D6-7520-0926-FC55-04EC74F79EDD}"/>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3" name="Footer Placeholder 2">
            <a:extLst>
              <a:ext uri="{FF2B5EF4-FFF2-40B4-BE49-F238E27FC236}">
                <a16:creationId xmlns:a16="http://schemas.microsoft.com/office/drawing/2014/main" xmlns=""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D39837E-2057-11AF-DD51-63AC65B6041D}"/>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6" name="Footer Placeholder 5">
            <a:extLst>
              <a:ext uri="{FF2B5EF4-FFF2-40B4-BE49-F238E27FC236}">
                <a16:creationId xmlns:a16="http://schemas.microsoft.com/office/drawing/2014/main" xmlns=""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BCC65E-26FF-C9D7-454A-9977598CEA38}"/>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6" name="Footer Placeholder 5">
            <a:extLst>
              <a:ext uri="{FF2B5EF4-FFF2-40B4-BE49-F238E27FC236}">
                <a16:creationId xmlns:a16="http://schemas.microsoft.com/office/drawing/2014/main" xmlns=""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C6259D-8F06-5FC1-0254-AD5EBD6C967C}"/>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5" name="Footer Placeholder 4">
            <a:extLst>
              <a:ext uri="{FF2B5EF4-FFF2-40B4-BE49-F238E27FC236}">
                <a16:creationId xmlns:a16="http://schemas.microsoft.com/office/drawing/2014/main" xmlns=""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354EDF-7164-DD23-63C4-A6D5ED51F881}"/>
              </a:ext>
            </a:extLst>
          </p:cNvPr>
          <p:cNvSpPr>
            <a:spLocks noGrp="1"/>
          </p:cNvSpPr>
          <p:nvPr>
            <p:ph type="dt" sz="half" idx="10"/>
          </p:nvPr>
        </p:nvSpPr>
        <p:spPr/>
        <p:txBody>
          <a:bodyPr/>
          <a:lstStyle/>
          <a:p>
            <a:fld id="{AA2AB71B-84CE-44B6-AE65-D6B76D6BAA92}" type="datetimeFigureOut">
              <a:rPr lang="en-US" smtClean="0"/>
              <a:t>8/28/2024</a:t>
            </a:fld>
            <a:endParaRPr lang="en-US"/>
          </a:p>
        </p:txBody>
      </p:sp>
      <p:sp>
        <p:nvSpPr>
          <p:cNvPr id="5" name="Footer Placeholder 4">
            <a:extLst>
              <a:ext uri="{FF2B5EF4-FFF2-40B4-BE49-F238E27FC236}">
                <a16:creationId xmlns:a16="http://schemas.microsoft.com/office/drawing/2014/main" xmlns=""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5" name="Footer Placeholder 4">
            <a:extLst>
              <a:ext uri="{FF2B5EF4-FFF2-40B4-BE49-F238E27FC236}">
                <a16:creationId xmlns:a16="http://schemas.microsoft.com/office/drawing/2014/main" xmlns=""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5" name="Footer Placeholder 4">
            <a:extLst>
              <a:ext uri="{FF2B5EF4-FFF2-40B4-BE49-F238E27FC236}">
                <a16:creationId xmlns:a16="http://schemas.microsoft.com/office/drawing/2014/main" xmlns=""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5" name="Footer Placeholder 4">
            <a:extLst>
              <a:ext uri="{FF2B5EF4-FFF2-40B4-BE49-F238E27FC236}">
                <a16:creationId xmlns:a16="http://schemas.microsoft.com/office/drawing/2014/main" xmlns=""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6" name="Footer Placeholder 5">
            <a:extLst>
              <a:ext uri="{FF2B5EF4-FFF2-40B4-BE49-F238E27FC236}">
                <a16:creationId xmlns:a16="http://schemas.microsoft.com/office/drawing/2014/main" xmlns=""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8" name="Footer Placeholder 7">
            <a:extLst>
              <a:ext uri="{FF2B5EF4-FFF2-40B4-BE49-F238E27FC236}">
                <a16:creationId xmlns:a16="http://schemas.microsoft.com/office/drawing/2014/main" xmlns=""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3" name="Footer Placeholder 2">
            <a:extLst>
              <a:ext uri="{FF2B5EF4-FFF2-40B4-BE49-F238E27FC236}">
                <a16:creationId xmlns:a16="http://schemas.microsoft.com/office/drawing/2014/main" xmlns=""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6" name="Footer Placeholder 5">
            <a:extLst>
              <a:ext uri="{FF2B5EF4-FFF2-40B4-BE49-F238E27FC236}">
                <a16:creationId xmlns:a16="http://schemas.microsoft.com/office/drawing/2014/main" xmlns=""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6" name="Footer Placeholder 5">
            <a:extLst>
              <a:ext uri="{FF2B5EF4-FFF2-40B4-BE49-F238E27FC236}">
                <a16:creationId xmlns:a16="http://schemas.microsoft.com/office/drawing/2014/main" xmlns=""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5" name="Footer Placeholder 4">
            <a:extLst>
              <a:ext uri="{FF2B5EF4-FFF2-40B4-BE49-F238E27FC236}">
                <a16:creationId xmlns:a16="http://schemas.microsoft.com/office/drawing/2014/main" xmlns=""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8/28/2024</a:t>
            </a:fld>
            <a:endParaRPr lang="en-US"/>
          </a:p>
        </p:txBody>
      </p:sp>
      <p:sp>
        <p:nvSpPr>
          <p:cNvPr id="5" name="Footer Placeholder 4">
            <a:extLst>
              <a:ext uri="{FF2B5EF4-FFF2-40B4-BE49-F238E27FC236}">
                <a16:creationId xmlns:a16="http://schemas.microsoft.com/office/drawing/2014/main" xmlns=""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8/28/2024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1.jp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2.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D4D630A9-A312-FAA9-2E7C-D2514FE9C6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A745DB47-82D7-BF4C-0190-6988A62E06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0F17D890-1929-88EB-C5F8-BB41948DA8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E2FF8EAF-56D7-59AE-B314-549CCA8935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D692E3B6-8CEB-07EA-8F61-F0894AEA173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3F9B01E3-3FE5-225F-D165-ABB37F2B23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8/28/2024</a:t>
            </a:fld>
            <a:endParaRPr lang="en-US"/>
          </a:p>
        </p:txBody>
      </p:sp>
      <p:sp>
        <p:nvSpPr>
          <p:cNvPr id="5" name="Footer Placeholder 4">
            <a:extLst>
              <a:ext uri="{FF2B5EF4-FFF2-40B4-BE49-F238E27FC236}">
                <a16:creationId xmlns:a16="http://schemas.microsoft.com/office/drawing/2014/main" xmlns=""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pic>
        <p:nvPicPr>
          <p:cNvPr id="8" name="Picture 7">
            <a:extLst>
              <a:ext uri="{FF2B5EF4-FFF2-40B4-BE49-F238E27FC236}">
                <a16:creationId xmlns:a16="http://schemas.microsoft.com/office/drawing/2014/main" xmlns="" id="{B659DCD2-05E8-D9C8-CDFF-510FB63678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900" y="-681037"/>
            <a:ext cx="6858000" cy="6858000"/>
          </a:xfrm>
          <a:prstGeom prst="rect">
            <a:avLst/>
          </a:prstGeom>
        </p:spPr>
      </p:pic>
      <p:pic>
        <p:nvPicPr>
          <p:cNvPr id="9" name="Picture 8">
            <a:extLst>
              <a:ext uri="{FF2B5EF4-FFF2-40B4-BE49-F238E27FC236}">
                <a16:creationId xmlns:a16="http://schemas.microsoft.com/office/drawing/2014/main" xmlns="" id="{034B2D82-4A3E-5A20-8523-3600530D76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6424275"/>
            <a:ext cx="6858000" cy="6858000"/>
          </a:xfrm>
          <a:prstGeom prst="rect">
            <a:avLst/>
          </a:prstGeom>
        </p:spPr>
      </p:pic>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8DC742C0-CA99-2135-6C8C-B18CBDE4826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761A49E1-0308-B23D-4454-003686A6CE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078DADEF-F735-4795-A5F5-B3BF69890C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8/28/2024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3.png"/><Relationship Id="rId10" Type="http://schemas.openxmlformats.org/officeDocument/2006/relationships/image" Target="../media/image19.png"/><Relationship Id="rId19"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22.sv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47.pn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56.xml"/><Relationship Id="rId6" Type="http://schemas.openxmlformats.org/officeDocument/2006/relationships/image" Target="../media/image49.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image" Target="../media/image47.pn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3.jp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54.sv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3.jp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4.sv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58.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67.sv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sv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68.png"/><Relationship Id="rId5" Type="http://schemas.openxmlformats.org/officeDocument/2006/relationships/image" Target="../media/image64.pn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67.sv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69.png"/><Relationship Id="rId5" Type="http://schemas.openxmlformats.org/officeDocument/2006/relationships/image" Target="../media/image64.png"/><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40.xml"/><Relationship Id="rId5" Type="http://schemas.openxmlformats.org/officeDocument/2006/relationships/image" Target="../media/image66.pn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1.png"/><Relationship Id="rId10" Type="http://schemas.openxmlformats.org/officeDocument/2006/relationships/image" Target="../media/image74.png"/><Relationship Id="rId4" Type="http://schemas.microsoft.com/office/2007/relationships/hdphoto" Target="../media/hdphoto2.wdp"/><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67.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1.xml"/><Relationship Id="rId1" Type="http://schemas.openxmlformats.org/officeDocument/2006/relationships/slideLayout" Target="../slideLayouts/slideLayout83.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2.xml"/><Relationship Id="rId1" Type="http://schemas.openxmlformats.org/officeDocument/2006/relationships/slideLayout" Target="../slideLayouts/slideLayout95.xml"/><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image" Target="../media/image83.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4.xml"/><Relationship Id="rId1" Type="http://schemas.openxmlformats.org/officeDocument/2006/relationships/slideLayout" Target="../slideLayouts/slideLayout83.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5.xml"/><Relationship Id="rId1" Type="http://schemas.openxmlformats.org/officeDocument/2006/relationships/slideLayout" Target="../slideLayouts/slideLayout83.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xmlns="" id="{42575B31-74CE-79C5-D050-28B75D46286E}"/>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0" y="103240"/>
            <a:ext cx="12192000" cy="6754760"/>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xmlns="" id="{442BB978-EE42-05B0-652D-1B726DD0BDFD}"/>
              </a:ext>
            </a:extLst>
          </p:cNvPr>
          <p:cNvSpPr txBox="1"/>
          <p:nvPr/>
        </p:nvSpPr>
        <p:spPr>
          <a:xfrm>
            <a:off x="933450" y="485775"/>
            <a:ext cx="11042240" cy="6186309"/>
          </a:xfrm>
          <a:prstGeom prst="rect">
            <a:avLst/>
          </a:prstGeom>
          <a:noFill/>
        </p:spPr>
        <p:txBody>
          <a:bodyPr wrap="square" rtlCol="0">
            <a:spAutoFit/>
          </a:bodyPr>
          <a:lstStyle/>
          <a:p>
            <a:pPr algn="just"/>
            <a:r>
              <a:rPr lang="en-US" sz="2200" b="1" dirty="0">
                <a:solidFill>
                  <a:srgbClr val="150309"/>
                </a:solidFill>
                <a:latin typeface="Cambria" panose="02040503050406030204" pitchFamily="18" charset="0"/>
                <a:ea typeface="Cambria" panose="02040503050406030204" pitchFamily="18" charset="0"/>
              </a:rPr>
              <a:t>   </a:t>
            </a:r>
            <a:r>
              <a:rPr lang="vi-VN" sz="2200" b="1" dirty="0">
                <a:solidFill>
                  <a:srgbClr val="150309"/>
                </a:solidFill>
                <a:latin typeface="Cambria" panose="02040503050406030204" pitchFamily="18" charset="0"/>
                <a:ea typeface="Cambria" panose="02040503050406030204" pitchFamily="18" charset="0"/>
              </a:rPr>
              <a:t>Bỗng Mư Hoa hỏi:</a:t>
            </a:r>
          </a:p>
          <a:p>
            <a:pPr algn="just"/>
            <a:r>
              <a:rPr lang="en-US" sz="2200" b="1" dirty="0">
                <a:solidFill>
                  <a:srgbClr val="150309"/>
                </a:solidFill>
                <a:latin typeface="Cambria" panose="02040503050406030204" pitchFamily="18" charset="0"/>
                <a:ea typeface="Cambria" panose="02040503050406030204" pitchFamily="18" charset="0"/>
              </a:rPr>
              <a:t>   </a:t>
            </a:r>
            <a:r>
              <a:rPr lang="vi-VN" sz="2200" b="1"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b="1" dirty="0">
                <a:solidFill>
                  <a:srgbClr val="150309"/>
                </a:solidFill>
                <a:latin typeface="Cambria" panose="02040503050406030204" pitchFamily="18" charset="0"/>
                <a:ea typeface="Cambria" panose="02040503050406030204" pitchFamily="18" charset="0"/>
              </a:rPr>
              <a:t>   </a:t>
            </a:r>
            <a:r>
              <a:rPr lang="vi-VN" sz="2200" b="1" dirty="0">
                <a:solidFill>
                  <a:srgbClr val="150309"/>
                </a:solidFill>
                <a:latin typeface="Cambria" panose="02040503050406030204" pitchFamily="18" charset="0"/>
                <a:ea typeface="Cambria" panose="02040503050406030204" pitchFamily="18" charset="0"/>
              </a:rPr>
              <a:t>Mư Nhơ gật đầu:</a:t>
            </a:r>
          </a:p>
          <a:p>
            <a:pPr algn="just"/>
            <a:r>
              <a:rPr lang="en-US" sz="2200" b="1" dirty="0">
                <a:solidFill>
                  <a:srgbClr val="150309"/>
                </a:solidFill>
                <a:latin typeface="Cambria" panose="02040503050406030204" pitchFamily="18" charset="0"/>
                <a:ea typeface="Cambria" panose="02040503050406030204" pitchFamily="18" charset="0"/>
              </a:rPr>
              <a:t>   </a:t>
            </a:r>
            <a:r>
              <a:rPr lang="vi-VN" sz="2200" b="1"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b="1" dirty="0">
                <a:solidFill>
                  <a:srgbClr val="150309"/>
                </a:solidFill>
                <a:latin typeface="Cambria" panose="02040503050406030204" pitchFamily="18" charset="0"/>
                <a:ea typeface="Cambria" panose="02040503050406030204" pitchFamily="18" charset="0"/>
              </a:rPr>
              <a:t>   </a:t>
            </a:r>
            <a:r>
              <a:rPr lang="vi-VN" sz="2200" b="1" dirty="0">
                <a:solidFill>
                  <a:srgbClr val="150309"/>
                </a:solidFill>
                <a:latin typeface="Cambria" panose="02040503050406030204" pitchFamily="18" charset="0"/>
                <a:ea typeface="Cambria" panose="02040503050406030204" pitchFamily="18" charset="0"/>
              </a:rPr>
              <a:t>Mư Hoa bật dậy:</a:t>
            </a:r>
          </a:p>
          <a:p>
            <a:pPr algn="just"/>
            <a:r>
              <a:rPr lang="en-US" sz="2200" b="1" dirty="0">
                <a:solidFill>
                  <a:srgbClr val="150309"/>
                </a:solidFill>
                <a:latin typeface="Cambria" panose="02040503050406030204" pitchFamily="18" charset="0"/>
                <a:ea typeface="Cambria" panose="02040503050406030204" pitchFamily="18" charset="0"/>
              </a:rPr>
              <a:t>   </a:t>
            </a:r>
            <a:r>
              <a:rPr lang="vi-VN" sz="2200" b="1"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b="1" dirty="0">
                <a:solidFill>
                  <a:srgbClr val="150309"/>
                </a:solidFill>
                <a:latin typeface="Cambria" panose="02040503050406030204" pitchFamily="18" charset="0"/>
                <a:ea typeface="Cambria" panose="02040503050406030204" pitchFamily="18" charset="0"/>
              </a:rPr>
              <a:t>   </a:t>
            </a:r>
            <a:r>
              <a:rPr lang="vi-VN" sz="2200" b="1" dirty="0">
                <a:solidFill>
                  <a:srgbClr val="C00000"/>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b="1" dirty="0">
                <a:solidFill>
                  <a:srgbClr val="150309"/>
                </a:solidFill>
                <a:latin typeface="Cambria" panose="02040503050406030204" pitchFamily="18" charset="0"/>
                <a:ea typeface="Cambria" panose="02040503050406030204" pitchFamily="18" charset="0"/>
              </a:rPr>
              <a:t>   </a:t>
            </a:r>
            <a:r>
              <a:rPr lang="vi-VN" sz="2200" b="1" dirty="0">
                <a:solidFill>
                  <a:srgbClr val="002060"/>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b="1" dirty="0">
                <a:solidFill>
                  <a:srgbClr val="150309"/>
                </a:solidFill>
                <a:latin typeface="Cambria" panose="02040503050406030204" pitchFamily="18" charset="0"/>
                <a:ea typeface="Cambria" panose="02040503050406030204" pitchFamily="18" charset="0"/>
              </a:rPr>
              <a:t>(</a:t>
            </a:r>
            <a:r>
              <a:rPr lang="vi-VN" sz="2200" b="1" i="1" dirty="0">
                <a:solidFill>
                  <a:srgbClr val="150309"/>
                </a:solidFill>
                <a:latin typeface="Cambria" panose="02040503050406030204" pitchFamily="18" charset="0"/>
                <a:ea typeface="Cambria" panose="02040503050406030204" pitchFamily="18" charset="0"/>
              </a:rPr>
              <a:t>Theo</a:t>
            </a:r>
            <a:r>
              <a:rPr lang="vi-VN" sz="2200" b="1"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1"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8DA0FED7-9C16-4FED-B38C-D91B7CC41E7F}"/>
              </a:ext>
            </a:extLst>
          </p:cNvPr>
          <p:cNvSpPr txBox="1"/>
          <p:nvPr/>
        </p:nvSpPr>
        <p:spPr>
          <a:xfrm>
            <a:off x="757106" y="1427996"/>
            <a:ext cx="10803037" cy="783193"/>
          </a:xfrm>
          <a:prstGeom prst="roundRect">
            <a:avLst/>
          </a:prstGeom>
          <a:solidFill>
            <a:srgbClr val="FFFFCC"/>
          </a:solidFill>
          <a:ln w="38100">
            <a:solidFill>
              <a:srgbClr val="FFC000"/>
            </a:solidFill>
          </a:ln>
        </p:spPr>
        <p:txBody>
          <a:bodyPr wrap="square" rtlCol="0">
            <a:spAutoFit/>
          </a:bodyPr>
          <a:lstStyle/>
          <a:p>
            <a:pPr algn="ctr" defTabSz="1219170">
              <a:buClr>
                <a:srgbClr val="000000"/>
              </a:buClr>
            </a:pPr>
            <a:r>
              <a:rPr lang="vi-VN"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xmlns="" id="{0C8DD025-1CB9-097B-C81D-6C1CBDEAECB0}"/>
              </a:ext>
            </a:extLst>
          </p:cNvPr>
          <p:cNvSpPr txBox="1"/>
          <p:nvPr/>
        </p:nvSpPr>
        <p:spPr>
          <a:xfrm>
            <a:off x="2562939" y="2427775"/>
            <a:ext cx="8937027" cy="715089"/>
          </a:xfrm>
          <a:prstGeom prst="roundRect">
            <a:avLst/>
          </a:prstGeom>
          <a:solidFill>
            <a:srgbClr val="FFFFCC"/>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xmlns=""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xmlns=""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xmlns=""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xmlns="" id="{FB60F34A-36E1-E55E-E7AC-4862F4020993}"/>
              </a:ext>
            </a:extLst>
          </p:cNvPr>
          <p:cNvSpPr txBox="1"/>
          <p:nvPr/>
        </p:nvSpPr>
        <p:spPr>
          <a:xfrm>
            <a:off x="3651762" y="3418191"/>
            <a:ext cx="7340093" cy="646986"/>
          </a:xfrm>
          <a:prstGeom prst="roundRect">
            <a:avLst/>
          </a:prstGeom>
          <a:solidFill>
            <a:srgbClr val="FFFFCC"/>
          </a:solidFill>
          <a:ln w="38100">
            <a:solidFill>
              <a:srgbClr val="FFC000"/>
            </a:solidFill>
          </a:ln>
        </p:spPr>
        <p:txBody>
          <a:bodyPr wrap="square" rtlCol="0">
            <a:spAutoFit/>
          </a:bodyPr>
          <a:lstStyle/>
          <a:p>
            <a:pPr algn="ctr" defTabSz="1219170">
              <a:buClr>
                <a:srgbClr val="000000"/>
              </a:buClr>
            </a:pPr>
            <a:r>
              <a:rPr lang="vi-VN"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xmlns="" id="{6AAA7EC3-037F-F3EB-D08D-FACA67D3AEDC}"/>
              </a:ext>
            </a:extLst>
          </p:cNvPr>
          <p:cNvSpPr txBox="1"/>
          <p:nvPr/>
        </p:nvSpPr>
        <p:spPr>
          <a:xfrm>
            <a:off x="4807053" y="4385943"/>
            <a:ext cx="5443076" cy="646986"/>
          </a:xfrm>
          <a:prstGeom prst="roundRect">
            <a:avLst/>
          </a:prstGeom>
          <a:solidFill>
            <a:srgbClr val="FFFFCC"/>
          </a:solidFill>
          <a:ln w="38100">
            <a:solidFill>
              <a:srgbClr val="FFC000"/>
            </a:solidFill>
          </a:ln>
        </p:spPr>
        <p:txBody>
          <a:bodyPr wrap="square" rtlCol="0">
            <a:spAutoFit/>
          </a:bodyPr>
          <a:lstStyle/>
          <a:p>
            <a:pPr algn="ctr" defTabSz="1219170">
              <a:buClr>
                <a:srgbClr val="000000"/>
              </a:buClr>
            </a:pPr>
            <a:r>
              <a:rPr lang="vi-VN"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a:t>
            </a:r>
            <a:r>
              <a:rPr lang="en-US" sz="3200"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kern="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trống rộn ràng.</a:t>
            </a:r>
            <a:endParaRPr lang="en-US"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xmlns="" id="{6AAA7EC3-037F-F3EB-D08D-FACA67D3AEDC}"/>
              </a:ext>
            </a:extLst>
          </p:cNvPr>
          <p:cNvSpPr txBox="1"/>
          <p:nvPr/>
        </p:nvSpPr>
        <p:spPr>
          <a:xfrm>
            <a:off x="4900461" y="5349483"/>
            <a:ext cx="4152900" cy="646986"/>
          </a:xfrm>
          <a:prstGeom prst="roundRect">
            <a:avLst/>
          </a:prstGeom>
          <a:solidFill>
            <a:srgbClr val="FFFFCC"/>
          </a:solidFill>
          <a:ln w="38100">
            <a:solidFill>
              <a:srgbClr val="FFC000"/>
            </a:solidFill>
          </a:ln>
        </p:spPr>
        <p:txBody>
          <a:bodyPr wrap="square" rtlCol="0">
            <a:spAutoFit/>
          </a:bodyPr>
          <a:lstStyle/>
          <a:p>
            <a:pPr algn="ctr" defTabSz="1219170">
              <a:buClr>
                <a:srgbClr val="000000"/>
              </a:buClr>
            </a:pPr>
            <a:r>
              <a:rPr lang="vi-VN"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kern="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kern="0" smtClea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5: </a:t>
            </a:r>
            <a:r>
              <a:rPr lang="en-US" sz="32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xmlns=""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xmlns=""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xmlns=""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xmlns=""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xmlns=""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xmlns=""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xmlns=""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xmlns=""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xmlns=""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xmlns=""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xmlns=""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xmlns="" id="{4C8D7F73-BB0E-5DFC-94CE-4A96F0CC4229}"/>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xmlns=""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xmlns=""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xmlns=""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xmlns="" id="{DB4DFA07-25E4-9183-A5FE-E7FA2950A9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xmlns=""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xmlns=""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xmlns="" id="{05E621AD-E4C3-F359-7DA4-0451FF3A6B05}"/>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xmlns=""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xmlns=""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xmlns=""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xmlns=""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xmlns=""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xmlns=""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xmlns=""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xmlns=""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xmlns=""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xmlns=""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xmlns=""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xmlns=""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xmlns="" id="{562651CB-5DFB-3343-139D-9094D3FCCC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xmlns=""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xmlns=""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xmlns=""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xmlns="" id="{7F97E1DE-669A-4201-D88A-473AC13C30E3}"/>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xmlns=""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xmlns=""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xmlns=""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xmlns=""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xmlns=""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xmlns=""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xmlns=""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xmlns=""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xmlns=""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xmlns=""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xmlns=""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xmlns=""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xmlns=""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xmlns=""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xmlns="" id="{52B000C8-5A66-1DBB-9A1D-47B06167B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8324" y="574717"/>
            <a:ext cx="8594725" cy="615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xmlns="" id="{2D5C39F6-CAEE-4C4E-90EE-FAC08268E0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xmlns=""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xmlns="" id="{52CA47CD-6BF5-4D8B-912B-69D04D47D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xmlns=""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xmlns=""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xmlns="" id="{2887C56A-DAF6-41A5-8750-C53327C357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xmlns=""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xmlns=""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xmlns="" id="{02EFC93D-8F4B-7E7A-16E2-E1E952E143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xmlns=""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xmlns=""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xmlns=""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xmlns="" id="{C9C185CD-109B-EF93-C454-D4F985A0CB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xmlns=""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nhóm</a:t>
              </a:r>
              <a:r>
                <a:rPr lang="en-US" sz="2400" b="1">
                  <a:solidFill>
                    <a:srgbClr val="002060"/>
                  </a:solidFill>
                  <a:latin typeface="Arial" panose="020B0604020202020204" pitchFamily="34" charset="0"/>
                  <a:cs typeface="Arial" panose="020B0604020202020204" pitchFamily="34" charset="0"/>
                </a:rPr>
                <a:t> </a:t>
              </a:r>
              <a:r>
                <a:rPr lang="en-US" sz="2400" b="1" smtClean="0">
                  <a:solidFill>
                    <a:srgbClr val="002060"/>
                  </a:solidFill>
                  <a:latin typeface="Arial" panose="020B0604020202020204" pitchFamily="34" charset="0"/>
                  <a:cs typeface="Arial" panose="020B0604020202020204" pitchFamily="34" charset="0"/>
                </a:rPr>
                <a:t>2</a:t>
              </a:r>
              <a:endParaRPr lang="en-US" sz="2400" b="1" dirty="0">
                <a:solidFill>
                  <a:srgbClr val="002060"/>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xmlns="" id="{DFF5D7BC-A8EA-A68E-F166-0CC68673DAD5}"/>
              </a:ext>
            </a:extLst>
          </p:cNvPr>
          <p:cNvGrpSpPr/>
          <p:nvPr/>
        </p:nvGrpSpPr>
        <p:grpSpPr>
          <a:xfrm>
            <a:off x="615164" y="2095111"/>
            <a:ext cx="11175675" cy="3091832"/>
            <a:chOff x="663786" y="2296137"/>
            <a:chExt cx="11175675" cy="3091832"/>
          </a:xfrm>
        </p:grpSpPr>
        <p:sp>
          <p:nvSpPr>
            <p:cNvPr id="6" name="TextBox 5">
              <a:extLst>
                <a:ext uri="{FF2B5EF4-FFF2-40B4-BE49-F238E27FC236}">
                  <a16:creationId xmlns:a16="http://schemas.microsoft.com/office/drawing/2014/main" xmlns=""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xmlns="" id="{D8054452-B032-0994-9EBF-E97CCD0D4D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xmlns="" id="{CFB4CBDA-8D73-C645-CEEF-1FAB73BED8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xmlns=""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xmlns=""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xmlns=""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xmlns=""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xmlns="" id="{CFB4CBDA-8D73-C645-CEEF-1FAB73BED8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xmlns=""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xmlns=""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xmlns=""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xmlns="" id="{B3D73183-F745-EB62-38E1-48B681D67D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xmlns=""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xmlns=""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xmlns=""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xmlns=""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xmlns=""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xmlns=""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xmlns="" id="{B3D73183-F745-EB62-38E1-48B681D67D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xmlns=""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xmlns=""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xmlns=""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xmlns="" id="{3CE2542A-4F90-301B-3C74-06145439C0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xmlns=""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xmlns=""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xmlns=""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xmlns=""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xmlns="" id="{BCAFF1B8-262B-B463-EEA8-4C73467AE2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481534"/>
          </a:xfrm>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5854" y="510304"/>
                  <a:pt x="248841" y="-60994"/>
                  <a:pt x="749065" y="0"/>
                </a:cubicBezTo>
                <a:cubicBezTo>
                  <a:pt x="3233977" y="140589"/>
                  <a:pt x="7640757" y="-777492"/>
                  <a:pt x="10027149" y="0"/>
                </a:cubicBezTo>
                <a:cubicBezTo>
                  <a:pt x="10563802" y="38594"/>
                  <a:pt x="10649341" y="267941"/>
                  <a:pt x="10776215" y="850225"/>
                </a:cubicBezTo>
                <a:cubicBezTo>
                  <a:pt x="10934936" y="1719813"/>
                  <a:pt x="10831607" y="2111508"/>
                  <a:pt x="10776215" y="2631308"/>
                </a:cubicBezTo>
                <a:cubicBezTo>
                  <a:pt x="10859953" y="3037048"/>
                  <a:pt x="10518213" y="3396187"/>
                  <a:pt x="10027149" y="3481534"/>
                </a:cubicBezTo>
                <a:cubicBezTo>
                  <a:pt x="8542011" y="3584434"/>
                  <a:pt x="2136314" y="3238114"/>
                  <a:pt x="749065" y="3481534"/>
                </a:cubicBezTo>
                <a:cubicBezTo>
                  <a:pt x="206363" y="3444203"/>
                  <a:pt x="-234869" y="3097511"/>
                  <a:pt x="0" y="2631308"/>
                </a:cubicBezTo>
                <a:cubicBezTo>
                  <a:pt x="1440" y="2112094"/>
                  <a:pt x="42263" y="1578507"/>
                  <a:pt x="0" y="850225"/>
                </a:cubicBezTo>
                <a:close/>
              </a:path>
              <a:path w="10776215" h="3481534" stroke="0" extrusionOk="0">
                <a:moveTo>
                  <a:pt x="0" y="850225"/>
                </a:moveTo>
                <a:cubicBezTo>
                  <a:pt x="-148988" y="283585"/>
                  <a:pt x="241697" y="30714"/>
                  <a:pt x="749065" y="0"/>
                </a:cubicBezTo>
                <a:cubicBezTo>
                  <a:pt x="4725333" y="-316387"/>
                  <a:pt x="5517428" y="194435"/>
                  <a:pt x="10027149" y="0"/>
                </a:cubicBezTo>
                <a:cubicBezTo>
                  <a:pt x="10428810" y="-131094"/>
                  <a:pt x="10646564" y="354702"/>
                  <a:pt x="10776215" y="850225"/>
                </a:cubicBezTo>
                <a:cubicBezTo>
                  <a:pt x="10656928" y="1303595"/>
                  <a:pt x="10917482" y="2267043"/>
                  <a:pt x="10776215" y="2631308"/>
                </a:cubicBezTo>
                <a:cubicBezTo>
                  <a:pt x="10826576" y="2976394"/>
                  <a:pt x="10454165" y="3424709"/>
                  <a:pt x="10027149" y="3481534"/>
                </a:cubicBezTo>
                <a:cubicBezTo>
                  <a:pt x="6758234" y="3418775"/>
                  <a:pt x="4487217" y="3511250"/>
                  <a:pt x="749065" y="3481534"/>
                </a:cubicBezTo>
                <a:cubicBezTo>
                  <a:pt x="374106" y="3547799"/>
                  <a:pt x="-67008" y="3231423"/>
                  <a:pt x="0" y="2631308"/>
                </a:cubicBezTo>
                <a:cubicBezTo>
                  <a:pt x="-57594" y="1813172"/>
                  <a:pt x="83093" y="1701934"/>
                  <a:pt x="0" y="850225"/>
                </a:cubicBezTo>
                <a:close/>
              </a:path>
              <a:path w="10776215" h="3481534" fill="none" stroke="0" extrusionOk="0">
                <a:moveTo>
                  <a:pt x="0" y="850225"/>
                </a:moveTo>
                <a:cubicBezTo>
                  <a:pt x="-44471" y="300010"/>
                  <a:pt x="282614" y="-17496"/>
                  <a:pt x="749065" y="0"/>
                </a:cubicBezTo>
                <a:cubicBezTo>
                  <a:pt x="4350634" y="-10457"/>
                  <a:pt x="7578800" y="90722"/>
                  <a:pt x="10027149" y="0"/>
                </a:cubicBezTo>
                <a:cubicBezTo>
                  <a:pt x="10442758" y="-30640"/>
                  <a:pt x="10614669" y="332821"/>
                  <a:pt x="10776215" y="850225"/>
                </a:cubicBezTo>
                <a:cubicBezTo>
                  <a:pt x="10850953" y="1728460"/>
                  <a:pt x="10857693" y="2006063"/>
                  <a:pt x="10776215" y="2631308"/>
                </a:cubicBezTo>
                <a:cubicBezTo>
                  <a:pt x="10727479" y="3091208"/>
                  <a:pt x="10443219" y="3449320"/>
                  <a:pt x="10027149" y="3481534"/>
                </a:cubicBezTo>
                <a:cubicBezTo>
                  <a:pt x="8876321" y="3681514"/>
                  <a:pt x="2105306" y="3455980"/>
                  <a:pt x="749065" y="3481534"/>
                </a:cubicBezTo>
                <a:cubicBezTo>
                  <a:pt x="266150" y="3493762"/>
                  <a:pt x="-92867" y="3192299"/>
                  <a:pt x="0" y="2631308"/>
                </a:cubicBezTo>
                <a:cubicBezTo>
                  <a:pt x="-6497" y="2366809"/>
                  <a:pt x="48407" y="1650947"/>
                  <a:pt x="0" y="850225"/>
                </a:cubicBezTo>
                <a:close/>
              </a:path>
              <a:path w="10776215" h="3481534" fill="none" stroke="0" extrusionOk="0">
                <a:moveTo>
                  <a:pt x="0" y="850225"/>
                </a:moveTo>
                <a:cubicBezTo>
                  <a:pt x="-42371" y="448493"/>
                  <a:pt x="223251" y="-22297"/>
                  <a:pt x="749065" y="0"/>
                </a:cubicBezTo>
                <a:cubicBezTo>
                  <a:pt x="3690012" y="188514"/>
                  <a:pt x="7951736" y="-461471"/>
                  <a:pt x="10027149" y="0"/>
                </a:cubicBezTo>
                <a:cubicBezTo>
                  <a:pt x="10471164" y="-6555"/>
                  <a:pt x="10652523" y="272036"/>
                  <a:pt x="10776215" y="850225"/>
                </a:cubicBezTo>
                <a:cubicBezTo>
                  <a:pt x="10916534" y="1730864"/>
                  <a:pt x="10854042" y="2013335"/>
                  <a:pt x="10776215" y="2631308"/>
                </a:cubicBezTo>
                <a:cubicBezTo>
                  <a:pt x="10856189" y="3027058"/>
                  <a:pt x="10458416" y="3436696"/>
                  <a:pt x="10027149" y="3481534"/>
                </a:cubicBezTo>
                <a:cubicBezTo>
                  <a:pt x="8593431" y="3721884"/>
                  <a:pt x="2149745" y="3323657"/>
                  <a:pt x="749065" y="3481534"/>
                </a:cubicBezTo>
                <a:cubicBezTo>
                  <a:pt x="153943" y="3471344"/>
                  <a:pt x="-209217" y="3147684"/>
                  <a:pt x="0" y="2631308"/>
                </a:cubicBezTo>
                <a:cubicBezTo>
                  <a:pt x="-14263" y="2230547"/>
                  <a:pt x="11143" y="1587449"/>
                  <a:pt x="0" y="850225"/>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đọc</a:t>
            </a:r>
            <a:r>
              <a:rPr lang="vi-VN" sz="4400" dirty="0">
                <a:solidFill>
                  <a:prstClr val="black"/>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bãi rác;</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nhanh, vui tươi thể hiện tâm </a:t>
            </a:r>
            <a:r>
              <a:rPr lang="en-US" sz="4400" dirty="0" err="1">
                <a:solidFill>
                  <a:prstClr val="black"/>
                </a:solidFill>
                <a:latin typeface="Cambria" panose="02040503050406030204" pitchFamily="18" charset="0"/>
                <a:ea typeface="Cambria" panose="02040503050406030204" pitchFamily="18" charset="0"/>
              </a:rPr>
              <a:t>trạng</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khi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bạn</a:t>
            </a:r>
            <a:r>
              <a:rPr lang="en-US" sz="4400" dirty="0">
                <a:solidFill>
                  <a:prstClr val="black"/>
                </a:solidFill>
                <a:latin typeface="Cambria" panose="02040503050406030204" pitchFamily="18" charset="0"/>
                <a:ea typeface="Cambria" panose="02040503050406030204" pitchFamily="18" charset="0"/>
              </a:rPr>
              <a:t> nhỏ </a:t>
            </a:r>
            <a:r>
              <a:rPr lang="vi-VN" sz="4400" dirty="0">
                <a:solidFill>
                  <a:prstClr val="black"/>
                </a:solidFill>
                <a:latin typeface="Cambria" panose="02040503050406030204" pitchFamily="18" charset="0"/>
                <a:ea typeface="Cambria" panose="02040503050406030204" pitchFamily="18" charset="0"/>
              </a:rPr>
              <a:t>nghĩ ra ý tưởn</a:t>
            </a:r>
            <a:r>
              <a:rPr lang="en-US" sz="4400" dirty="0">
                <a:solidFill>
                  <a:prstClr val="black"/>
                </a:solidFill>
                <a:latin typeface="Cambria" panose="02040503050406030204" pitchFamily="18" charset="0"/>
                <a:ea typeface="Cambria" panose="02040503050406030204" pitchFamily="18" charset="0"/>
              </a:rPr>
              <a:t>g.</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xmlns="" id="{75EA79FC-9305-6556-64E0-D277CE248A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xmlns=""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xmlns=""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xmlns=""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xmlns=""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xmlns=""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xmlns=""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xmlns=""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xmlns=""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xmlns="" id="{5DDAE141-B3A8-1D4A-B2FC-68F169487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xmlns=""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xmlns=""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xmlns="" id="{EA92B3F6-ECF1-BD67-5F7E-DAE913221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xmlns=""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xmlns=""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xmlns=""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xmlns=""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xmlns=""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xmlns=""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xmlns=""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xmlns=""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xmlns=""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xmlns="" id="{B731DBC6-CEBB-36B4-7C8D-4B896A4E9C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xmlns=""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xmlns=""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xmlns=""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xmlns=""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xmlns="" id="{DF98B9D7-0508-4B95-383D-01D8C6652B3D}"/>
              </a:ext>
            </a:extLst>
          </p:cNvPr>
          <p:cNvSpPr txBox="1"/>
          <p:nvPr/>
        </p:nvSpPr>
        <p:spPr>
          <a:xfrm>
            <a:off x="3022729" y="933450"/>
            <a:ext cx="71094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2060"/>
                </a:solidFill>
                <a:effectLst/>
                <a:uLnTx/>
                <a:uFillTx/>
              </a:rPr>
              <a:t>Thứ</a:t>
            </a:r>
            <a:r>
              <a:rPr kumimoji="0" lang="en-US" sz="3600" b="1" i="0" u="none" strike="noStrike" kern="1200" cap="none" spc="0" normalizeH="0" baseline="0" noProof="0">
                <a:ln>
                  <a:noFill/>
                </a:ln>
                <a:solidFill>
                  <a:srgbClr val="002060"/>
                </a:solidFill>
                <a:effectLst/>
                <a:uLnTx/>
                <a:uFillTx/>
              </a:rPr>
              <a:t> </a:t>
            </a:r>
            <a:r>
              <a:rPr kumimoji="0" lang="en-US" sz="3600" b="1" i="0" u="none" strike="noStrike" kern="1200" cap="none" spc="0" normalizeH="0" baseline="0" noProof="0" smtClean="0">
                <a:ln>
                  <a:noFill/>
                </a:ln>
                <a:solidFill>
                  <a:srgbClr val="002060"/>
                </a:solidFill>
                <a:effectLst/>
                <a:uLnTx/>
                <a:uFillTx/>
              </a:rPr>
              <a:t>năm </a:t>
            </a:r>
            <a:r>
              <a:rPr kumimoji="0" lang="en-US" sz="3600" b="1" i="0" u="none" strike="noStrike" kern="1200" cap="none" spc="0" normalizeH="0" baseline="0" noProof="0" err="1">
                <a:ln>
                  <a:noFill/>
                </a:ln>
                <a:solidFill>
                  <a:srgbClr val="002060"/>
                </a:solidFill>
                <a:effectLst/>
                <a:uLnTx/>
                <a:uFillTx/>
              </a:rPr>
              <a:t>ngày</a:t>
            </a:r>
            <a:r>
              <a:rPr kumimoji="0" lang="en-US" sz="3600" b="1" i="0" u="none" strike="noStrike" kern="1200" cap="none" spc="0" normalizeH="0" baseline="0" noProof="0">
                <a:ln>
                  <a:noFill/>
                </a:ln>
                <a:solidFill>
                  <a:srgbClr val="002060"/>
                </a:solidFill>
                <a:effectLst/>
                <a:uLnTx/>
                <a:uFillTx/>
              </a:rPr>
              <a:t> </a:t>
            </a:r>
            <a:r>
              <a:rPr kumimoji="0" lang="en-US" sz="3600" b="1" i="0" u="none" strike="noStrike" kern="1200" cap="none" spc="0" normalizeH="0" baseline="0" noProof="0" smtClean="0">
                <a:ln>
                  <a:noFill/>
                </a:ln>
                <a:solidFill>
                  <a:srgbClr val="002060"/>
                </a:solidFill>
                <a:effectLst/>
                <a:uLnTx/>
                <a:uFillTx/>
              </a:rPr>
              <a:t>29 </a:t>
            </a:r>
            <a:r>
              <a:rPr kumimoji="0" lang="en-US" sz="3600" b="1" i="0" u="none" strike="noStrike" kern="1200" cap="none" spc="0" normalizeH="0" baseline="0" noProof="0" err="1">
                <a:ln>
                  <a:noFill/>
                </a:ln>
                <a:solidFill>
                  <a:srgbClr val="002060"/>
                </a:solidFill>
                <a:effectLst/>
                <a:uLnTx/>
                <a:uFillTx/>
              </a:rPr>
              <a:t>tháng</a:t>
            </a:r>
            <a:r>
              <a:rPr kumimoji="0" lang="en-US" sz="3600" b="1" i="0" u="none" strike="noStrike" kern="1200" cap="none" spc="0" normalizeH="0" baseline="0" noProof="0">
                <a:ln>
                  <a:noFill/>
                </a:ln>
                <a:solidFill>
                  <a:srgbClr val="002060"/>
                </a:solidFill>
                <a:effectLst/>
                <a:uLnTx/>
                <a:uFillTx/>
              </a:rPr>
              <a:t> </a:t>
            </a:r>
            <a:r>
              <a:rPr kumimoji="0" lang="en-US" sz="3600" b="1" i="0" u="none" strike="noStrike" kern="1200" cap="none" spc="0" normalizeH="0" baseline="0" noProof="0" smtClean="0">
                <a:ln>
                  <a:noFill/>
                </a:ln>
                <a:solidFill>
                  <a:srgbClr val="002060"/>
                </a:solidFill>
                <a:effectLst/>
                <a:uLnTx/>
                <a:uFillTx/>
              </a:rPr>
              <a:t>8 </a:t>
            </a:r>
            <a:r>
              <a:rPr kumimoji="0" lang="en-US" sz="3600" b="1" i="0" u="none" strike="noStrike" kern="1200" cap="none" spc="0" normalizeH="0" baseline="0" noProof="0" err="1">
                <a:ln>
                  <a:noFill/>
                </a:ln>
                <a:solidFill>
                  <a:srgbClr val="002060"/>
                </a:solidFill>
                <a:effectLst/>
                <a:uLnTx/>
                <a:uFillTx/>
              </a:rPr>
              <a:t>năm</a:t>
            </a:r>
            <a:r>
              <a:rPr kumimoji="0" lang="en-US" sz="3600" b="1" i="0" u="none" strike="noStrike" kern="1200" cap="none" spc="0" normalizeH="0" baseline="0" noProof="0">
                <a:ln>
                  <a:noFill/>
                </a:ln>
                <a:solidFill>
                  <a:srgbClr val="002060"/>
                </a:solidFill>
                <a:effectLst/>
                <a:uLnTx/>
                <a:uFillTx/>
              </a:rPr>
              <a:t> </a:t>
            </a:r>
            <a:r>
              <a:rPr kumimoji="0" lang="en-US" sz="3600" b="1" i="0" u="none" strike="noStrike" kern="1200" cap="none" spc="0" normalizeH="0" baseline="0" noProof="0" smtClean="0">
                <a:ln>
                  <a:noFill/>
                </a:ln>
                <a:solidFill>
                  <a:srgbClr val="002060"/>
                </a:solidFill>
                <a:effectLst/>
                <a:uLnTx/>
                <a:uFillTx/>
              </a:rPr>
              <a:t>2024</a:t>
            </a:r>
            <a:endParaRPr kumimoji="0" lang="en-US" sz="3600" b="1" i="0" u="none" strike="noStrike" kern="1200" cap="none" spc="0" normalizeH="0" baseline="0" noProof="0" dirty="0">
              <a:ln>
                <a:noFill/>
              </a:ln>
              <a:solidFill>
                <a:srgbClr val="002060"/>
              </a:solidFill>
              <a:effectLst/>
              <a:uLnTx/>
              <a:uFillTx/>
            </a:endParaRPr>
          </a:p>
        </p:txBody>
      </p:sp>
      <p:pic>
        <p:nvPicPr>
          <p:cNvPr id="3" name="Picture 2">
            <a:extLst>
              <a:ext uri="{FF2B5EF4-FFF2-40B4-BE49-F238E27FC236}">
                <a16:creationId xmlns:a16="http://schemas.microsoft.com/office/drawing/2014/main" xmlns="" id="{37CA7C2E-7646-53F2-65E2-AFD1188FF435}"/>
              </a:ext>
            </a:extLst>
          </p:cNvPr>
          <p:cNvPicPr>
            <a:picLocks noChangeAspect="1"/>
          </p:cNvPicPr>
          <p:nvPr/>
        </p:nvPicPr>
        <p:blipFill>
          <a:blip r:embed="rId3"/>
          <a:stretch>
            <a:fillRect/>
          </a:stretch>
        </p:blipFill>
        <p:spPr>
          <a:xfrm>
            <a:off x="4441546" y="1538408"/>
            <a:ext cx="3499407" cy="1609483"/>
          </a:xfrm>
          <a:prstGeom prst="rect">
            <a:avLst/>
          </a:prstGeom>
        </p:spPr>
      </p:pic>
      <p:pic>
        <p:nvPicPr>
          <p:cNvPr id="4" name="Picture 3">
            <a:extLst>
              <a:ext uri="{FF2B5EF4-FFF2-40B4-BE49-F238E27FC236}">
                <a16:creationId xmlns:a16="http://schemas.microsoft.com/office/drawing/2014/main" xmlns="" id="{211D91EB-2BB0-DC45-477B-4333B13ACFC5}"/>
              </a:ext>
            </a:extLst>
          </p:cNvPr>
          <p:cNvPicPr>
            <a:picLocks noChangeAspect="1"/>
          </p:cNvPicPr>
          <p:nvPr/>
        </p:nvPicPr>
        <p:blipFill>
          <a:blip r:embed="rId4"/>
          <a:stretch>
            <a:fillRect/>
          </a:stretch>
        </p:blipFill>
        <p:spPr>
          <a:xfrm>
            <a:off x="535503" y="1502976"/>
            <a:ext cx="4224894" cy="1585097"/>
          </a:xfrm>
          <a:prstGeom prst="rect">
            <a:avLst/>
          </a:prstGeom>
        </p:spPr>
      </p:pic>
      <p:pic>
        <p:nvPicPr>
          <p:cNvPr id="5" name="Picture 4">
            <a:extLst>
              <a:ext uri="{FF2B5EF4-FFF2-40B4-BE49-F238E27FC236}">
                <a16:creationId xmlns:a16="http://schemas.microsoft.com/office/drawing/2014/main" xmlns="" id="{1B6EC39D-3E45-F424-A047-5711D563DB51}"/>
              </a:ext>
            </a:extLst>
          </p:cNvPr>
          <p:cNvPicPr>
            <a:picLocks noChangeAspect="1"/>
          </p:cNvPicPr>
          <p:nvPr/>
        </p:nvPicPr>
        <p:blipFill>
          <a:blip r:embed="rId5"/>
          <a:stretch>
            <a:fillRect/>
          </a:stretch>
        </p:blipFill>
        <p:spPr>
          <a:xfrm>
            <a:off x="1768218" y="3163368"/>
            <a:ext cx="8846063" cy="1731414"/>
          </a:xfrm>
          <a:prstGeom prst="rect">
            <a:avLst/>
          </a:prstGeom>
        </p:spPr>
      </p:pic>
    </p:spTree>
    <p:extLst>
      <p:ext uri="{BB962C8B-B14F-4D97-AF65-F5344CB8AC3E}">
        <p14:creationId xmlns:p14="http://schemas.microsoft.com/office/powerpoint/2010/main" val="2142042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xmlns=""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xmlns=""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xmlns=""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xmlns=""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xmlns=""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xmlns=""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xmlns=""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xmlns=""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xmlns=""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xmlns=""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xmlns="" id="{6231090D-CD6E-9C85-BE74-B2525EB2EB88}"/>
              </a:ext>
            </a:extLst>
          </p:cNvPr>
          <p:cNvSpPr txBox="1">
            <a:spLocks/>
          </p:cNvSpPr>
          <p:nvPr/>
        </p:nvSpPr>
        <p:spPr>
          <a:xfrm>
            <a:off x="3084075" y="478033"/>
            <a:ext cx="6721099"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Times New Roman" pitchFamily="18" charset="0"/>
                <a:cs typeface="Times New Roman" pitchFamily="18" charset="0"/>
              </a:rPr>
              <a:t>Tiêu</a:t>
            </a:r>
            <a:r>
              <a:rPr lang="en-US" sz="4800" kern="0" dirty="0">
                <a:solidFill>
                  <a:srgbClr val="FF0000"/>
                </a:solidFill>
                <a:latin typeface="Times New Roman" pitchFamily="18" charset="0"/>
                <a:cs typeface="Times New Roman" pitchFamily="18" charset="0"/>
              </a:rPr>
              <a:t> </a:t>
            </a:r>
            <a:r>
              <a:rPr lang="en-US" sz="4800" kern="0" dirty="0" err="1">
                <a:solidFill>
                  <a:srgbClr val="FF0000"/>
                </a:solidFill>
                <a:latin typeface="Times New Roman" pitchFamily="18" charset="0"/>
                <a:cs typeface="Times New Roman" pitchFamily="18" charset="0"/>
              </a:rPr>
              <a:t>chí</a:t>
            </a:r>
            <a:r>
              <a:rPr lang="en-US" sz="4800" kern="0" dirty="0">
                <a:solidFill>
                  <a:srgbClr val="FF0000"/>
                </a:solidFill>
                <a:latin typeface="Times New Roman" pitchFamily="18" charset="0"/>
                <a:cs typeface="Times New Roman" pitchFamily="18" charset="0"/>
              </a:rPr>
              <a:t> </a:t>
            </a:r>
            <a:r>
              <a:rPr lang="en-US" sz="4800" kern="0" dirty="0" err="1">
                <a:solidFill>
                  <a:srgbClr val="FF0000"/>
                </a:solidFill>
                <a:latin typeface="Times New Roman" pitchFamily="18" charset="0"/>
                <a:cs typeface="Times New Roman" pitchFamily="18" charset="0"/>
              </a:rPr>
              <a:t>đọc</a:t>
            </a:r>
            <a:r>
              <a:rPr lang="en-US" sz="4800" kern="0" dirty="0">
                <a:solidFill>
                  <a:srgbClr val="FF0000"/>
                </a:solidFill>
                <a:latin typeface="Times New Roman" pitchFamily="18" charset="0"/>
                <a:cs typeface="Times New Roman" pitchFamily="18" charset="0"/>
              </a:rPr>
              <a:t> </a:t>
            </a:r>
            <a:r>
              <a:rPr lang="en-US" sz="4800" kern="0" dirty="0" err="1">
                <a:solidFill>
                  <a:srgbClr val="FF0000"/>
                </a:solidFill>
                <a:latin typeface="Times New Roman" pitchFamily="18" charset="0"/>
                <a:cs typeface="Times New Roman" pitchFamily="18" charset="0"/>
              </a:rPr>
              <a:t>và</a:t>
            </a:r>
            <a:r>
              <a:rPr lang="en-US" sz="4800" kern="0" dirty="0">
                <a:solidFill>
                  <a:srgbClr val="FF0000"/>
                </a:solidFill>
                <a:latin typeface="Times New Roman" pitchFamily="18" charset="0"/>
                <a:cs typeface="Times New Roman" pitchFamily="18" charset="0"/>
              </a:rPr>
              <a:t> </a:t>
            </a:r>
            <a:r>
              <a:rPr lang="en-US" sz="4800" kern="0" dirty="0" err="1">
                <a:solidFill>
                  <a:srgbClr val="FF0000"/>
                </a:solidFill>
                <a:latin typeface="Times New Roman" pitchFamily="18" charset="0"/>
                <a:cs typeface="Times New Roman" pitchFamily="18" charset="0"/>
              </a:rPr>
              <a:t>nhận</a:t>
            </a:r>
            <a:r>
              <a:rPr lang="en-US" sz="4800" kern="0" dirty="0">
                <a:solidFill>
                  <a:srgbClr val="FF0000"/>
                </a:solidFill>
                <a:latin typeface="Times New Roman" pitchFamily="18" charset="0"/>
                <a:cs typeface="Times New Roman" pitchFamily="18" charset="0"/>
              </a:rPr>
              <a:t> </a:t>
            </a:r>
            <a:r>
              <a:rPr lang="en-US" sz="4800" kern="0" dirty="0" err="1">
                <a:solidFill>
                  <a:srgbClr val="FF0000"/>
                </a:solidFill>
                <a:latin typeface="Times New Roman" pitchFamily="18" charset="0"/>
                <a:cs typeface="Times New Roman" pitchFamily="18" charset="0"/>
              </a:rPr>
              <a:t>xét</a:t>
            </a:r>
            <a:endParaRPr lang="en-US" sz="4800" kern="0" dirty="0">
              <a:solidFill>
                <a:srgbClr val="FF0000"/>
              </a:solidFill>
              <a:latin typeface="Times New Roman" pitchFamily="18" charset="0"/>
              <a:cs typeface="Times New Roman" pitchFamily="18" charset="0"/>
            </a:endParaRPr>
          </a:p>
        </p:txBody>
      </p:sp>
      <p:grpSp>
        <p:nvGrpSpPr>
          <p:cNvPr id="74" name="Group 73">
            <a:extLst>
              <a:ext uri="{FF2B5EF4-FFF2-40B4-BE49-F238E27FC236}">
                <a16:creationId xmlns:a16="http://schemas.microsoft.com/office/drawing/2014/main" xmlns=""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xmlns=""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xmlns=""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xmlns=""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xmlns=""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xmlns=""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xmlns=""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xmlns=""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xmlns=""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xmlns=""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xmlns=""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xmlns=""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xmlns=""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xmlns=""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xmlns=""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xmlns=""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xmlns=""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xmlns=""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xmlns=""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xmlns=""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xmlns=""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xmlns=""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xmlns=""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EC989EA7-D780-C8CD-397D-93882CA2E3DE}"/>
              </a:ext>
            </a:extLst>
          </p:cNvPr>
          <p:cNvSpPr/>
          <p:nvPr/>
        </p:nvSpPr>
        <p:spPr>
          <a:xfrm>
            <a:off x="0" y="0"/>
            <a:ext cx="12192000" cy="6636689"/>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xmlns="" id="{442BB978-EE42-05B0-652D-1B726DD0BDFD}"/>
              </a:ext>
            </a:extLst>
          </p:cNvPr>
          <p:cNvSpPr txBox="1"/>
          <p:nvPr/>
        </p:nvSpPr>
        <p:spPr>
          <a:xfrm>
            <a:off x="103239" y="1009953"/>
            <a:ext cx="11857703" cy="3785652"/>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FF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400" b="1" i="0" dirty="0">
                <a:solidFill>
                  <a:srgbClr val="FF0000"/>
                </a:solidFill>
                <a:effectLst/>
                <a:latin typeface="Cambria" panose="02040503050406030204" pitchFamily="18" charset="0"/>
                <a:ea typeface="Cambria" panose="02040503050406030204" pitchFamily="18" charset="0"/>
              </a:rPr>
              <a:t>   </a:t>
            </a:r>
            <a:r>
              <a:rPr lang="vi-VN" sz="2400" b="1" i="0" dirty="0">
                <a:solidFill>
                  <a:srgbClr val="FF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400" b="1" i="0" dirty="0">
                <a:solidFill>
                  <a:srgbClr val="FF0000"/>
                </a:solidFill>
                <a:effectLst/>
                <a:latin typeface="Cambria" panose="02040503050406030204" pitchFamily="18" charset="0"/>
                <a:ea typeface="Cambria" panose="02040503050406030204" pitchFamily="18" charset="0"/>
              </a:rPr>
              <a:t>   </a:t>
            </a:r>
            <a:r>
              <a:rPr lang="vi-VN" sz="2400" b="1" i="0" dirty="0">
                <a:solidFill>
                  <a:srgbClr val="FF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400" b="1" i="0" dirty="0">
                <a:solidFill>
                  <a:srgbClr val="FF0000"/>
                </a:solidFill>
                <a:effectLst/>
                <a:latin typeface="Cambria" panose="02040503050406030204" pitchFamily="18" charset="0"/>
                <a:ea typeface="Cambria" panose="02040503050406030204" pitchFamily="18" charset="0"/>
              </a:rPr>
              <a:t>   </a:t>
            </a:r>
            <a:r>
              <a:rPr lang="vi-VN" sz="2400" b="1" i="0" dirty="0">
                <a:solidFill>
                  <a:srgbClr val="FF0000"/>
                </a:solidFill>
                <a:effectLst/>
                <a:latin typeface="Cambria" panose="02040503050406030204" pitchFamily="18" charset="0"/>
                <a:ea typeface="Cambria" panose="02040503050406030204" pitchFamily="18" charset="0"/>
              </a:rPr>
              <a:t>– Bọn mình còn đâu chỗ mà vui chơi!</a:t>
            </a:r>
          </a:p>
          <a:p>
            <a:pPr algn="just"/>
            <a:r>
              <a:rPr lang="en-US" sz="2400" b="1" i="0" dirty="0">
                <a:solidFill>
                  <a:srgbClr val="FF0000"/>
                </a:solidFill>
                <a:effectLst/>
                <a:latin typeface="Cambria" panose="02040503050406030204" pitchFamily="18" charset="0"/>
                <a:ea typeface="Cambria" panose="02040503050406030204" pitchFamily="18" charset="0"/>
              </a:rPr>
              <a:t>   </a:t>
            </a:r>
            <a:r>
              <a:rPr lang="vi-VN" sz="2400" b="1" i="0" dirty="0">
                <a:solidFill>
                  <a:srgbClr val="FF0000"/>
                </a:solidFill>
                <a:effectLst/>
                <a:latin typeface="Cambria" panose="02040503050406030204" pitchFamily="18" charset="0"/>
                <a:ea typeface="Cambria" panose="02040503050406030204" pitchFamily="18" charset="0"/>
              </a:rPr>
              <a:t>Ja Ka, Ja Prok thì rầu rĩ:</a:t>
            </a:r>
          </a:p>
          <a:p>
            <a:pPr algn="just"/>
            <a:r>
              <a:rPr lang="en-US" sz="2400" b="1" i="0" dirty="0">
                <a:solidFill>
                  <a:srgbClr val="FF0000"/>
                </a:solidFill>
                <a:effectLst/>
                <a:latin typeface="Cambria" panose="02040503050406030204" pitchFamily="18" charset="0"/>
                <a:ea typeface="Cambria" panose="02040503050406030204" pitchFamily="18" charset="0"/>
              </a:rPr>
              <a:t>   </a:t>
            </a:r>
            <a:r>
              <a:rPr lang="vi-VN" sz="2400" b="1" i="0" dirty="0">
                <a:solidFill>
                  <a:srgbClr val="FF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xmlns="" id="{A9703367-779B-E4BB-CD99-86DBBDE01B25}"/>
              </a:ext>
            </a:extLst>
          </p:cNvPr>
          <p:cNvPicPr>
            <a:picLocks noChangeAspect="1"/>
          </p:cNvPicPr>
          <p:nvPr/>
        </p:nvPicPr>
        <p:blipFill>
          <a:blip r:embed="rId4"/>
          <a:stretch>
            <a:fillRect/>
          </a:stretch>
        </p:blipFill>
        <p:spPr>
          <a:xfrm>
            <a:off x="6156531" y="3979913"/>
            <a:ext cx="5962860" cy="2819095"/>
          </a:xfrm>
          <a:prstGeom prst="rect">
            <a:avLst/>
          </a:prstGeom>
        </p:spPr>
      </p:pic>
      <p:pic>
        <p:nvPicPr>
          <p:cNvPr id="12" name="Picture 11">
            <a:extLst>
              <a:ext uri="{FF2B5EF4-FFF2-40B4-BE49-F238E27FC236}">
                <a16:creationId xmlns:a16="http://schemas.microsoft.com/office/drawing/2014/main" xmlns=""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873</TotalTime>
  <Words>1820</Words>
  <Application>Microsoft Office PowerPoint</Application>
  <PresentationFormat>Custom</PresentationFormat>
  <Paragraphs>146</Paragraphs>
  <Slides>35</Slides>
  <Notes>25</Notes>
  <HiddenSlides>0</HiddenSlides>
  <MMClips>1</MMClips>
  <ScaleCrop>false</ScaleCrop>
  <HeadingPairs>
    <vt:vector size="4" baseType="variant">
      <vt:variant>
        <vt:lpstr>Theme</vt:lpstr>
      </vt:variant>
      <vt:variant>
        <vt:i4>9</vt:i4>
      </vt:variant>
      <vt:variant>
        <vt:lpstr>Slide Titles</vt:lpstr>
      </vt:variant>
      <vt:variant>
        <vt:i4>35</vt:i4>
      </vt:variant>
    </vt:vector>
  </HeadingPairs>
  <TitlesOfParts>
    <vt:vector size="44" baseType="lpstr">
      <vt:lpstr>Office 主题</vt:lpstr>
      <vt:lpstr>2_Office Theme</vt:lpstr>
      <vt:lpstr>Cute Greeting Cards by Slidesgo</vt:lpstr>
      <vt:lpstr>PPTMON theme</vt:lpstr>
      <vt:lpstr>Funny Paper Airplanes Lesson for Kids by Slidesgo</vt:lpstr>
      <vt:lpstr>Custom Design</vt:lpstr>
      <vt:lpstr>1_Custom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cp:lastModifiedBy>
  <cp:revision>44</cp:revision>
  <dcterms:created xsi:type="dcterms:W3CDTF">2024-05-24T02:46:29Z</dcterms:created>
  <dcterms:modified xsi:type="dcterms:W3CDTF">2024-08-28T12:50:17Z</dcterms:modified>
  <cp:category>9Slide.vn</cp:category>
</cp:coreProperties>
</file>