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325" r:id="rId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BC7"/>
    <a:srgbClr val="FFFD99"/>
    <a:srgbClr val="F7A1E7"/>
    <a:srgbClr val="EF3220"/>
    <a:srgbClr val="F2A668"/>
    <a:srgbClr val="A4EAF4"/>
    <a:srgbClr val="F9E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6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0F63-3759-49E0-B55C-679D3B41243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CC59-941C-45F7-8903-AEE2F26D9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1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F8DADE-FBAA-4C8C-B11B-E4CD0A900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670" r="12290" b="33298"/>
          <a:stretch/>
        </p:blipFill>
        <p:spPr>
          <a:xfrm>
            <a:off x="0" y="-342899"/>
            <a:ext cx="18288000" cy="10629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86499"/>
            <a:ext cx="7315200" cy="1743601"/>
          </a:xfrm>
          <a:custGeom>
            <a:avLst/>
            <a:gdLst/>
            <a:ahLst/>
            <a:cxnLst/>
            <a:rect l="l" t="t" r="r" b="b"/>
            <a:pathLst>
              <a:path w="7315200" h="1743601">
                <a:moveTo>
                  <a:pt x="0" y="0"/>
                </a:moveTo>
                <a:lnTo>
                  <a:pt x="7315200" y="0"/>
                </a:lnTo>
                <a:lnTo>
                  <a:pt x="7315200" y="1743602"/>
                </a:lnTo>
                <a:lnTo>
                  <a:pt x="0" y="174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0" y="8386499"/>
            <a:ext cx="7315200" cy="1743601"/>
          </a:xfrm>
          <a:custGeom>
            <a:avLst/>
            <a:gdLst/>
            <a:ahLst/>
            <a:cxnLst/>
            <a:rect l="l" t="t" r="r" b="b"/>
            <a:pathLst>
              <a:path w="7315200" h="1743601">
                <a:moveTo>
                  <a:pt x="0" y="0"/>
                </a:moveTo>
                <a:lnTo>
                  <a:pt x="7315200" y="0"/>
                </a:lnTo>
                <a:lnTo>
                  <a:pt x="7315200" y="1743602"/>
                </a:lnTo>
                <a:lnTo>
                  <a:pt x="0" y="174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34552" y="8386499"/>
            <a:ext cx="3653448" cy="1718217"/>
          </a:xfrm>
          <a:custGeom>
            <a:avLst/>
            <a:gdLst/>
            <a:ahLst/>
            <a:cxnLst/>
            <a:rect l="l" t="t" r="r" b="b"/>
            <a:pathLst>
              <a:path w="3653448" h="1718217">
                <a:moveTo>
                  <a:pt x="0" y="0"/>
                </a:moveTo>
                <a:lnTo>
                  <a:pt x="3653448" y="0"/>
                </a:lnTo>
                <a:lnTo>
                  <a:pt x="3653448" y="1718218"/>
                </a:lnTo>
                <a:lnTo>
                  <a:pt x="0" y="1718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0227" b="-1477"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87618-2677-43D9-B646-CCC881FCC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342900"/>
            <a:ext cx="18288000" cy="97618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1600" y="0"/>
            <a:ext cx="10896600" cy="10782300"/>
          </a:xfrm>
          <a:custGeom>
            <a:avLst/>
            <a:gdLst/>
            <a:ahLst/>
            <a:cxnLst/>
            <a:rect l="l" t="t" r="r" b="b"/>
            <a:pathLst>
              <a:path w="8506047" h="8229600">
                <a:moveTo>
                  <a:pt x="0" y="0"/>
                </a:moveTo>
                <a:lnTo>
                  <a:pt x="8506046" y="0"/>
                </a:lnTo>
                <a:lnTo>
                  <a:pt x="85060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A6B07-E81E-45CA-A518-8D923245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90500"/>
            <a:ext cx="6535478" cy="8925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àn Tàu Nhỏ Xíu - Một Đoàn Tàu Nhỏ Tí Xíu">
            <a:hlinkClick r:id="" action="ppaction://media"/>
            <a:extLst>
              <a:ext uri="{FF2B5EF4-FFF2-40B4-BE49-F238E27FC236}">
                <a16:creationId xmlns:a16="http://schemas.microsoft.com/office/drawing/2014/main" id="{39CA51AB-CB2F-4ACF-803B-DE31D3E4E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0</Words>
  <Application>Microsoft Office PowerPoint</Application>
  <PresentationFormat>Custom</PresentationFormat>
  <Paragraphs>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and After Numbers 1-10 Presentation</dc:title>
  <dc:creator>ADMIN</dc:creator>
  <cp:lastModifiedBy>Administrator</cp:lastModifiedBy>
  <cp:revision>32</cp:revision>
  <dcterms:created xsi:type="dcterms:W3CDTF">2006-08-16T00:00:00Z</dcterms:created>
  <dcterms:modified xsi:type="dcterms:W3CDTF">2026-01-13T05:18:15Z</dcterms:modified>
  <dc:identifier>DAG1ftt7NoE</dc:identifier>
</cp:coreProperties>
</file>