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19"/>
  </p:notesMasterIdLst>
  <p:sldIdLst>
    <p:sldId id="257" r:id="rId3"/>
    <p:sldId id="259" r:id="rId4"/>
    <p:sldId id="295" r:id="rId5"/>
    <p:sldId id="260" r:id="rId6"/>
    <p:sldId id="296" r:id="rId7"/>
    <p:sldId id="293" r:id="rId8"/>
    <p:sldId id="299" r:id="rId9"/>
    <p:sldId id="292" r:id="rId10"/>
    <p:sldId id="301" r:id="rId11"/>
    <p:sldId id="294" r:id="rId12"/>
    <p:sldId id="304" r:id="rId13"/>
    <p:sldId id="310" r:id="rId14"/>
    <p:sldId id="306" r:id="rId15"/>
    <p:sldId id="311" r:id="rId16"/>
    <p:sldId id="308" r:id="rId17"/>
    <p:sldId id="309" r:id="rId18"/>
  </p:sldIdLst>
  <p:sldSz cx="18288000" cy="10287000"/>
  <p:notesSz cx="6858000" cy="9144000"/>
  <p:embeddedFontLst>
    <p:embeddedFont>
      <p:font typeface="#9Slide07 HoneyCream" panose="020B0604020202020204" charset="0"/>
      <p:regular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923"/>
    <a:srgbClr val="FC8700"/>
    <a:srgbClr val="389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7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9E249-9182-4E27-8485-3EE7ABEAE924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1DD6E-0A8C-4080-B6DC-C040F353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1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id="{65F97B1F-41CD-3138-587E-C0B687B9A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 b="57714"/>
          <a:stretch/>
        </p:blipFill>
        <p:spPr>
          <a:xfrm>
            <a:off x="2" y="0"/>
            <a:ext cx="2971800" cy="6529386"/>
          </a:xfrm>
          <a:prstGeom prst="rect">
            <a:avLst/>
          </a:prstGeom>
        </p:spPr>
      </p:pic>
      <p:pic>
        <p:nvPicPr>
          <p:cNvPr id="3" name="图片 35">
            <a:extLst>
              <a:ext uri="{FF2B5EF4-FFF2-40B4-BE49-F238E27FC236}">
                <a16:creationId xmlns:a16="http://schemas.microsoft.com/office/drawing/2014/main" id="{14AF3F37-1B20-740F-DC6B-D2DEB91C8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1" r="3081" b="71536"/>
          <a:stretch/>
        </p:blipFill>
        <p:spPr>
          <a:xfrm>
            <a:off x="15516225" y="7145"/>
            <a:ext cx="2457450" cy="43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5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>
            <a:extLst>
              <a:ext uri="{FF2B5EF4-FFF2-40B4-BE49-F238E27FC236}">
                <a16:creationId xmlns:a16="http://schemas.microsoft.com/office/drawing/2014/main" id="{10020A98-5024-FFA6-C2DA-D19450488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15264" r="86395" b="60214"/>
          <a:stretch/>
        </p:blipFill>
        <p:spPr>
          <a:xfrm rot="5400000">
            <a:off x="2184911" y="-2184909"/>
            <a:ext cx="1915197" cy="6285024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C343F6E4-0D87-0005-6FB6-D6FB9C55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5" r="6352" b="75100"/>
          <a:stretch/>
        </p:blipFill>
        <p:spPr>
          <a:xfrm rot="16200000">
            <a:off x="13622067" y="-2015015"/>
            <a:ext cx="2650920" cy="6680946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:a16="http://schemas.microsoft.com/office/drawing/2014/main" id="{0B1E60C3-9521-0908-E20F-17099CBDA311}"/>
              </a:ext>
            </a:extLst>
          </p:cNvPr>
          <p:cNvSpPr/>
          <p:nvPr userDrawn="1"/>
        </p:nvSpPr>
        <p:spPr>
          <a:xfrm>
            <a:off x="585788" y="813917"/>
            <a:ext cx="17116425" cy="887300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grpSp>
        <p:nvGrpSpPr>
          <p:cNvPr id="5" name="组合 30">
            <a:extLst>
              <a:ext uri="{FF2B5EF4-FFF2-40B4-BE49-F238E27FC236}">
                <a16:creationId xmlns:a16="http://schemas.microsoft.com/office/drawing/2014/main" id="{3D308B17-293F-7E13-20AF-859CB600BD31}"/>
              </a:ext>
            </a:extLst>
          </p:cNvPr>
          <p:cNvGrpSpPr/>
          <p:nvPr userDrawn="1"/>
        </p:nvGrpSpPr>
        <p:grpSpPr>
          <a:xfrm>
            <a:off x="0" y="9151961"/>
            <a:ext cx="18288000" cy="1135040"/>
            <a:chOff x="0" y="6101307"/>
            <a:chExt cx="12192000" cy="756693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8E1908ED-961D-7D46-EEDE-F32606CCC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EE3E86DF-340A-5D58-27D7-0CDA249C5D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9" name="图片 27">
              <a:extLst>
                <a:ext uri="{FF2B5EF4-FFF2-40B4-BE49-F238E27FC236}">
                  <a16:creationId xmlns:a16="http://schemas.microsoft.com/office/drawing/2014/main" id="{04085452-ED7E-577C-6DE6-6AED9BA1EF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id="{F2CDB38B-8ABE-21F0-1B2E-34DF85B937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9689D37-EFE0-ABC0-323E-EA23E9C3494D}"/>
              </a:ext>
            </a:extLst>
          </p:cNvPr>
          <p:cNvSpPr txBox="1">
            <a:spLocks/>
          </p:cNvSpPr>
          <p:nvPr userDrawn="1"/>
        </p:nvSpPr>
        <p:spPr>
          <a:xfrm>
            <a:off x="-240605" y="9573394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err="1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3000" b="0" dirty="0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42573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67E4AE-461B-26BB-3FBD-50F58B69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BA388A1-ADB8-9EA0-DE80-A4253676A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5D14873-70D4-2975-3D54-AFE6B136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13/01/2026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F2B637-33C8-6A2B-208D-6CB0B632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3B2697-FB37-0054-8D94-62D91423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8475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C0D53D-75A0-9303-ACCB-E7F026E4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7EA32F2-8424-AFD8-44F0-C1A5D69BB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54A240F-B8A3-288C-7790-973089E7E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4079454-D491-1E2E-64D9-4CBF636E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13/01/2026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C51057-9821-82A6-4B79-89CF7376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4A641A-7B57-D8C5-FEB6-9A55421E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107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21BA53-A3E9-667B-F0B5-BFC2CA69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AEDA2D8-B8E6-5F2E-E8AF-E6796221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5DA8F8-3993-98B9-AE10-838160343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F03AEBD-8893-9115-7B89-8ADC192B8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D726ADD-3C1D-F2AC-C921-1D88DD4BC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F5104A5-AE94-09DB-BEFF-898DA4FE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13/01/2026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752C3EC-C477-C993-204D-5538B4B9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4990B9B-ED4E-2284-66F1-E3A5C167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9702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28724-7F16-7D6D-E625-5B1F5AE8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4152DE2-84F4-086E-DC46-D1B85509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13/01/2026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FF9BC6E-B836-FE2A-6C26-71572C90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E6D6E49-CBAA-5C1B-073B-EA496F81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721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 họa 4">
            <a:extLst>
              <a:ext uri="{FF2B5EF4-FFF2-40B4-BE49-F238E27FC236}">
                <a16:creationId xmlns:a16="http://schemas.microsoft.com/office/drawing/2014/main" id="{9BDDF274-9993-7EE4-540B-CEEFB7A48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064" r="-184" b="8820"/>
          <a:stretch/>
        </p:blipFill>
        <p:spPr>
          <a:xfrm>
            <a:off x="-68146" y="-1"/>
            <a:ext cx="18567626" cy="103670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D67FFBA-412C-5C24-73DD-C62A71C03DB4}"/>
              </a:ext>
            </a:extLst>
          </p:cNvPr>
          <p:cNvSpPr txBox="1">
            <a:spLocks/>
          </p:cNvSpPr>
          <p:nvPr userDrawn="1"/>
        </p:nvSpPr>
        <p:spPr>
          <a:xfrm>
            <a:off x="-240605" y="9573394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3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0AB84F-D796-0599-35A9-AC079694B685}"/>
              </a:ext>
            </a:extLst>
          </p:cNvPr>
          <p:cNvSpPr txBox="1">
            <a:spLocks/>
          </p:cNvSpPr>
          <p:nvPr userDrawn="1"/>
        </p:nvSpPr>
        <p:spPr>
          <a:xfrm>
            <a:off x="16189472" y="300038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3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17443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 họa 4">
            <a:extLst>
              <a:ext uri="{FF2B5EF4-FFF2-40B4-BE49-F238E27FC236}">
                <a16:creationId xmlns:a16="http://schemas.microsoft.com/office/drawing/2014/main" id="{9BDDF274-9993-7EE4-540B-CEEFB7A48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833" r="6842" b="35999"/>
          <a:stretch/>
        </p:blipFill>
        <p:spPr>
          <a:xfrm>
            <a:off x="-306753" y="1"/>
            <a:ext cx="18728727" cy="10434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EDED4A-65EE-3C9A-41F1-8835A667E2B6}"/>
              </a:ext>
            </a:extLst>
          </p:cNvPr>
          <p:cNvSpPr txBox="1">
            <a:spLocks/>
          </p:cNvSpPr>
          <p:nvPr userDrawn="1"/>
        </p:nvSpPr>
        <p:spPr>
          <a:xfrm>
            <a:off x="16189472" y="300038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3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D64760-8440-6787-E519-A90B61B5310A}"/>
              </a:ext>
            </a:extLst>
          </p:cNvPr>
          <p:cNvSpPr txBox="1">
            <a:spLocks/>
          </p:cNvSpPr>
          <p:nvPr userDrawn="1"/>
        </p:nvSpPr>
        <p:spPr>
          <a:xfrm>
            <a:off x="-240605" y="9573394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3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1722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D352C4-BF35-9993-9F5C-751A916D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9CBC5E2-CD1D-C460-63EA-4092A29DD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E3E1D10-F4F8-7E0C-98C0-B5D3CC1B5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F97F471-0DD6-0AA0-5EF4-3FE0D8BD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13/01/2026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8BFB544-2661-3250-8C2A-F928B6D7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9ABBDCA-A097-A999-0C37-0E55FF3F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091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09F3E6-9262-560D-0FEA-5F779FB7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32BC3E-31E2-38AA-C0D6-C03D695C3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E78AE7D-100E-242E-0F11-01AABD212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38F215-313B-4A30-E6A1-5CC39F33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13/01/2026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02BF8EA-1C96-9021-78B8-9711C525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79B927-FD18-2783-ACAD-6DB550F8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988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051303-3FCE-2B57-4817-7E9DE095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E31C580-E821-CB87-44DC-12F939C32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F09683-8DF1-D6F4-3943-0D3F57BE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13/01/2026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9F08214-9A64-24DD-01DC-A4E7595D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16D755F-0844-51AF-622F-7DC7AC19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313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EAF0EA0-8EC9-BDC0-407C-F0C81E89F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A5DA7B1-A1D0-94D6-C745-8ECC0CFB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B944D00-E50F-A340-FDBE-615173A4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13/01/2026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779B5C2-A9EC-AEAD-CA52-B84482F0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1247121-27FE-4443-F8DA-78D0CF74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225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4A28F0-CF11-4F56-B162-E57D35862E8C}"/>
              </a:ext>
            </a:extLst>
          </p:cNvPr>
          <p:cNvGrpSpPr/>
          <p:nvPr userDrawn="1"/>
        </p:nvGrpSpPr>
        <p:grpSpPr>
          <a:xfrm>
            <a:off x="-6407138" y="-649898"/>
            <a:ext cx="19977076" cy="16235029"/>
            <a:chOff x="-4590137" y="-216676"/>
            <a:chExt cx="15795347" cy="128366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F566FF3-1C71-4F96-B061-0F5E9E34569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EF830B29-B26B-4EBF-8FD9-941944B25CB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1469A5CB-BD6B-4407-9DA4-F087B9CDB966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id="{EE0D412A-170D-4C1E-8281-64972B825B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DF4048-DE57-4F47-ABC2-E280C1BCA2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590137" y="339696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4B7E1D-A5CC-4544-BB33-5427275E793A}"/>
              </a:ext>
            </a:extLst>
          </p:cNvPr>
          <p:cNvGrpSpPr/>
          <p:nvPr userDrawn="1"/>
        </p:nvGrpSpPr>
        <p:grpSpPr>
          <a:xfrm>
            <a:off x="-6407138" y="-649898"/>
            <a:ext cx="19977076" cy="16235029"/>
            <a:chOff x="-4590137" y="-216676"/>
            <a:chExt cx="15795347" cy="128366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36926B-856B-4DF9-A066-8C292A07EB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6A2B532B-42EF-49E9-B414-B551AB68ACE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B0188BD2-73DA-47C9-90D6-5498374D1301}"/>
                </a:ext>
              </a:extLst>
            </p:cNvPr>
            <p:cNvSpPr txBox="1"/>
            <p:nvPr userDrawn="1"/>
          </p:nvSpPr>
          <p:spPr>
            <a:xfrm>
              <a:off x="986790" y="9519659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9EBFE3FB-3497-4D85-A525-E59E4E0A6E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-1614513" y="880655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AFC6F52-1AE8-4547-9212-9E4E90E89F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-4590137" y="3396968"/>
              <a:ext cx="4688230" cy="126807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8498CEB1-5712-0322-9BA8-DA605D76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3" b="8888"/>
          <a:stretch/>
        </p:blipFill>
        <p:spPr>
          <a:xfrm>
            <a:off x="0" y="6536531"/>
            <a:ext cx="18288000" cy="3743325"/>
          </a:xfrm>
          <a:prstGeom prst="rect">
            <a:avLst/>
          </a:prstGeom>
        </p:spPr>
      </p:pic>
      <p:grpSp>
        <p:nvGrpSpPr>
          <p:cNvPr id="3" name="组合 29">
            <a:extLst>
              <a:ext uri="{FF2B5EF4-FFF2-40B4-BE49-F238E27FC236}">
                <a16:creationId xmlns:a16="http://schemas.microsoft.com/office/drawing/2014/main" id="{D2D6E236-C3BB-997D-1D5D-0618884D81CB}"/>
              </a:ext>
            </a:extLst>
          </p:cNvPr>
          <p:cNvGrpSpPr/>
          <p:nvPr userDrawn="1"/>
        </p:nvGrpSpPr>
        <p:grpSpPr>
          <a:xfrm>
            <a:off x="0" y="6889591"/>
            <a:ext cx="18288000" cy="2341467"/>
            <a:chOff x="0" y="4593061"/>
            <a:chExt cx="12192000" cy="1560978"/>
          </a:xfrm>
        </p:grpSpPr>
        <p:pic>
          <p:nvPicPr>
            <p:cNvPr id="4" name="图片 23">
              <a:extLst>
                <a:ext uri="{FF2B5EF4-FFF2-40B4-BE49-F238E27FC236}">
                  <a16:creationId xmlns:a16="http://schemas.microsoft.com/office/drawing/2014/main" id="{B53F2A17-EC77-0723-055A-82B81C2390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/>
            <a:stretch/>
          </p:blipFill>
          <p:spPr>
            <a:xfrm>
              <a:off x="0" y="4612111"/>
              <a:ext cx="7540188" cy="1541928"/>
            </a:xfrm>
            <a:prstGeom prst="rect">
              <a:avLst/>
            </a:prstGeom>
          </p:spPr>
        </p:pic>
        <p:pic>
          <p:nvPicPr>
            <p:cNvPr id="5" name="图片 26">
              <a:extLst>
                <a:ext uri="{FF2B5EF4-FFF2-40B4-BE49-F238E27FC236}">
                  <a16:creationId xmlns:a16="http://schemas.microsoft.com/office/drawing/2014/main" id="{E0E02252-FEA5-49E9-F7BA-6A8306D4A7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/>
            <a:stretch/>
          </p:blipFill>
          <p:spPr>
            <a:xfrm>
              <a:off x="4991100" y="4593061"/>
              <a:ext cx="7200900" cy="1541928"/>
            </a:xfrm>
            <a:prstGeom prst="rect">
              <a:avLst/>
            </a:prstGeom>
          </p:spPr>
        </p:pic>
      </p:grpSp>
      <p:grpSp>
        <p:nvGrpSpPr>
          <p:cNvPr id="6" name="组合 30">
            <a:extLst>
              <a:ext uri="{FF2B5EF4-FFF2-40B4-BE49-F238E27FC236}">
                <a16:creationId xmlns:a16="http://schemas.microsoft.com/office/drawing/2014/main" id="{9F9C00F6-6212-0A3C-3BDF-6CDE8FB38BED}"/>
              </a:ext>
            </a:extLst>
          </p:cNvPr>
          <p:cNvGrpSpPr/>
          <p:nvPr userDrawn="1"/>
        </p:nvGrpSpPr>
        <p:grpSpPr>
          <a:xfrm>
            <a:off x="0" y="9151961"/>
            <a:ext cx="18288000" cy="1135040"/>
            <a:chOff x="0" y="6101307"/>
            <a:chExt cx="12192000" cy="756693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9783B763-FF28-F0C4-FA90-3DC741003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7BC4ED0A-656A-87D5-B205-61360AD0D7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10" name="图片 27">
              <a:extLst>
                <a:ext uri="{FF2B5EF4-FFF2-40B4-BE49-F238E27FC236}">
                  <a16:creationId xmlns:a16="http://schemas.microsoft.com/office/drawing/2014/main" id="{6EEE85CC-D1BC-FB28-EE9F-F81106D501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1" name="图片 28">
              <a:extLst>
                <a:ext uri="{FF2B5EF4-FFF2-40B4-BE49-F238E27FC236}">
                  <a16:creationId xmlns:a16="http://schemas.microsoft.com/office/drawing/2014/main" id="{D4EBF279-39D0-3224-3D0E-4581572E9B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A04E7072-20A1-B6EC-E39E-3B97399C7149}"/>
              </a:ext>
            </a:extLst>
          </p:cNvPr>
          <p:cNvSpPr txBox="1"/>
          <p:nvPr userDrawn="1"/>
        </p:nvSpPr>
        <p:spPr>
          <a:xfrm>
            <a:off x="4572000" y="13647927"/>
            <a:ext cx="1042416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rgbClr val="2C943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sz="27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</a:t>
            </a:r>
            <a:r>
              <a:rPr lang="en-US" sz="27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cập</a:t>
            </a:r>
            <a:r>
              <a:rPr lang="en-US" sz="2700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700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>
                <a:solidFill>
                  <a:srgbClr val="0D437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7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0382348780</a:t>
            </a:r>
            <a:r>
              <a:rPr lang="en-US" sz="2700" b="1" dirty="0">
                <a:solidFill>
                  <a:srgbClr val="0D4370"/>
                </a:solidFill>
                <a:latin typeface="UTM Avo" panose="02040603050506020204" pitchFamily="18" charset="0"/>
              </a:rPr>
              <a:t> - </a:t>
            </a:r>
            <a:r>
              <a:rPr lang="en-US" sz="27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0984848929</a:t>
            </a:r>
            <a:endParaRPr lang="en-US" sz="2700" b="1" dirty="0">
              <a:solidFill>
                <a:srgbClr val="0D437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FCD22D00-6735-7EA8-E944-410A0751D49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8" y="-39788346"/>
            <a:ext cx="3279371" cy="5576627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27210D46-5223-F9DB-A643-49840B7FE5A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3" y="-39788347"/>
            <a:ext cx="3279371" cy="557662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897C54C-FB71-EDB0-74F0-F77A2B520B52}"/>
              </a:ext>
            </a:extLst>
          </p:cNvPr>
          <p:cNvSpPr txBox="1">
            <a:spLocks/>
          </p:cNvSpPr>
          <p:nvPr userDrawn="1"/>
        </p:nvSpPr>
        <p:spPr>
          <a:xfrm>
            <a:off x="16189472" y="300038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3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12EAED52-9010-D99B-9157-576D6F04F7C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6" y="43764955"/>
            <a:ext cx="3279371" cy="5576627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7748584-48D5-1961-70A1-644B7B8A8EB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9" y="43764953"/>
            <a:ext cx="3279371" cy="5576627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1BB944F-8990-9C2A-FEED-2D96D8CEE3B9}"/>
              </a:ext>
            </a:extLst>
          </p:cNvPr>
          <p:cNvSpPr txBox="1">
            <a:spLocks/>
          </p:cNvSpPr>
          <p:nvPr userDrawn="1"/>
        </p:nvSpPr>
        <p:spPr>
          <a:xfrm>
            <a:off x="14804628" y="-2199858"/>
            <a:ext cx="5348154" cy="813597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24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24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21" name="Picture 14">
            <a:extLst>
              <a:ext uri="{FF2B5EF4-FFF2-40B4-BE49-F238E27FC236}">
                <a16:creationId xmlns:a16="http://schemas.microsoft.com/office/drawing/2014/main" id="{A9D9047C-FF39-7C87-20CF-5EEED44A5AF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84509" y="11855024"/>
            <a:ext cx="3282981" cy="3987129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61BE8D56-121A-D8ED-59E7-5961161BA61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12730668" y="-114300"/>
            <a:ext cx="3282981" cy="3987129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F4C541F-C3F1-D511-2102-C379C8480717}"/>
              </a:ext>
            </a:extLst>
          </p:cNvPr>
          <p:cNvSpPr txBox="1">
            <a:spLocks/>
          </p:cNvSpPr>
          <p:nvPr userDrawn="1"/>
        </p:nvSpPr>
        <p:spPr>
          <a:xfrm>
            <a:off x="-240605" y="9573394"/>
            <a:ext cx="2310009" cy="487388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err="1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3000" b="0" dirty="0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89731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41.svg"/><Relationship Id="rId4" Type="http://schemas.openxmlformats.org/officeDocument/2006/relationships/image" Target="../media/image49.sv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svg"/><Relationship Id="rId5" Type="http://schemas.openxmlformats.org/officeDocument/2006/relationships/image" Target="../media/image46.png"/><Relationship Id="rId4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41.svg"/><Relationship Id="rId4" Type="http://schemas.openxmlformats.org/officeDocument/2006/relationships/image" Target="../media/image49.sv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svg"/><Relationship Id="rId5" Type="http://schemas.openxmlformats.org/officeDocument/2006/relationships/image" Target="../media/image46.png"/><Relationship Id="rId4" Type="http://schemas.openxmlformats.org/officeDocument/2006/relationships/image" Target="../media/image5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41.svg"/><Relationship Id="rId4" Type="http://schemas.openxmlformats.org/officeDocument/2006/relationships/image" Target="../media/image49.sv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1.svg"/><Relationship Id="rId7" Type="http://schemas.openxmlformats.org/officeDocument/2006/relationships/image" Target="../media/image39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47.svg"/><Relationship Id="rId10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sv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41.svg"/><Relationship Id="rId4" Type="http://schemas.openxmlformats.org/officeDocument/2006/relationships/image" Target="../media/image49.sv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svg"/><Relationship Id="rId5" Type="http://schemas.openxmlformats.org/officeDocument/2006/relationships/image" Target="../media/image46.png"/><Relationship Id="rId4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0.png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1.sv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F6421CF3-C559-482C-81E1-2A02DEB0F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266700"/>
            <a:ext cx="19110314" cy="10625184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1188720" y="1226468"/>
            <a:ext cx="15789042" cy="2295803"/>
            <a:chOff x="792480" y="817645"/>
            <a:chExt cx="10526028" cy="1530535"/>
          </a:xfrm>
        </p:grpSpPr>
        <p:grpSp>
          <p:nvGrpSpPr>
            <p:cNvPr id="5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7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66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66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66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792480" y="1166178"/>
              <a:ext cx="105260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7 – 4 = ?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1310238" y="3736335"/>
            <a:ext cx="7513722" cy="1728000"/>
            <a:chOff x="873492" y="2490890"/>
            <a:chExt cx="5009148" cy="1152000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66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0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833944" y="2696712"/>
              <a:ext cx="20811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3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4572000" y="5496699"/>
            <a:ext cx="7390155" cy="1728000"/>
            <a:chOff x="6309362" y="2482076"/>
            <a:chExt cx="4926770" cy="1152000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66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3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8166516" y="2681426"/>
              <a:ext cx="23830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1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753600" y="7455481"/>
            <a:ext cx="7386602" cy="1728000"/>
            <a:chOff x="958238" y="4423396"/>
            <a:chExt cx="4924401" cy="1152000"/>
          </a:xfrm>
        </p:grpSpPr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66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9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825133" y="4646547"/>
              <a:ext cx="21082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7">
            <a:extLst>
              <a:ext uri="{FF2B5EF4-FFF2-40B4-BE49-F238E27FC236}">
                <a16:creationId xmlns:a16="http://schemas.microsoft.com/office/drawing/2014/main" id="{2BD22672-4DC2-7358-AD99-10EEF0B13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26511" y="1309477"/>
            <a:ext cx="2723112" cy="21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09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3685289" y="1137812"/>
            <a:ext cx="9916409" cy="7317441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4148935" y="1137815"/>
            <a:ext cx="9916409" cy="7317438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6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2445" y="1048084"/>
            <a:ext cx="2044551" cy="1644530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81179" y="979784"/>
            <a:ext cx="1861281" cy="18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296 L 0.00781 -0.01296 C 0.01081 -0.00625 0.01432 -2.96296E-6 0.01693 0.00741 C 0.02188 0.02153 0.01992 0.06667 0.02005 0.06852 C 0.02031 0.09352 0.02005 0.11852 0.0207 0.14352 C 0.02083 0.14723 0.02188 0.1507 0.02227 0.1544 C 0.02266 0.15741 0.02279 0.16065 0.02305 0.16389 C 0.01979 0.18889 0.01628 0.20139 0.01927 0.22639 C 0.02018 0.23496 0.02279 0.24283 0.02461 0.25093 C 0.02513 0.25324 0.02617 0.25764 0.02617 0.25764 C 0.02591 0.27639 0.02643 0.29491 0.02539 0.31343 C 0.02513 0.31713 0.02292 0.31968 0.02227 0.32292 C 0.02162 0.32616 0.02201 0.3294 0.02149 0.33264 C 0.02123 0.33496 0.02044 0.33704 0.02005 0.33935 C 0.01979 0.34514 0.01953 0.35116 0.01927 0.35695 C 0.01914 0.35926 0.01862 0.36158 0.01849 0.36389 C 0.0181 0.36736 0.0181 0.37107 0.01771 0.37477 C 0.01758 0.37616 0.01693 0.37894 0.01693 0.37894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1188720" y="1226468"/>
            <a:ext cx="15789042" cy="2295803"/>
            <a:chOff x="792480" y="817645"/>
            <a:chExt cx="10526028" cy="1530535"/>
          </a:xfrm>
        </p:grpSpPr>
        <p:grpSp>
          <p:nvGrpSpPr>
            <p:cNvPr id="5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7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66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66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66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792480" y="1166178"/>
              <a:ext cx="105260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6 – 3 = ?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1310238" y="3736335"/>
            <a:ext cx="7513722" cy="1728000"/>
            <a:chOff x="873492" y="2490890"/>
            <a:chExt cx="5009148" cy="1152000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66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0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833944" y="2696712"/>
              <a:ext cx="20811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4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5128882" y="5768500"/>
            <a:ext cx="7390155" cy="1728000"/>
            <a:chOff x="6309362" y="2482076"/>
            <a:chExt cx="4926770" cy="1152000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66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3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8166516" y="2681426"/>
              <a:ext cx="23830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10032285" y="7673732"/>
            <a:ext cx="7386602" cy="1728000"/>
            <a:chOff x="958238" y="4423396"/>
            <a:chExt cx="4924401" cy="1152000"/>
          </a:xfrm>
        </p:grpSpPr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66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9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825133" y="4646547"/>
              <a:ext cx="21082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3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7">
            <a:extLst>
              <a:ext uri="{FF2B5EF4-FFF2-40B4-BE49-F238E27FC236}">
                <a16:creationId xmlns:a16="http://schemas.microsoft.com/office/drawing/2014/main" id="{2BD22672-4DC2-7358-AD99-10EEF0B13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26511" y="1309477"/>
            <a:ext cx="2723112" cy="21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74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3685289" y="1137812"/>
            <a:ext cx="9916409" cy="7317441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4148935" y="1137815"/>
            <a:ext cx="9916409" cy="7317438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6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1454" y="5010643"/>
            <a:ext cx="2044551" cy="1644530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81179" y="979784"/>
            <a:ext cx="1861281" cy="18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37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4 -0.01042 L 0.00924 -0.01042 C 0.00755 0.00347 0.00586 0.01759 0.0039 0.03171 C 0.0026 0.04166 0.00039 0.05139 -0.00065 0.06157 C -0.01367 0.18472 0.00039 0.07963 -0.01055 0.1581 C -0.0099 0.16504 -0.00925 0.17176 -0.00834 0.1787 C -0.00794 0.18148 -0.00781 0.18449 -0.00677 0.1868 C -0.00521 0.19028 -0.00274 0.19236 -0.00065 0.19491 C 0.00221 0.19838 0.0112 0.20787 0.01471 0.20995 C 0.01706 0.21134 0.01979 0.2118 0.02226 0.21273 C 0.02995 0.21134 0.04544 0.21157 0.05521 0.20579 C 0.0595 0.20324 0.06159 0.20092 0.0651 0.19629 C 0.06927 0.19097 0.07357 0.18588 0.07747 0.17986 C 0.08073 0.175 0.08476 0.17106 0.08737 0.16504 C 0.09114 0.15602 0.08841 0.16319 0.09114 0.15416 C 0.09219 0.15092 0.09336 0.14791 0.09427 0.14467 C 0.09518 0.1412 0.09831 0.12477 0.09883 0.12153 C 0.09948 0.11736 0.09961 0.11319 0.10039 0.10926 C 0.1013 0.1044 0.10299 0.10023 0.10416 0.0956 C 0.10885 0.07708 0.10586 0.08704 0.1095 0.06829 C 0.11666 0.03241 0.10885 0.07685 0.11497 0.0412 C 0.11523 0.03704 0.11536 0.0331 0.11562 0.02893 C 0.1164 0.01805 0.11732 0.02245 0.11562 0.01666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1188720" y="1226468"/>
            <a:ext cx="15789042" cy="2295803"/>
            <a:chOff x="792480" y="817645"/>
            <a:chExt cx="10526028" cy="1530535"/>
          </a:xfrm>
        </p:grpSpPr>
        <p:grpSp>
          <p:nvGrpSpPr>
            <p:cNvPr id="5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7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66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66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66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792480" y="1166178"/>
              <a:ext cx="105260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8 – 4 = ?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1310238" y="3736335"/>
            <a:ext cx="7513722" cy="1728000"/>
            <a:chOff x="873492" y="2490890"/>
            <a:chExt cx="5009148" cy="1152000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66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0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833944" y="2696712"/>
              <a:ext cx="20811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5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5007210" y="5847226"/>
            <a:ext cx="7390155" cy="1728000"/>
            <a:chOff x="6309362" y="2482076"/>
            <a:chExt cx="4926770" cy="1152000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66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3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8166516" y="2681426"/>
              <a:ext cx="23830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4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91160" y="7673732"/>
            <a:ext cx="7386602" cy="1728000"/>
            <a:chOff x="958238" y="4423396"/>
            <a:chExt cx="4924401" cy="1152000"/>
          </a:xfrm>
        </p:grpSpPr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66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9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825133" y="4646547"/>
              <a:ext cx="21082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3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7">
            <a:extLst>
              <a:ext uri="{FF2B5EF4-FFF2-40B4-BE49-F238E27FC236}">
                <a16:creationId xmlns:a16="http://schemas.microsoft.com/office/drawing/2014/main" id="{2BD22672-4DC2-7358-AD99-10EEF0B13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26511" y="1309477"/>
            <a:ext cx="2723112" cy="21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83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3685289" y="1137812"/>
            <a:ext cx="9916409" cy="7317441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4148935" y="1137815"/>
            <a:ext cx="9916409" cy="7317438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6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72319" y="5235145"/>
            <a:ext cx="2044551" cy="1644530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81179" y="979784"/>
            <a:ext cx="1861281" cy="18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47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00047 C 0.00026 -0.01227 -0.00039 -0.025 0.00078 -0.03703 C 0.00143 -0.0456 0.00404 -0.05324 0.00534 -0.06157 C 0.00599 -0.0662 0.00638 -0.07106 0.0069 -0.07592 C 0.00456 -0.0919 0.00443 -0.0956 8.33333E-7 -0.11157 C -0.00234 -0.11991 -0.00547 -0.12731 -0.00768 -0.13588 C -0.01003 -0.14467 -0.01172 -0.15393 -0.0138 -0.16319 C -0.01432 -0.16782 -0.01471 -0.17268 -0.01537 -0.17731 C -0.01576 -0.18125 -0.0168 -0.18495 -0.01693 -0.18866 C -0.01745 -0.20879 -0.01732 -0.22893 -0.01758 -0.24884 C -0.01784 -0.25926 -0.01784 -0.27754 -0.01992 -0.28912 C -0.0224 -0.30231 -0.02044 -0.29861 -0.02292 -0.30301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-15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3685289" y="1137812"/>
            <a:ext cx="9916409" cy="7317441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4450" y="5323841"/>
            <a:ext cx="4592763" cy="3694178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56279" y="4939627"/>
            <a:ext cx="3769607" cy="3769607"/>
          </a:xfrm>
          <a:prstGeom prst="rect">
            <a:avLst/>
          </a:prstGeom>
        </p:spPr>
      </p:pic>
      <p:pic>
        <p:nvPicPr>
          <p:cNvPr id="2" name="Đồ họa 1">
            <a:extLst>
              <a:ext uri="{FF2B5EF4-FFF2-40B4-BE49-F238E27FC236}">
                <a16:creationId xmlns:a16="http://schemas.microsoft.com/office/drawing/2014/main" id="{68DFA58E-A29E-6FA8-ED13-7F7B69841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8485" y="4500884"/>
            <a:ext cx="3604376" cy="4186448"/>
          </a:xfrm>
          <a:prstGeom prst="rect">
            <a:avLst/>
          </a:prstGeom>
        </p:spPr>
      </p:pic>
      <p:pic>
        <p:nvPicPr>
          <p:cNvPr id="3" name="Đồ họa 2">
            <a:extLst>
              <a:ext uri="{FF2B5EF4-FFF2-40B4-BE49-F238E27FC236}">
                <a16:creationId xmlns:a16="http://schemas.microsoft.com/office/drawing/2014/main" id="{F6EC7B95-C386-E7B6-0079-40B2E0C1A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51926" y="4695818"/>
            <a:ext cx="3816362" cy="4255547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8C321CE-0CD6-C578-634B-CC3D84D994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652" y="852830"/>
            <a:ext cx="17009315" cy="65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35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5808 -0.06759 C 0.19089 -0.08287 0.24037 -0.09097 0.29219 -0.09097 C 0.35117 -0.09097 0.39844 -0.08287 0.43125 -0.06759 L 0.58946 -1.85185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45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0" y="0"/>
            <a:ext cx="18288000" cy="6686550"/>
            <a:chOff x="0" y="0"/>
            <a:chExt cx="4816593" cy="17610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761067"/>
            </a:xfrm>
            <a:custGeom>
              <a:avLst/>
              <a:gdLst/>
              <a:ahLst/>
              <a:cxnLst/>
              <a:rect l="l" t="t" r="r" b="b"/>
              <a:pathLst>
                <a:path w="4816592" h="1761067">
                  <a:moveTo>
                    <a:pt x="0" y="0"/>
                  </a:moveTo>
                  <a:lnTo>
                    <a:pt x="4816592" y="0"/>
                  </a:lnTo>
                  <a:lnTo>
                    <a:pt x="481659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16593" cy="1799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337916">
            <a:off x="243185" y="374671"/>
            <a:ext cx="872008" cy="1308057"/>
            <a:chOff x="0" y="0"/>
            <a:chExt cx="1162678" cy="17440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5911" cy="1744076"/>
            </a:xfrm>
            <a:custGeom>
              <a:avLst/>
              <a:gdLst/>
              <a:ahLst/>
              <a:cxnLst/>
              <a:rect l="l" t="t" r="r" b="b"/>
              <a:pathLst>
                <a:path w="855911" h="1744076">
                  <a:moveTo>
                    <a:pt x="0" y="0"/>
                  </a:moveTo>
                  <a:lnTo>
                    <a:pt x="855911" y="0"/>
                  </a:lnTo>
                  <a:lnTo>
                    <a:pt x="855911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7413" r="-157879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1330878"/>
              <a:ext cx="1162678" cy="413199"/>
            </a:xfrm>
            <a:custGeom>
              <a:avLst/>
              <a:gdLst/>
              <a:ahLst/>
              <a:cxnLst/>
              <a:rect l="l" t="t" r="r" b="b"/>
              <a:pathLst>
                <a:path w="1162678" h="413199">
                  <a:moveTo>
                    <a:pt x="0" y="0"/>
                  </a:moveTo>
                  <a:lnTo>
                    <a:pt x="1162678" y="0"/>
                  </a:lnTo>
                  <a:lnTo>
                    <a:pt x="1162678" y="413198"/>
                  </a:lnTo>
                  <a:lnTo>
                    <a:pt x="0" y="413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353383" r="-89838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4" name="Freeform 14"/>
          <p:cNvSpPr/>
          <p:nvPr/>
        </p:nvSpPr>
        <p:spPr>
          <a:xfrm>
            <a:off x="13117221" y="334470"/>
            <a:ext cx="871232" cy="1308057"/>
          </a:xfrm>
          <a:custGeom>
            <a:avLst/>
            <a:gdLst/>
            <a:ahLst/>
            <a:cxnLst/>
            <a:rect l="l" t="t" r="r" b="b"/>
            <a:pathLst>
              <a:path w="871232" h="1308057">
                <a:moveTo>
                  <a:pt x="0" y="0"/>
                </a:moveTo>
                <a:lnTo>
                  <a:pt x="871232" y="0"/>
                </a:lnTo>
                <a:lnTo>
                  <a:pt x="871232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98" r="-71248"/>
            </a:stretch>
          </a:blipFill>
        </p:spPr>
      </p:sp>
      <p:grpSp>
        <p:nvGrpSpPr>
          <p:cNvPr id="15" name="Group 15"/>
          <p:cNvGrpSpPr/>
          <p:nvPr/>
        </p:nvGrpSpPr>
        <p:grpSpPr>
          <a:xfrm rot="-3548448">
            <a:off x="2228427" y="238622"/>
            <a:ext cx="802136" cy="1308057"/>
            <a:chOff x="0" y="0"/>
            <a:chExt cx="1069514" cy="1744076"/>
          </a:xfrm>
        </p:grpSpPr>
        <p:sp>
          <p:nvSpPr>
            <p:cNvPr id="16" name="Freeform 16"/>
            <p:cNvSpPr/>
            <p:nvPr/>
          </p:nvSpPr>
          <p:spPr>
            <a:xfrm>
              <a:off x="0" y="209289"/>
              <a:ext cx="1069514" cy="1534787"/>
            </a:xfrm>
            <a:custGeom>
              <a:avLst/>
              <a:gdLst/>
              <a:ahLst/>
              <a:cxnLst/>
              <a:rect l="l" t="t" r="r" b="b"/>
              <a:pathLst>
                <a:path w="1069514" h="1534787">
                  <a:moveTo>
                    <a:pt x="0" y="0"/>
                  </a:moveTo>
                  <a:lnTo>
                    <a:pt x="1069514" y="0"/>
                  </a:lnTo>
                  <a:lnTo>
                    <a:pt x="1069514" y="1534787"/>
                  </a:lnTo>
                  <a:lnTo>
                    <a:pt x="0" y="1534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44855" r="-96779" b="-12533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976497" cy="1744076"/>
            </a:xfrm>
            <a:custGeom>
              <a:avLst/>
              <a:gdLst/>
              <a:ahLst/>
              <a:cxnLst/>
              <a:rect l="l" t="t" r="r" b="b"/>
              <a:pathLst>
                <a:path w="976497" h="1744076">
                  <a:moveTo>
                    <a:pt x="0" y="0"/>
                  </a:moveTo>
                  <a:lnTo>
                    <a:pt x="976497" y="0"/>
                  </a:lnTo>
                  <a:lnTo>
                    <a:pt x="976497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27472" r="-115524" b="-11029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 rot="-967911">
            <a:off x="1090866" y="1124548"/>
            <a:ext cx="1164673" cy="1308057"/>
            <a:chOff x="0" y="0"/>
            <a:chExt cx="1552897" cy="17440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02037" cy="1744076"/>
            </a:xfrm>
            <a:custGeom>
              <a:avLst/>
              <a:gdLst/>
              <a:ahLst/>
              <a:cxnLst/>
              <a:rect l="l" t="t" r="r" b="b"/>
              <a:pathLst>
                <a:path w="1302037" h="1744076">
                  <a:moveTo>
                    <a:pt x="0" y="0"/>
                  </a:moveTo>
                  <a:lnTo>
                    <a:pt x="1302037" y="0"/>
                  </a:lnTo>
                  <a:lnTo>
                    <a:pt x="1302037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32524" r="-126214" b="-3705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0" name="Freeform 20"/>
            <p:cNvSpPr/>
            <p:nvPr/>
          </p:nvSpPr>
          <p:spPr>
            <a:xfrm>
              <a:off x="0" y="1087061"/>
              <a:ext cx="1552897" cy="657015"/>
            </a:xfrm>
            <a:custGeom>
              <a:avLst/>
              <a:gdLst/>
              <a:ahLst/>
              <a:cxnLst/>
              <a:rect l="l" t="t" r="r" b="b"/>
              <a:pathLst>
                <a:path w="1552897" h="657015">
                  <a:moveTo>
                    <a:pt x="0" y="0"/>
                  </a:moveTo>
                  <a:lnTo>
                    <a:pt x="1552897" y="0"/>
                  </a:lnTo>
                  <a:lnTo>
                    <a:pt x="1552897" y="657015"/>
                  </a:lnTo>
                  <a:lnTo>
                    <a:pt x="0" y="657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251792" r="-89671" b="-9835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 rot="778698">
            <a:off x="3606482" y="1028700"/>
            <a:ext cx="952148" cy="1308057"/>
          </a:xfrm>
          <a:custGeom>
            <a:avLst/>
            <a:gdLst/>
            <a:ahLst/>
            <a:cxnLst/>
            <a:rect l="l" t="t" r="r" b="b"/>
            <a:pathLst>
              <a:path w="952148" h="1308057">
                <a:moveTo>
                  <a:pt x="0" y="0"/>
                </a:moveTo>
                <a:lnTo>
                  <a:pt x="952148" y="0"/>
                </a:lnTo>
                <a:lnTo>
                  <a:pt x="952148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47160" r="-131335" b="-19126"/>
            </a:stretch>
          </a:blipFill>
        </p:spPr>
      </p:sp>
      <p:sp>
        <p:nvSpPr>
          <p:cNvPr id="22" name="Freeform 22"/>
          <p:cNvSpPr/>
          <p:nvPr/>
        </p:nvSpPr>
        <p:spPr>
          <a:xfrm rot="-451225">
            <a:off x="4750502" y="394084"/>
            <a:ext cx="996949" cy="1308057"/>
          </a:xfrm>
          <a:custGeom>
            <a:avLst/>
            <a:gdLst/>
            <a:ahLst/>
            <a:cxnLst/>
            <a:rect l="l" t="t" r="r" b="b"/>
            <a:pathLst>
              <a:path w="996949" h="1308057">
                <a:moveTo>
                  <a:pt x="0" y="0"/>
                </a:moveTo>
                <a:lnTo>
                  <a:pt x="996950" y="0"/>
                </a:lnTo>
                <a:lnTo>
                  <a:pt x="996950" y="1308058"/>
                </a:lnTo>
                <a:lnTo>
                  <a:pt x="0" y="13080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28934" r="-118867" b="-11187"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4825602" y="1930556"/>
            <a:ext cx="933528" cy="1308057"/>
            <a:chOff x="0" y="0"/>
            <a:chExt cx="1244704" cy="174407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44704" cy="887772"/>
            </a:xfrm>
            <a:custGeom>
              <a:avLst/>
              <a:gdLst/>
              <a:ahLst/>
              <a:cxnLst/>
              <a:rect l="l" t="t" r="r" b="b"/>
              <a:pathLst>
                <a:path w="1244704" h="887772">
                  <a:moveTo>
                    <a:pt x="0" y="0"/>
                  </a:moveTo>
                  <a:lnTo>
                    <a:pt x="1244704" y="0"/>
                  </a:lnTo>
                  <a:lnTo>
                    <a:pt x="1244704" y="887772"/>
                  </a:lnTo>
                  <a:lnTo>
                    <a:pt x="0" y="887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t="-72519" r="-186485" b="-122706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5" name="Freeform 25"/>
            <p:cNvSpPr/>
            <p:nvPr/>
          </p:nvSpPr>
          <p:spPr>
            <a:xfrm>
              <a:off x="0" y="833139"/>
              <a:ext cx="889596" cy="910937"/>
            </a:xfrm>
            <a:custGeom>
              <a:avLst/>
              <a:gdLst/>
              <a:ahLst/>
              <a:cxnLst/>
              <a:rect l="l" t="t" r="r" b="b"/>
              <a:pathLst>
                <a:path w="889596" h="910937">
                  <a:moveTo>
                    <a:pt x="0" y="0"/>
                  </a:moveTo>
                  <a:lnTo>
                    <a:pt x="889596" y="0"/>
                  </a:lnTo>
                  <a:lnTo>
                    <a:pt x="889596" y="910937"/>
                  </a:lnTo>
                  <a:lnTo>
                    <a:pt x="0" y="910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t="-162135" r="-300844" b="-25583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6" name="Freeform 26"/>
          <p:cNvSpPr/>
          <p:nvPr/>
        </p:nvSpPr>
        <p:spPr>
          <a:xfrm>
            <a:off x="7331584" y="681853"/>
            <a:ext cx="1000279" cy="1308057"/>
          </a:xfrm>
          <a:custGeom>
            <a:avLst/>
            <a:gdLst/>
            <a:ahLst/>
            <a:cxnLst/>
            <a:rect l="l" t="t" r="r" b="b"/>
            <a:pathLst>
              <a:path w="1000279" h="1308057">
                <a:moveTo>
                  <a:pt x="0" y="0"/>
                </a:moveTo>
                <a:lnTo>
                  <a:pt x="1000279" y="0"/>
                </a:lnTo>
                <a:lnTo>
                  <a:pt x="1000279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2692" t="-43954" r="-123904" b="-4849"/>
            </a:stretch>
          </a:blipFill>
        </p:spPr>
      </p:sp>
      <p:sp>
        <p:nvSpPr>
          <p:cNvPr id="27" name="Freeform 27"/>
          <p:cNvSpPr/>
          <p:nvPr/>
        </p:nvSpPr>
        <p:spPr>
          <a:xfrm rot="-998381">
            <a:off x="8572493" y="398942"/>
            <a:ext cx="947217" cy="1308057"/>
          </a:xfrm>
          <a:custGeom>
            <a:avLst/>
            <a:gdLst/>
            <a:ahLst/>
            <a:cxnLst/>
            <a:rect l="l" t="t" r="r" b="b"/>
            <a:pathLst>
              <a:path w="947217" h="1308057">
                <a:moveTo>
                  <a:pt x="0" y="0"/>
                </a:moveTo>
                <a:lnTo>
                  <a:pt x="947217" y="0"/>
                </a:lnTo>
                <a:lnTo>
                  <a:pt x="947217" y="1308058"/>
                </a:lnTo>
                <a:lnTo>
                  <a:pt x="0" y="1308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t="-24619" r="-173543" b="-25429"/>
            </a:stretch>
          </a:blipFill>
        </p:spPr>
      </p:sp>
      <p:grpSp>
        <p:nvGrpSpPr>
          <p:cNvPr id="28" name="Group 28"/>
          <p:cNvGrpSpPr/>
          <p:nvPr/>
        </p:nvGrpSpPr>
        <p:grpSpPr>
          <a:xfrm rot="-1076618">
            <a:off x="5582103" y="2710648"/>
            <a:ext cx="872008" cy="1308057"/>
            <a:chOff x="0" y="0"/>
            <a:chExt cx="1162678" cy="174407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55911" cy="1744076"/>
            </a:xfrm>
            <a:custGeom>
              <a:avLst/>
              <a:gdLst/>
              <a:ahLst/>
              <a:cxnLst/>
              <a:rect l="l" t="t" r="r" b="b"/>
              <a:pathLst>
                <a:path w="855911" h="1744076">
                  <a:moveTo>
                    <a:pt x="0" y="0"/>
                  </a:moveTo>
                  <a:lnTo>
                    <a:pt x="855911" y="0"/>
                  </a:lnTo>
                  <a:lnTo>
                    <a:pt x="855911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7413" r="-157879"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0" y="1330878"/>
              <a:ext cx="1162678" cy="413199"/>
            </a:xfrm>
            <a:custGeom>
              <a:avLst/>
              <a:gdLst/>
              <a:ahLst/>
              <a:cxnLst/>
              <a:rect l="l" t="t" r="r" b="b"/>
              <a:pathLst>
                <a:path w="1162678" h="413199">
                  <a:moveTo>
                    <a:pt x="0" y="0"/>
                  </a:moveTo>
                  <a:lnTo>
                    <a:pt x="1162678" y="0"/>
                  </a:lnTo>
                  <a:lnTo>
                    <a:pt x="1162678" y="413198"/>
                  </a:lnTo>
                  <a:lnTo>
                    <a:pt x="0" y="413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353383" r="-89838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31" name="Freeform 31"/>
          <p:cNvSpPr/>
          <p:nvPr/>
        </p:nvSpPr>
        <p:spPr>
          <a:xfrm>
            <a:off x="366596" y="2472806"/>
            <a:ext cx="871232" cy="1308057"/>
          </a:xfrm>
          <a:custGeom>
            <a:avLst/>
            <a:gdLst/>
            <a:ahLst/>
            <a:cxnLst/>
            <a:rect l="l" t="t" r="r" b="b"/>
            <a:pathLst>
              <a:path w="871232" h="1308057">
                <a:moveTo>
                  <a:pt x="0" y="0"/>
                </a:moveTo>
                <a:lnTo>
                  <a:pt x="871231" y="0"/>
                </a:lnTo>
                <a:lnTo>
                  <a:pt x="871231" y="1308058"/>
                </a:lnTo>
                <a:lnTo>
                  <a:pt x="0" y="1308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98" r="-71248"/>
            </a:stretch>
          </a:blipFill>
        </p:spPr>
      </p:sp>
      <p:grpSp>
        <p:nvGrpSpPr>
          <p:cNvPr id="32" name="Group 32"/>
          <p:cNvGrpSpPr/>
          <p:nvPr/>
        </p:nvGrpSpPr>
        <p:grpSpPr>
          <a:xfrm rot="1683210">
            <a:off x="17227922" y="1818778"/>
            <a:ext cx="802136" cy="1308057"/>
            <a:chOff x="0" y="0"/>
            <a:chExt cx="1069514" cy="1744076"/>
          </a:xfrm>
        </p:grpSpPr>
        <p:sp>
          <p:nvSpPr>
            <p:cNvPr id="33" name="Freeform 33"/>
            <p:cNvSpPr/>
            <p:nvPr/>
          </p:nvSpPr>
          <p:spPr>
            <a:xfrm>
              <a:off x="0" y="209289"/>
              <a:ext cx="1069514" cy="1534787"/>
            </a:xfrm>
            <a:custGeom>
              <a:avLst/>
              <a:gdLst/>
              <a:ahLst/>
              <a:cxnLst/>
              <a:rect l="l" t="t" r="r" b="b"/>
              <a:pathLst>
                <a:path w="1069514" h="1534787">
                  <a:moveTo>
                    <a:pt x="0" y="0"/>
                  </a:moveTo>
                  <a:lnTo>
                    <a:pt x="1069514" y="0"/>
                  </a:lnTo>
                  <a:lnTo>
                    <a:pt x="1069514" y="1534787"/>
                  </a:lnTo>
                  <a:lnTo>
                    <a:pt x="0" y="1534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44855" r="-96779" b="-12533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976497" cy="1744076"/>
            </a:xfrm>
            <a:custGeom>
              <a:avLst/>
              <a:gdLst/>
              <a:ahLst/>
              <a:cxnLst/>
              <a:rect l="l" t="t" r="r" b="b"/>
              <a:pathLst>
                <a:path w="976497" h="1744076">
                  <a:moveTo>
                    <a:pt x="0" y="0"/>
                  </a:moveTo>
                  <a:lnTo>
                    <a:pt x="976497" y="0"/>
                  </a:lnTo>
                  <a:lnTo>
                    <a:pt x="976497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27472" r="-115524" b="-11029"/>
              </a:stretch>
            </a:blipFill>
          </p:spPr>
        </p:sp>
      </p:grpSp>
      <p:grpSp>
        <p:nvGrpSpPr>
          <p:cNvPr id="35" name="Group 35"/>
          <p:cNvGrpSpPr/>
          <p:nvPr/>
        </p:nvGrpSpPr>
        <p:grpSpPr>
          <a:xfrm rot="-892280">
            <a:off x="15756612" y="3166446"/>
            <a:ext cx="1164673" cy="1308057"/>
            <a:chOff x="0" y="0"/>
            <a:chExt cx="1552897" cy="174407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302037" cy="1744076"/>
            </a:xfrm>
            <a:custGeom>
              <a:avLst/>
              <a:gdLst/>
              <a:ahLst/>
              <a:cxnLst/>
              <a:rect l="l" t="t" r="r" b="b"/>
              <a:pathLst>
                <a:path w="1302037" h="1744076">
                  <a:moveTo>
                    <a:pt x="0" y="0"/>
                  </a:moveTo>
                  <a:lnTo>
                    <a:pt x="1302037" y="0"/>
                  </a:lnTo>
                  <a:lnTo>
                    <a:pt x="1302037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32524" r="-126214" b="-3705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37" name="Freeform 37"/>
            <p:cNvSpPr/>
            <p:nvPr/>
          </p:nvSpPr>
          <p:spPr>
            <a:xfrm>
              <a:off x="0" y="1087061"/>
              <a:ext cx="1552897" cy="657015"/>
            </a:xfrm>
            <a:custGeom>
              <a:avLst/>
              <a:gdLst/>
              <a:ahLst/>
              <a:cxnLst/>
              <a:rect l="l" t="t" r="r" b="b"/>
              <a:pathLst>
                <a:path w="1552897" h="657015">
                  <a:moveTo>
                    <a:pt x="0" y="0"/>
                  </a:moveTo>
                  <a:lnTo>
                    <a:pt x="1552897" y="0"/>
                  </a:lnTo>
                  <a:lnTo>
                    <a:pt x="1552897" y="657015"/>
                  </a:lnTo>
                  <a:lnTo>
                    <a:pt x="0" y="657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251792" r="-89671" b="-9835"/>
              </a:stretch>
            </a:blipFill>
          </p:spPr>
        </p:sp>
      </p:grpSp>
      <p:sp>
        <p:nvSpPr>
          <p:cNvPr id="38" name="Freeform 38"/>
          <p:cNvSpPr/>
          <p:nvPr/>
        </p:nvSpPr>
        <p:spPr>
          <a:xfrm rot="2257186">
            <a:off x="10280936" y="4974777"/>
            <a:ext cx="952148" cy="1308057"/>
          </a:xfrm>
          <a:custGeom>
            <a:avLst/>
            <a:gdLst/>
            <a:ahLst/>
            <a:cxnLst/>
            <a:rect l="l" t="t" r="r" b="b"/>
            <a:pathLst>
              <a:path w="952148" h="1308057">
                <a:moveTo>
                  <a:pt x="0" y="0"/>
                </a:moveTo>
                <a:lnTo>
                  <a:pt x="952149" y="0"/>
                </a:lnTo>
                <a:lnTo>
                  <a:pt x="952149" y="1308058"/>
                </a:lnTo>
                <a:lnTo>
                  <a:pt x="0" y="13080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47160" r="-131335" b="-19126"/>
            </a:stretch>
          </a:blipFill>
        </p:spPr>
      </p:sp>
      <p:sp>
        <p:nvSpPr>
          <p:cNvPr id="39" name="Freeform 39"/>
          <p:cNvSpPr/>
          <p:nvPr/>
        </p:nvSpPr>
        <p:spPr>
          <a:xfrm rot="-1420317">
            <a:off x="5828763" y="5016352"/>
            <a:ext cx="996949" cy="1308057"/>
          </a:xfrm>
          <a:custGeom>
            <a:avLst/>
            <a:gdLst/>
            <a:ahLst/>
            <a:cxnLst/>
            <a:rect l="l" t="t" r="r" b="b"/>
            <a:pathLst>
              <a:path w="996949" h="1308057">
                <a:moveTo>
                  <a:pt x="0" y="0"/>
                </a:moveTo>
                <a:lnTo>
                  <a:pt x="996949" y="0"/>
                </a:lnTo>
                <a:lnTo>
                  <a:pt x="996949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28934" r="-118867" b="-11187"/>
            </a:stretch>
          </a:blipFill>
        </p:spPr>
      </p:sp>
      <p:grpSp>
        <p:nvGrpSpPr>
          <p:cNvPr id="40" name="Group 40"/>
          <p:cNvGrpSpPr/>
          <p:nvPr/>
        </p:nvGrpSpPr>
        <p:grpSpPr>
          <a:xfrm rot="1047180">
            <a:off x="16578346" y="5083334"/>
            <a:ext cx="933528" cy="1308057"/>
            <a:chOff x="0" y="0"/>
            <a:chExt cx="1244704" cy="174407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244704" cy="887772"/>
            </a:xfrm>
            <a:custGeom>
              <a:avLst/>
              <a:gdLst/>
              <a:ahLst/>
              <a:cxnLst/>
              <a:rect l="l" t="t" r="r" b="b"/>
              <a:pathLst>
                <a:path w="1244704" h="887772">
                  <a:moveTo>
                    <a:pt x="0" y="0"/>
                  </a:moveTo>
                  <a:lnTo>
                    <a:pt x="1244704" y="0"/>
                  </a:lnTo>
                  <a:lnTo>
                    <a:pt x="1244704" y="887772"/>
                  </a:lnTo>
                  <a:lnTo>
                    <a:pt x="0" y="887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t="-72519" r="-186485" b="-122706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2" name="Freeform 42"/>
            <p:cNvSpPr/>
            <p:nvPr/>
          </p:nvSpPr>
          <p:spPr>
            <a:xfrm>
              <a:off x="0" y="833139"/>
              <a:ext cx="889596" cy="910937"/>
            </a:xfrm>
            <a:custGeom>
              <a:avLst/>
              <a:gdLst/>
              <a:ahLst/>
              <a:cxnLst/>
              <a:rect l="l" t="t" r="r" b="b"/>
              <a:pathLst>
                <a:path w="889596" h="910937">
                  <a:moveTo>
                    <a:pt x="0" y="0"/>
                  </a:moveTo>
                  <a:lnTo>
                    <a:pt x="889596" y="0"/>
                  </a:lnTo>
                  <a:lnTo>
                    <a:pt x="889596" y="910937"/>
                  </a:lnTo>
                  <a:lnTo>
                    <a:pt x="0" y="910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t="-162135" r="-300844" b="-25583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43" name="Freeform 43"/>
          <p:cNvSpPr/>
          <p:nvPr/>
        </p:nvSpPr>
        <p:spPr>
          <a:xfrm rot="-624027">
            <a:off x="7768983" y="3342705"/>
            <a:ext cx="1000279" cy="1308057"/>
          </a:xfrm>
          <a:custGeom>
            <a:avLst/>
            <a:gdLst/>
            <a:ahLst/>
            <a:cxnLst/>
            <a:rect l="l" t="t" r="r" b="b"/>
            <a:pathLst>
              <a:path w="1000279" h="1308057">
                <a:moveTo>
                  <a:pt x="0" y="0"/>
                </a:moveTo>
                <a:lnTo>
                  <a:pt x="1000279" y="0"/>
                </a:lnTo>
                <a:lnTo>
                  <a:pt x="1000279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2692" t="-43954" r="-123904" b="-4849"/>
            </a:stretch>
          </a:blipFill>
        </p:spPr>
      </p:sp>
      <p:sp>
        <p:nvSpPr>
          <p:cNvPr id="44" name="Freeform 44"/>
          <p:cNvSpPr/>
          <p:nvPr/>
        </p:nvSpPr>
        <p:spPr>
          <a:xfrm rot="2370647">
            <a:off x="14868375" y="286501"/>
            <a:ext cx="947217" cy="1308057"/>
          </a:xfrm>
          <a:custGeom>
            <a:avLst/>
            <a:gdLst/>
            <a:ahLst/>
            <a:cxnLst/>
            <a:rect l="l" t="t" r="r" b="b"/>
            <a:pathLst>
              <a:path w="947217" h="1308057">
                <a:moveTo>
                  <a:pt x="0" y="0"/>
                </a:moveTo>
                <a:lnTo>
                  <a:pt x="947217" y="0"/>
                </a:lnTo>
                <a:lnTo>
                  <a:pt x="947217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t="-24619" r="-173543" b="-25429"/>
            </a:stretch>
          </a:blipFill>
        </p:spPr>
      </p:sp>
      <p:grpSp>
        <p:nvGrpSpPr>
          <p:cNvPr id="45" name="Group 45"/>
          <p:cNvGrpSpPr/>
          <p:nvPr/>
        </p:nvGrpSpPr>
        <p:grpSpPr>
          <a:xfrm rot="-2455737">
            <a:off x="16725551" y="260363"/>
            <a:ext cx="872008" cy="1308057"/>
            <a:chOff x="0" y="0"/>
            <a:chExt cx="1162678" cy="1744076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55911" cy="1744076"/>
            </a:xfrm>
            <a:custGeom>
              <a:avLst/>
              <a:gdLst/>
              <a:ahLst/>
              <a:cxnLst/>
              <a:rect l="l" t="t" r="r" b="b"/>
              <a:pathLst>
                <a:path w="855911" h="1744076">
                  <a:moveTo>
                    <a:pt x="0" y="0"/>
                  </a:moveTo>
                  <a:lnTo>
                    <a:pt x="855911" y="0"/>
                  </a:lnTo>
                  <a:lnTo>
                    <a:pt x="855911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7413" r="-157879"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0" y="1330878"/>
              <a:ext cx="1162678" cy="413199"/>
            </a:xfrm>
            <a:custGeom>
              <a:avLst/>
              <a:gdLst/>
              <a:ahLst/>
              <a:cxnLst/>
              <a:rect l="l" t="t" r="r" b="b"/>
              <a:pathLst>
                <a:path w="1162678" h="413199">
                  <a:moveTo>
                    <a:pt x="0" y="0"/>
                  </a:moveTo>
                  <a:lnTo>
                    <a:pt x="1162678" y="0"/>
                  </a:lnTo>
                  <a:lnTo>
                    <a:pt x="1162678" y="413198"/>
                  </a:lnTo>
                  <a:lnTo>
                    <a:pt x="0" y="413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353383" r="-89838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48" name="Freeform 48"/>
          <p:cNvSpPr/>
          <p:nvPr/>
        </p:nvSpPr>
        <p:spPr>
          <a:xfrm rot="1638944">
            <a:off x="11994435" y="4927401"/>
            <a:ext cx="871232" cy="1308057"/>
          </a:xfrm>
          <a:custGeom>
            <a:avLst/>
            <a:gdLst/>
            <a:ahLst/>
            <a:cxnLst/>
            <a:rect l="l" t="t" r="r" b="b"/>
            <a:pathLst>
              <a:path w="871232" h="1308057">
                <a:moveTo>
                  <a:pt x="0" y="0"/>
                </a:moveTo>
                <a:lnTo>
                  <a:pt x="871231" y="0"/>
                </a:lnTo>
                <a:lnTo>
                  <a:pt x="871231" y="1308058"/>
                </a:lnTo>
                <a:lnTo>
                  <a:pt x="0" y="1308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98" r="-71248"/>
            </a:stretch>
          </a:blipFill>
        </p:spPr>
      </p:sp>
      <p:grpSp>
        <p:nvGrpSpPr>
          <p:cNvPr id="49" name="Group 49"/>
          <p:cNvGrpSpPr/>
          <p:nvPr/>
        </p:nvGrpSpPr>
        <p:grpSpPr>
          <a:xfrm>
            <a:off x="2228427" y="4233206"/>
            <a:ext cx="802136" cy="1308057"/>
            <a:chOff x="0" y="0"/>
            <a:chExt cx="1069514" cy="1744076"/>
          </a:xfrm>
        </p:grpSpPr>
        <p:sp>
          <p:nvSpPr>
            <p:cNvPr id="50" name="Freeform 50"/>
            <p:cNvSpPr/>
            <p:nvPr/>
          </p:nvSpPr>
          <p:spPr>
            <a:xfrm>
              <a:off x="0" y="209289"/>
              <a:ext cx="1069514" cy="1534787"/>
            </a:xfrm>
            <a:custGeom>
              <a:avLst/>
              <a:gdLst/>
              <a:ahLst/>
              <a:cxnLst/>
              <a:rect l="l" t="t" r="r" b="b"/>
              <a:pathLst>
                <a:path w="1069514" h="1534787">
                  <a:moveTo>
                    <a:pt x="0" y="0"/>
                  </a:moveTo>
                  <a:lnTo>
                    <a:pt x="1069514" y="0"/>
                  </a:lnTo>
                  <a:lnTo>
                    <a:pt x="1069514" y="1534787"/>
                  </a:lnTo>
                  <a:lnTo>
                    <a:pt x="0" y="1534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44855" r="-96779" b="-12533"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0" y="0"/>
              <a:ext cx="976497" cy="1744076"/>
            </a:xfrm>
            <a:custGeom>
              <a:avLst/>
              <a:gdLst/>
              <a:ahLst/>
              <a:cxnLst/>
              <a:rect l="l" t="t" r="r" b="b"/>
              <a:pathLst>
                <a:path w="976497" h="1744076">
                  <a:moveTo>
                    <a:pt x="0" y="0"/>
                  </a:moveTo>
                  <a:lnTo>
                    <a:pt x="976497" y="0"/>
                  </a:lnTo>
                  <a:lnTo>
                    <a:pt x="976497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27472" r="-115524" b="-11029"/>
              </a:stretch>
            </a:blipFill>
          </p:spPr>
        </p:sp>
      </p:grpSp>
      <p:grpSp>
        <p:nvGrpSpPr>
          <p:cNvPr id="52" name="Group 52"/>
          <p:cNvGrpSpPr/>
          <p:nvPr/>
        </p:nvGrpSpPr>
        <p:grpSpPr>
          <a:xfrm>
            <a:off x="2889423" y="4995206"/>
            <a:ext cx="1164673" cy="1308057"/>
            <a:chOff x="0" y="0"/>
            <a:chExt cx="1552897" cy="1744076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302037" cy="1744076"/>
            </a:xfrm>
            <a:custGeom>
              <a:avLst/>
              <a:gdLst/>
              <a:ahLst/>
              <a:cxnLst/>
              <a:rect l="l" t="t" r="r" b="b"/>
              <a:pathLst>
                <a:path w="1302037" h="1744076">
                  <a:moveTo>
                    <a:pt x="0" y="0"/>
                  </a:moveTo>
                  <a:lnTo>
                    <a:pt x="1302037" y="0"/>
                  </a:lnTo>
                  <a:lnTo>
                    <a:pt x="1302037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32524" r="-126214" b="-3705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54" name="Freeform 54"/>
            <p:cNvSpPr/>
            <p:nvPr/>
          </p:nvSpPr>
          <p:spPr>
            <a:xfrm>
              <a:off x="0" y="1087061"/>
              <a:ext cx="1552897" cy="657015"/>
            </a:xfrm>
            <a:custGeom>
              <a:avLst/>
              <a:gdLst/>
              <a:ahLst/>
              <a:cxnLst/>
              <a:rect l="l" t="t" r="r" b="b"/>
              <a:pathLst>
                <a:path w="1552897" h="657015">
                  <a:moveTo>
                    <a:pt x="0" y="0"/>
                  </a:moveTo>
                  <a:lnTo>
                    <a:pt x="1552897" y="0"/>
                  </a:lnTo>
                  <a:lnTo>
                    <a:pt x="1552897" y="657015"/>
                  </a:lnTo>
                  <a:lnTo>
                    <a:pt x="0" y="657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251792" r="-89671" b="-9835"/>
              </a:stretch>
            </a:blipFill>
          </p:spPr>
        </p:sp>
      </p:grpSp>
      <p:sp>
        <p:nvSpPr>
          <p:cNvPr id="55" name="Freeform 55"/>
          <p:cNvSpPr/>
          <p:nvPr/>
        </p:nvSpPr>
        <p:spPr>
          <a:xfrm>
            <a:off x="4325843" y="3687148"/>
            <a:ext cx="952148" cy="1308057"/>
          </a:xfrm>
          <a:custGeom>
            <a:avLst/>
            <a:gdLst/>
            <a:ahLst/>
            <a:cxnLst/>
            <a:rect l="l" t="t" r="r" b="b"/>
            <a:pathLst>
              <a:path w="952148" h="1308057">
                <a:moveTo>
                  <a:pt x="0" y="0"/>
                </a:moveTo>
                <a:lnTo>
                  <a:pt x="952149" y="0"/>
                </a:lnTo>
                <a:lnTo>
                  <a:pt x="952149" y="1308058"/>
                </a:lnTo>
                <a:lnTo>
                  <a:pt x="0" y="13080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47160" r="-131335" b="-19126"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11765740" y="507173"/>
            <a:ext cx="996949" cy="1308057"/>
          </a:xfrm>
          <a:custGeom>
            <a:avLst/>
            <a:gdLst/>
            <a:ahLst/>
            <a:cxnLst/>
            <a:rect l="l" t="t" r="r" b="b"/>
            <a:pathLst>
              <a:path w="996949" h="1308057">
                <a:moveTo>
                  <a:pt x="0" y="0"/>
                </a:moveTo>
                <a:lnTo>
                  <a:pt x="996950" y="0"/>
                </a:lnTo>
                <a:lnTo>
                  <a:pt x="996950" y="1308058"/>
                </a:lnTo>
                <a:lnTo>
                  <a:pt x="0" y="13080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28934" r="-118867" b="-11187"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6658927" y="4017059"/>
            <a:ext cx="933528" cy="1308057"/>
            <a:chOff x="0" y="0"/>
            <a:chExt cx="1244704" cy="174407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244704" cy="887772"/>
            </a:xfrm>
            <a:custGeom>
              <a:avLst/>
              <a:gdLst/>
              <a:ahLst/>
              <a:cxnLst/>
              <a:rect l="l" t="t" r="r" b="b"/>
              <a:pathLst>
                <a:path w="1244704" h="887772">
                  <a:moveTo>
                    <a:pt x="0" y="0"/>
                  </a:moveTo>
                  <a:lnTo>
                    <a:pt x="1244704" y="0"/>
                  </a:lnTo>
                  <a:lnTo>
                    <a:pt x="1244704" y="887772"/>
                  </a:lnTo>
                  <a:lnTo>
                    <a:pt x="0" y="887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t="-72519" r="-186485" b="-122706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59" name="Freeform 59"/>
            <p:cNvSpPr/>
            <p:nvPr/>
          </p:nvSpPr>
          <p:spPr>
            <a:xfrm>
              <a:off x="0" y="833139"/>
              <a:ext cx="889596" cy="910937"/>
            </a:xfrm>
            <a:custGeom>
              <a:avLst/>
              <a:gdLst/>
              <a:ahLst/>
              <a:cxnLst/>
              <a:rect l="l" t="t" r="r" b="b"/>
              <a:pathLst>
                <a:path w="889596" h="910937">
                  <a:moveTo>
                    <a:pt x="0" y="0"/>
                  </a:moveTo>
                  <a:lnTo>
                    <a:pt x="889596" y="0"/>
                  </a:lnTo>
                  <a:lnTo>
                    <a:pt x="889596" y="910937"/>
                  </a:lnTo>
                  <a:lnTo>
                    <a:pt x="0" y="910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t="-162135" r="-300844" b="-25583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60" name="Freeform 60"/>
          <p:cNvSpPr/>
          <p:nvPr/>
        </p:nvSpPr>
        <p:spPr>
          <a:xfrm rot="1518317">
            <a:off x="330470" y="4169727"/>
            <a:ext cx="1000279" cy="1308057"/>
          </a:xfrm>
          <a:custGeom>
            <a:avLst/>
            <a:gdLst/>
            <a:ahLst/>
            <a:cxnLst/>
            <a:rect l="l" t="t" r="r" b="b"/>
            <a:pathLst>
              <a:path w="1000279" h="1308057">
                <a:moveTo>
                  <a:pt x="0" y="0"/>
                </a:moveTo>
                <a:lnTo>
                  <a:pt x="1000279" y="0"/>
                </a:lnTo>
                <a:lnTo>
                  <a:pt x="1000279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2692" t="-43954" r="-123904" b="-4849"/>
            </a:stretch>
          </a:blipFill>
        </p:spPr>
      </p:sp>
      <p:sp>
        <p:nvSpPr>
          <p:cNvPr id="61" name="Freeform 61"/>
          <p:cNvSpPr/>
          <p:nvPr/>
        </p:nvSpPr>
        <p:spPr>
          <a:xfrm rot="1410370">
            <a:off x="8988337" y="3342705"/>
            <a:ext cx="947217" cy="1308057"/>
          </a:xfrm>
          <a:custGeom>
            <a:avLst/>
            <a:gdLst/>
            <a:ahLst/>
            <a:cxnLst/>
            <a:rect l="l" t="t" r="r" b="b"/>
            <a:pathLst>
              <a:path w="947217" h="1308057">
                <a:moveTo>
                  <a:pt x="0" y="0"/>
                </a:moveTo>
                <a:lnTo>
                  <a:pt x="947218" y="0"/>
                </a:lnTo>
                <a:lnTo>
                  <a:pt x="947218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t="-24619" r="-173543" b="-25429"/>
            </a:stretch>
          </a:blipFill>
        </p:spPr>
      </p:sp>
      <p:grpSp>
        <p:nvGrpSpPr>
          <p:cNvPr id="62" name="Group 62"/>
          <p:cNvGrpSpPr/>
          <p:nvPr/>
        </p:nvGrpSpPr>
        <p:grpSpPr>
          <a:xfrm rot="-584644">
            <a:off x="12210151" y="2054268"/>
            <a:ext cx="872008" cy="1308057"/>
            <a:chOff x="0" y="0"/>
            <a:chExt cx="1162678" cy="174407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55911" cy="1744076"/>
            </a:xfrm>
            <a:custGeom>
              <a:avLst/>
              <a:gdLst/>
              <a:ahLst/>
              <a:cxnLst/>
              <a:rect l="l" t="t" r="r" b="b"/>
              <a:pathLst>
                <a:path w="855911" h="1744076">
                  <a:moveTo>
                    <a:pt x="0" y="0"/>
                  </a:moveTo>
                  <a:lnTo>
                    <a:pt x="855911" y="0"/>
                  </a:lnTo>
                  <a:lnTo>
                    <a:pt x="855911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7413" r="-157879"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>
              <a:off x="0" y="1330878"/>
              <a:ext cx="1162678" cy="413199"/>
            </a:xfrm>
            <a:custGeom>
              <a:avLst/>
              <a:gdLst/>
              <a:ahLst/>
              <a:cxnLst/>
              <a:rect l="l" t="t" r="r" b="b"/>
              <a:pathLst>
                <a:path w="1162678" h="413199">
                  <a:moveTo>
                    <a:pt x="0" y="0"/>
                  </a:moveTo>
                  <a:lnTo>
                    <a:pt x="1162678" y="0"/>
                  </a:lnTo>
                  <a:lnTo>
                    <a:pt x="1162678" y="413198"/>
                  </a:lnTo>
                  <a:lnTo>
                    <a:pt x="0" y="413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353383" r="-89838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65" name="Freeform 65"/>
          <p:cNvSpPr/>
          <p:nvPr/>
        </p:nvSpPr>
        <p:spPr>
          <a:xfrm rot="1087194">
            <a:off x="6126148" y="334470"/>
            <a:ext cx="871232" cy="1308057"/>
          </a:xfrm>
          <a:custGeom>
            <a:avLst/>
            <a:gdLst/>
            <a:ahLst/>
            <a:cxnLst/>
            <a:rect l="l" t="t" r="r" b="b"/>
            <a:pathLst>
              <a:path w="871232" h="1308057">
                <a:moveTo>
                  <a:pt x="0" y="0"/>
                </a:moveTo>
                <a:lnTo>
                  <a:pt x="871232" y="0"/>
                </a:lnTo>
                <a:lnTo>
                  <a:pt x="871232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98" r="-71248"/>
            </a:stretch>
          </a:blipFill>
        </p:spPr>
      </p:sp>
      <p:grpSp>
        <p:nvGrpSpPr>
          <p:cNvPr id="66" name="Group 66"/>
          <p:cNvGrpSpPr/>
          <p:nvPr/>
        </p:nvGrpSpPr>
        <p:grpSpPr>
          <a:xfrm rot="1623376">
            <a:off x="6627520" y="2100766"/>
            <a:ext cx="802136" cy="1308057"/>
            <a:chOff x="0" y="0"/>
            <a:chExt cx="1069514" cy="1744076"/>
          </a:xfrm>
        </p:grpSpPr>
        <p:sp>
          <p:nvSpPr>
            <p:cNvPr id="67" name="Freeform 67"/>
            <p:cNvSpPr/>
            <p:nvPr/>
          </p:nvSpPr>
          <p:spPr>
            <a:xfrm>
              <a:off x="0" y="209289"/>
              <a:ext cx="1069514" cy="1534787"/>
            </a:xfrm>
            <a:custGeom>
              <a:avLst/>
              <a:gdLst/>
              <a:ahLst/>
              <a:cxnLst/>
              <a:rect l="l" t="t" r="r" b="b"/>
              <a:pathLst>
                <a:path w="1069514" h="1534787">
                  <a:moveTo>
                    <a:pt x="0" y="0"/>
                  </a:moveTo>
                  <a:lnTo>
                    <a:pt x="1069514" y="0"/>
                  </a:lnTo>
                  <a:lnTo>
                    <a:pt x="1069514" y="1534787"/>
                  </a:lnTo>
                  <a:lnTo>
                    <a:pt x="0" y="1534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44855" r="-96779" b="-12533"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>
              <a:off x="0" y="0"/>
              <a:ext cx="976497" cy="1744076"/>
            </a:xfrm>
            <a:custGeom>
              <a:avLst/>
              <a:gdLst/>
              <a:ahLst/>
              <a:cxnLst/>
              <a:rect l="l" t="t" r="r" b="b"/>
              <a:pathLst>
                <a:path w="976497" h="1744076">
                  <a:moveTo>
                    <a:pt x="0" y="0"/>
                  </a:moveTo>
                  <a:lnTo>
                    <a:pt x="976497" y="0"/>
                  </a:lnTo>
                  <a:lnTo>
                    <a:pt x="976497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27472" r="-115524" b="-11029"/>
              </a:stretch>
            </a:blipFill>
          </p:spPr>
        </p:sp>
      </p:grpSp>
      <p:grpSp>
        <p:nvGrpSpPr>
          <p:cNvPr id="69" name="Group 69"/>
          <p:cNvGrpSpPr/>
          <p:nvPr/>
        </p:nvGrpSpPr>
        <p:grpSpPr>
          <a:xfrm rot="947825">
            <a:off x="7930908" y="1799254"/>
            <a:ext cx="1164673" cy="1308057"/>
            <a:chOff x="0" y="0"/>
            <a:chExt cx="1552897" cy="1744076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302037" cy="1744076"/>
            </a:xfrm>
            <a:custGeom>
              <a:avLst/>
              <a:gdLst/>
              <a:ahLst/>
              <a:cxnLst/>
              <a:rect l="l" t="t" r="r" b="b"/>
              <a:pathLst>
                <a:path w="1302037" h="1744076">
                  <a:moveTo>
                    <a:pt x="0" y="0"/>
                  </a:moveTo>
                  <a:lnTo>
                    <a:pt x="1302037" y="0"/>
                  </a:lnTo>
                  <a:lnTo>
                    <a:pt x="1302037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32524" r="-126214" b="-3705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1" name="Freeform 71"/>
            <p:cNvSpPr/>
            <p:nvPr/>
          </p:nvSpPr>
          <p:spPr>
            <a:xfrm>
              <a:off x="0" y="1087061"/>
              <a:ext cx="1552897" cy="657015"/>
            </a:xfrm>
            <a:custGeom>
              <a:avLst/>
              <a:gdLst/>
              <a:ahLst/>
              <a:cxnLst/>
              <a:rect l="l" t="t" r="r" b="b"/>
              <a:pathLst>
                <a:path w="1552897" h="657015">
                  <a:moveTo>
                    <a:pt x="0" y="0"/>
                  </a:moveTo>
                  <a:lnTo>
                    <a:pt x="1552897" y="0"/>
                  </a:lnTo>
                  <a:lnTo>
                    <a:pt x="1552897" y="657015"/>
                  </a:lnTo>
                  <a:lnTo>
                    <a:pt x="0" y="657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251792" r="-89671" b="-9835"/>
              </a:stretch>
            </a:blipFill>
          </p:spPr>
        </p:sp>
      </p:grpSp>
      <p:sp>
        <p:nvSpPr>
          <p:cNvPr id="72" name="Freeform 72"/>
          <p:cNvSpPr/>
          <p:nvPr/>
        </p:nvSpPr>
        <p:spPr>
          <a:xfrm rot="-1658990">
            <a:off x="9418859" y="1818778"/>
            <a:ext cx="996949" cy="1308057"/>
          </a:xfrm>
          <a:custGeom>
            <a:avLst/>
            <a:gdLst/>
            <a:ahLst/>
            <a:cxnLst/>
            <a:rect l="l" t="t" r="r" b="b"/>
            <a:pathLst>
              <a:path w="996949" h="1308057">
                <a:moveTo>
                  <a:pt x="0" y="0"/>
                </a:moveTo>
                <a:lnTo>
                  <a:pt x="996949" y="0"/>
                </a:lnTo>
                <a:lnTo>
                  <a:pt x="996949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28934" r="-118867" b="-11187"/>
            </a:stretch>
          </a:blipFill>
        </p:spPr>
      </p:sp>
      <p:grpSp>
        <p:nvGrpSpPr>
          <p:cNvPr id="73" name="Group 73"/>
          <p:cNvGrpSpPr/>
          <p:nvPr/>
        </p:nvGrpSpPr>
        <p:grpSpPr>
          <a:xfrm>
            <a:off x="14680638" y="1681649"/>
            <a:ext cx="933528" cy="1308057"/>
            <a:chOff x="0" y="0"/>
            <a:chExt cx="1244704" cy="1744076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1244704" cy="887772"/>
            </a:xfrm>
            <a:custGeom>
              <a:avLst/>
              <a:gdLst/>
              <a:ahLst/>
              <a:cxnLst/>
              <a:rect l="l" t="t" r="r" b="b"/>
              <a:pathLst>
                <a:path w="1244704" h="887772">
                  <a:moveTo>
                    <a:pt x="0" y="0"/>
                  </a:moveTo>
                  <a:lnTo>
                    <a:pt x="1244704" y="0"/>
                  </a:lnTo>
                  <a:lnTo>
                    <a:pt x="1244704" y="887772"/>
                  </a:lnTo>
                  <a:lnTo>
                    <a:pt x="0" y="887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t="-72519" r="-186485" b="-122706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5" name="Freeform 75"/>
            <p:cNvSpPr/>
            <p:nvPr/>
          </p:nvSpPr>
          <p:spPr>
            <a:xfrm>
              <a:off x="0" y="833139"/>
              <a:ext cx="889596" cy="910937"/>
            </a:xfrm>
            <a:custGeom>
              <a:avLst/>
              <a:gdLst/>
              <a:ahLst/>
              <a:cxnLst/>
              <a:rect l="l" t="t" r="r" b="b"/>
              <a:pathLst>
                <a:path w="889596" h="910937">
                  <a:moveTo>
                    <a:pt x="0" y="0"/>
                  </a:moveTo>
                  <a:lnTo>
                    <a:pt x="889596" y="0"/>
                  </a:lnTo>
                  <a:lnTo>
                    <a:pt x="889596" y="910937"/>
                  </a:lnTo>
                  <a:lnTo>
                    <a:pt x="0" y="910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t="-162135" r="-300844" b="-25583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76" name="Freeform 76"/>
          <p:cNvSpPr/>
          <p:nvPr/>
        </p:nvSpPr>
        <p:spPr>
          <a:xfrm rot="-1110286">
            <a:off x="15852137" y="1321816"/>
            <a:ext cx="1000279" cy="1308057"/>
          </a:xfrm>
          <a:custGeom>
            <a:avLst/>
            <a:gdLst/>
            <a:ahLst/>
            <a:cxnLst/>
            <a:rect l="l" t="t" r="r" b="b"/>
            <a:pathLst>
              <a:path w="1000279" h="1308057">
                <a:moveTo>
                  <a:pt x="0" y="0"/>
                </a:moveTo>
                <a:lnTo>
                  <a:pt x="1000279" y="0"/>
                </a:lnTo>
                <a:lnTo>
                  <a:pt x="1000279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2692" t="-43954" r="-123904" b="-4849"/>
            </a:stretch>
          </a:blipFill>
        </p:spPr>
      </p:sp>
      <p:grpSp>
        <p:nvGrpSpPr>
          <p:cNvPr id="77" name="Group 77"/>
          <p:cNvGrpSpPr/>
          <p:nvPr/>
        </p:nvGrpSpPr>
        <p:grpSpPr>
          <a:xfrm rot="867434">
            <a:off x="10210855" y="212891"/>
            <a:ext cx="872008" cy="1308057"/>
            <a:chOff x="0" y="0"/>
            <a:chExt cx="1162678" cy="1744076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55911" cy="1744076"/>
            </a:xfrm>
            <a:custGeom>
              <a:avLst/>
              <a:gdLst/>
              <a:ahLst/>
              <a:cxnLst/>
              <a:rect l="l" t="t" r="r" b="b"/>
              <a:pathLst>
                <a:path w="855911" h="1744076">
                  <a:moveTo>
                    <a:pt x="0" y="0"/>
                  </a:moveTo>
                  <a:lnTo>
                    <a:pt x="855911" y="0"/>
                  </a:lnTo>
                  <a:lnTo>
                    <a:pt x="855911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7413" r="-157879"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>
              <a:off x="0" y="1330878"/>
              <a:ext cx="1162678" cy="413199"/>
            </a:xfrm>
            <a:custGeom>
              <a:avLst/>
              <a:gdLst/>
              <a:ahLst/>
              <a:cxnLst/>
              <a:rect l="l" t="t" r="r" b="b"/>
              <a:pathLst>
                <a:path w="1162678" h="413199">
                  <a:moveTo>
                    <a:pt x="0" y="0"/>
                  </a:moveTo>
                  <a:lnTo>
                    <a:pt x="1162678" y="0"/>
                  </a:lnTo>
                  <a:lnTo>
                    <a:pt x="1162678" y="413198"/>
                  </a:lnTo>
                  <a:lnTo>
                    <a:pt x="0" y="413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353383" r="-89838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80" name="Freeform 80"/>
          <p:cNvSpPr/>
          <p:nvPr/>
        </p:nvSpPr>
        <p:spPr>
          <a:xfrm rot="3171322">
            <a:off x="4608774" y="5083334"/>
            <a:ext cx="871232" cy="1308057"/>
          </a:xfrm>
          <a:custGeom>
            <a:avLst/>
            <a:gdLst/>
            <a:ahLst/>
            <a:cxnLst/>
            <a:rect l="l" t="t" r="r" b="b"/>
            <a:pathLst>
              <a:path w="871232" h="1308057">
                <a:moveTo>
                  <a:pt x="0" y="0"/>
                </a:moveTo>
                <a:lnTo>
                  <a:pt x="871232" y="0"/>
                </a:lnTo>
                <a:lnTo>
                  <a:pt x="871232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98" r="-71248"/>
            </a:stretch>
          </a:blipFill>
        </p:spPr>
      </p:sp>
      <p:grpSp>
        <p:nvGrpSpPr>
          <p:cNvPr id="81" name="Group 81"/>
          <p:cNvGrpSpPr/>
          <p:nvPr/>
        </p:nvGrpSpPr>
        <p:grpSpPr>
          <a:xfrm>
            <a:off x="10280936" y="3477329"/>
            <a:ext cx="802136" cy="1308057"/>
            <a:chOff x="0" y="0"/>
            <a:chExt cx="1069514" cy="1744076"/>
          </a:xfrm>
        </p:grpSpPr>
        <p:sp>
          <p:nvSpPr>
            <p:cNvPr id="82" name="Freeform 82"/>
            <p:cNvSpPr/>
            <p:nvPr/>
          </p:nvSpPr>
          <p:spPr>
            <a:xfrm>
              <a:off x="0" y="209289"/>
              <a:ext cx="1069514" cy="1534787"/>
            </a:xfrm>
            <a:custGeom>
              <a:avLst/>
              <a:gdLst/>
              <a:ahLst/>
              <a:cxnLst/>
              <a:rect l="l" t="t" r="r" b="b"/>
              <a:pathLst>
                <a:path w="1069514" h="1534787">
                  <a:moveTo>
                    <a:pt x="0" y="0"/>
                  </a:moveTo>
                  <a:lnTo>
                    <a:pt x="1069514" y="0"/>
                  </a:lnTo>
                  <a:lnTo>
                    <a:pt x="1069514" y="1534787"/>
                  </a:lnTo>
                  <a:lnTo>
                    <a:pt x="0" y="1534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44855" r="-96779" b="-12533"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0" y="0"/>
              <a:ext cx="976497" cy="1744076"/>
            </a:xfrm>
            <a:custGeom>
              <a:avLst/>
              <a:gdLst/>
              <a:ahLst/>
              <a:cxnLst/>
              <a:rect l="l" t="t" r="r" b="b"/>
              <a:pathLst>
                <a:path w="976497" h="1744076">
                  <a:moveTo>
                    <a:pt x="0" y="0"/>
                  </a:moveTo>
                  <a:lnTo>
                    <a:pt x="976497" y="0"/>
                  </a:lnTo>
                  <a:lnTo>
                    <a:pt x="976497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27472" r="-115524" b="-11029"/>
              </a:stretch>
            </a:blipFill>
          </p:spPr>
        </p:sp>
      </p:grpSp>
      <p:grpSp>
        <p:nvGrpSpPr>
          <p:cNvPr id="84" name="Group 84"/>
          <p:cNvGrpSpPr/>
          <p:nvPr/>
        </p:nvGrpSpPr>
        <p:grpSpPr>
          <a:xfrm rot="843716">
            <a:off x="11443606" y="3441295"/>
            <a:ext cx="1164673" cy="1308057"/>
            <a:chOff x="0" y="0"/>
            <a:chExt cx="1552897" cy="174407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302037" cy="1744076"/>
            </a:xfrm>
            <a:custGeom>
              <a:avLst/>
              <a:gdLst/>
              <a:ahLst/>
              <a:cxnLst/>
              <a:rect l="l" t="t" r="r" b="b"/>
              <a:pathLst>
                <a:path w="1302037" h="1744076">
                  <a:moveTo>
                    <a:pt x="0" y="0"/>
                  </a:moveTo>
                  <a:lnTo>
                    <a:pt x="1302037" y="0"/>
                  </a:lnTo>
                  <a:lnTo>
                    <a:pt x="1302037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32524" r="-126214" b="-3705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6" name="Freeform 86"/>
            <p:cNvSpPr/>
            <p:nvPr/>
          </p:nvSpPr>
          <p:spPr>
            <a:xfrm>
              <a:off x="0" y="1087061"/>
              <a:ext cx="1552897" cy="657015"/>
            </a:xfrm>
            <a:custGeom>
              <a:avLst/>
              <a:gdLst/>
              <a:ahLst/>
              <a:cxnLst/>
              <a:rect l="l" t="t" r="r" b="b"/>
              <a:pathLst>
                <a:path w="1552897" h="657015">
                  <a:moveTo>
                    <a:pt x="0" y="0"/>
                  </a:moveTo>
                  <a:lnTo>
                    <a:pt x="1552897" y="0"/>
                  </a:lnTo>
                  <a:lnTo>
                    <a:pt x="1552897" y="657015"/>
                  </a:lnTo>
                  <a:lnTo>
                    <a:pt x="0" y="657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251792" r="-89671" b="-9835"/>
              </a:stretch>
            </a:blipFill>
          </p:spPr>
        </p:sp>
      </p:grpSp>
      <p:grpSp>
        <p:nvGrpSpPr>
          <p:cNvPr id="87" name="Group 87"/>
          <p:cNvGrpSpPr/>
          <p:nvPr/>
        </p:nvGrpSpPr>
        <p:grpSpPr>
          <a:xfrm>
            <a:off x="10824321" y="1887010"/>
            <a:ext cx="933528" cy="1308057"/>
            <a:chOff x="0" y="0"/>
            <a:chExt cx="1244704" cy="1744076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244704" cy="887772"/>
            </a:xfrm>
            <a:custGeom>
              <a:avLst/>
              <a:gdLst/>
              <a:ahLst/>
              <a:cxnLst/>
              <a:rect l="l" t="t" r="r" b="b"/>
              <a:pathLst>
                <a:path w="1244704" h="887772">
                  <a:moveTo>
                    <a:pt x="0" y="0"/>
                  </a:moveTo>
                  <a:lnTo>
                    <a:pt x="1244704" y="0"/>
                  </a:lnTo>
                  <a:lnTo>
                    <a:pt x="1244704" y="887772"/>
                  </a:lnTo>
                  <a:lnTo>
                    <a:pt x="0" y="887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t="-72519" r="-186485" b="-122706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9" name="Freeform 89"/>
            <p:cNvSpPr/>
            <p:nvPr/>
          </p:nvSpPr>
          <p:spPr>
            <a:xfrm>
              <a:off x="0" y="833139"/>
              <a:ext cx="889596" cy="910937"/>
            </a:xfrm>
            <a:custGeom>
              <a:avLst/>
              <a:gdLst/>
              <a:ahLst/>
              <a:cxnLst/>
              <a:rect l="l" t="t" r="r" b="b"/>
              <a:pathLst>
                <a:path w="889596" h="910937">
                  <a:moveTo>
                    <a:pt x="0" y="0"/>
                  </a:moveTo>
                  <a:lnTo>
                    <a:pt x="889596" y="0"/>
                  </a:lnTo>
                  <a:lnTo>
                    <a:pt x="889596" y="910937"/>
                  </a:lnTo>
                  <a:lnTo>
                    <a:pt x="0" y="910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t="-162135" r="-300844" b="-25583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90" name="Freeform 90"/>
          <p:cNvSpPr/>
          <p:nvPr/>
        </p:nvSpPr>
        <p:spPr>
          <a:xfrm rot="1752173">
            <a:off x="13063810" y="3539387"/>
            <a:ext cx="996949" cy="1308057"/>
          </a:xfrm>
          <a:custGeom>
            <a:avLst/>
            <a:gdLst/>
            <a:ahLst/>
            <a:cxnLst/>
            <a:rect l="l" t="t" r="r" b="b"/>
            <a:pathLst>
              <a:path w="996949" h="1308057">
                <a:moveTo>
                  <a:pt x="0" y="0"/>
                </a:moveTo>
                <a:lnTo>
                  <a:pt x="996949" y="0"/>
                </a:lnTo>
                <a:lnTo>
                  <a:pt x="996949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28934" r="-118867" b="-11187"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14560484" y="3181414"/>
            <a:ext cx="952148" cy="1308057"/>
          </a:xfrm>
          <a:custGeom>
            <a:avLst/>
            <a:gdLst/>
            <a:ahLst/>
            <a:cxnLst/>
            <a:rect l="l" t="t" r="r" b="b"/>
            <a:pathLst>
              <a:path w="952148" h="1308057">
                <a:moveTo>
                  <a:pt x="0" y="0"/>
                </a:moveTo>
                <a:lnTo>
                  <a:pt x="952148" y="0"/>
                </a:lnTo>
                <a:lnTo>
                  <a:pt x="952148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47160" r="-131335" b="-19126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66910" y="5143500"/>
            <a:ext cx="947217" cy="1308057"/>
          </a:xfrm>
          <a:custGeom>
            <a:avLst/>
            <a:gdLst/>
            <a:ahLst/>
            <a:cxnLst/>
            <a:rect l="l" t="t" r="r" b="b"/>
            <a:pathLst>
              <a:path w="947217" h="1308057">
                <a:moveTo>
                  <a:pt x="0" y="0"/>
                </a:moveTo>
                <a:lnTo>
                  <a:pt x="947217" y="0"/>
                </a:lnTo>
                <a:lnTo>
                  <a:pt x="947217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t="-24619" r="-173543" b="-25429"/>
            </a:stretch>
          </a:blipFill>
        </p:spPr>
      </p:sp>
      <p:grpSp>
        <p:nvGrpSpPr>
          <p:cNvPr id="93" name="Group 93"/>
          <p:cNvGrpSpPr/>
          <p:nvPr/>
        </p:nvGrpSpPr>
        <p:grpSpPr>
          <a:xfrm>
            <a:off x="7459855" y="4823756"/>
            <a:ext cx="872008" cy="1308057"/>
            <a:chOff x="0" y="0"/>
            <a:chExt cx="1162678" cy="1744076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55911" cy="1744076"/>
            </a:xfrm>
            <a:custGeom>
              <a:avLst/>
              <a:gdLst/>
              <a:ahLst/>
              <a:cxnLst/>
              <a:rect l="l" t="t" r="r" b="b"/>
              <a:pathLst>
                <a:path w="855911" h="1744076">
                  <a:moveTo>
                    <a:pt x="0" y="0"/>
                  </a:moveTo>
                  <a:lnTo>
                    <a:pt x="855911" y="0"/>
                  </a:lnTo>
                  <a:lnTo>
                    <a:pt x="855911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7413" r="-157879"/>
              </a:stretch>
            </a:blipFill>
          </p:spPr>
        </p:sp>
        <p:sp>
          <p:nvSpPr>
            <p:cNvPr id="95" name="Freeform 95"/>
            <p:cNvSpPr/>
            <p:nvPr/>
          </p:nvSpPr>
          <p:spPr>
            <a:xfrm>
              <a:off x="0" y="1330878"/>
              <a:ext cx="1162678" cy="413199"/>
            </a:xfrm>
            <a:custGeom>
              <a:avLst/>
              <a:gdLst/>
              <a:ahLst/>
              <a:cxnLst/>
              <a:rect l="l" t="t" r="r" b="b"/>
              <a:pathLst>
                <a:path w="1162678" h="413199">
                  <a:moveTo>
                    <a:pt x="0" y="0"/>
                  </a:moveTo>
                  <a:lnTo>
                    <a:pt x="1162678" y="0"/>
                  </a:lnTo>
                  <a:lnTo>
                    <a:pt x="1162678" y="413198"/>
                  </a:lnTo>
                  <a:lnTo>
                    <a:pt x="0" y="413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353383" r="-89838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96" name="Freeform 96"/>
          <p:cNvSpPr/>
          <p:nvPr/>
        </p:nvSpPr>
        <p:spPr>
          <a:xfrm rot="-2239044">
            <a:off x="8753480" y="4886155"/>
            <a:ext cx="871232" cy="1308057"/>
          </a:xfrm>
          <a:custGeom>
            <a:avLst/>
            <a:gdLst/>
            <a:ahLst/>
            <a:cxnLst/>
            <a:rect l="l" t="t" r="r" b="b"/>
            <a:pathLst>
              <a:path w="871232" h="1308057">
                <a:moveTo>
                  <a:pt x="0" y="0"/>
                </a:moveTo>
                <a:lnTo>
                  <a:pt x="871232" y="0"/>
                </a:lnTo>
                <a:lnTo>
                  <a:pt x="871232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98" r="-71248"/>
            </a:stretch>
          </a:blipFill>
        </p:spPr>
      </p:sp>
      <p:grpSp>
        <p:nvGrpSpPr>
          <p:cNvPr id="97" name="Group 97"/>
          <p:cNvGrpSpPr/>
          <p:nvPr/>
        </p:nvGrpSpPr>
        <p:grpSpPr>
          <a:xfrm rot="1239361">
            <a:off x="13391493" y="1876450"/>
            <a:ext cx="802136" cy="1308057"/>
            <a:chOff x="0" y="0"/>
            <a:chExt cx="1069514" cy="1744076"/>
          </a:xfrm>
        </p:grpSpPr>
        <p:sp>
          <p:nvSpPr>
            <p:cNvPr id="98" name="Freeform 98"/>
            <p:cNvSpPr/>
            <p:nvPr/>
          </p:nvSpPr>
          <p:spPr>
            <a:xfrm>
              <a:off x="0" y="209289"/>
              <a:ext cx="1069514" cy="1534787"/>
            </a:xfrm>
            <a:custGeom>
              <a:avLst/>
              <a:gdLst/>
              <a:ahLst/>
              <a:cxnLst/>
              <a:rect l="l" t="t" r="r" b="b"/>
              <a:pathLst>
                <a:path w="1069514" h="1534787">
                  <a:moveTo>
                    <a:pt x="0" y="0"/>
                  </a:moveTo>
                  <a:lnTo>
                    <a:pt x="1069514" y="0"/>
                  </a:lnTo>
                  <a:lnTo>
                    <a:pt x="1069514" y="1534787"/>
                  </a:lnTo>
                  <a:lnTo>
                    <a:pt x="0" y="1534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44855" r="-96779" b="-12533"/>
              </a:stretch>
            </a:blipFill>
          </p:spPr>
        </p:sp>
        <p:sp>
          <p:nvSpPr>
            <p:cNvPr id="99" name="Freeform 99"/>
            <p:cNvSpPr/>
            <p:nvPr/>
          </p:nvSpPr>
          <p:spPr>
            <a:xfrm>
              <a:off x="0" y="0"/>
              <a:ext cx="976497" cy="1744076"/>
            </a:xfrm>
            <a:custGeom>
              <a:avLst/>
              <a:gdLst/>
              <a:ahLst/>
              <a:cxnLst/>
              <a:rect l="l" t="t" r="r" b="b"/>
              <a:pathLst>
                <a:path w="976497" h="1744076">
                  <a:moveTo>
                    <a:pt x="0" y="0"/>
                  </a:moveTo>
                  <a:lnTo>
                    <a:pt x="976497" y="0"/>
                  </a:lnTo>
                  <a:lnTo>
                    <a:pt x="976497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27472" r="-115524" b="-11029"/>
              </a:stretch>
            </a:blipFill>
          </p:spPr>
        </p:sp>
      </p:grpSp>
      <p:grpSp>
        <p:nvGrpSpPr>
          <p:cNvPr id="100" name="Group 100"/>
          <p:cNvGrpSpPr/>
          <p:nvPr/>
        </p:nvGrpSpPr>
        <p:grpSpPr>
          <a:xfrm rot="-605956">
            <a:off x="13406116" y="5054373"/>
            <a:ext cx="1164673" cy="1308057"/>
            <a:chOff x="0" y="0"/>
            <a:chExt cx="1552897" cy="1744076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1302037" cy="1744076"/>
            </a:xfrm>
            <a:custGeom>
              <a:avLst/>
              <a:gdLst/>
              <a:ahLst/>
              <a:cxnLst/>
              <a:rect l="l" t="t" r="r" b="b"/>
              <a:pathLst>
                <a:path w="1302037" h="1744076">
                  <a:moveTo>
                    <a:pt x="0" y="0"/>
                  </a:moveTo>
                  <a:lnTo>
                    <a:pt x="1302037" y="0"/>
                  </a:lnTo>
                  <a:lnTo>
                    <a:pt x="1302037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32524" r="-126214" b="-3705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02" name="Freeform 102"/>
            <p:cNvSpPr/>
            <p:nvPr/>
          </p:nvSpPr>
          <p:spPr>
            <a:xfrm>
              <a:off x="0" y="1087061"/>
              <a:ext cx="1552897" cy="657015"/>
            </a:xfrm>
            <a:custGeom>
              <a:avLst/>
              <a:gdLst/>
              <a:ahLst/>
              <a:cxnLst/>
              <a:rect l="l" t="t" r="r" b="b"/>
              <a:pathLst>
                <a:path w="1552897" h="657015">
                  <a:moveTo>
                    <a:pt x="0" y="0"/>
                  </a:moveTo>
                  <a:lnTo>
                    <a:pt x="1552897" y="0"/>
                  </a:lnTo>
                  <a:lnTo>
                    <a:pt x="1552897" y="657015"/>
                  </a:lnTo>
                  <a:lnTo>
                    <a:pt x="0" y="657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251792" r="-89671" b="-9835"/>
              </a:stretch>
            </a:blipFill>
          </p:spPr>
        </p:sp>
      </p:grpSp>
      <p:sp>
        <p:nvSpPr>
          <p:cNvPr id="103" name="Freeform 103"/>
          <p:cNvSpPr/>
          <p:nvPr/>
        </p:nvSpPr>
        <p:spPr>
          <a:xfrm rot="-653449">
            <a:off x="1510351" y="2925148"/>
            <a:ext cx="952148" cy="1308057"/>
          </a:xfrm>
          <a:custGeom>
            <a:avLst/>
            <a:gdLst/>
            <a:ahLst/>
            <a:cxnLst/>
            <a:rect l="l" t="t" r="r" b="b"/>
            <a:pathLst>
              <a:path w="952148" h="1308057">
                <a:moveTo>
                  <a:pt x="0" y="0"/>
                </a:moveTo>
                <a:lnTo>
                  <a:pt x="952149" y="0"/>
                </a:lnTo>
                <a:lnTo>
                  <a:pt x="952149" y="1308058"/>
                </a:lnTo>
                <a:lnTo>
                  <a:pt x="0" y="13080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47160" r="-131335" b="-19126"/>
            </a:stretch>
          </a:blipFill>
        </p:spPr>
      </p:sp>
      <p:sp>
        <p:nvSpPr>
          <p:cNvPr id="104" name="Freeform 104"/>
          <p:cNvSpPr/>
          <p:nvPr/>
        </p:nvSpPr>
        <p:spPr>
          <a:xfrm>
            <a:off x="3114006" y="3126835"/>
            <a:ext cx="996949" cy="1308057"/>
          </a:xfrm>
          <a:custGeom>
            <a:avLst/>
            <a:gdLst/>
            <a:ahLst/>
            <a:cxnLst/>
            <a:rect l="l" t="t" r="r" b="b"/>
            <a:pathLst>
              <a:path w="996949" h="1308057">
                <a:moveTo>
                  <a:pt x="0" y="0"/>
                </a:moveTo>
                <a:lnTo>
                  <a:pt x="996949" y="0"/>
                </a:lnTo>
                <a:lnTo>
                  <a:pt x="996949" y="1308058"/>
                </a:lnTo>
                <a:lnTo>
                  <a:pt x="0" y="13080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28934" r="-118867" b="-11187"/>
            </a:stretch>
          </a:blipFill>
        </p:spPr>
      </p:sp>
      <p:sp>
        <p:nvSpPr>
          <p:cNvPr id="105" name="Freeform 105"/>
          <p:cNvSpPr/>
          <p:nvPr/>
        </p:nvSpPr>
        <p:spPr>
          <a:xfrm>
            <a:off x="2471481" y="1761756"/>
            <a:ext cx="1000279" cy="1308057"/>
          </a:xfrm>
          <a:custGeom>
            <a:avLst/>
            <a:gdLst/>
            <a:ahLst/>
            <a:cxnLst/>
            <a:rect l="l" t="t" r="r" b="b"/>
            <a:pathLst>
              <a:path w="1000279" h="1308057">
                <a:moveTo>
                  <a:pt x="0" y="0"/>
                </a:moveTo>
                <a:lnTo>
                  <a:pt x="1000279" y="0"/>
                </a:lnTo>
                <a:lnTo>
                  <a:pt x="1000279" y="1308058"/>
                </a:lnTo>
                <a:lnTo>
                  <a:pt x="0" y="13080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2692" t="-43954" r="-123904" b="-4849"/>
            </a:stretch>
          </a:blipFill>
        </p:spPr>
      </p:sp>
      <p:sp>
        <p:nvSpPr>
          <p:cNvPr id="106" name="Freeform 106"/>
          <p:cNvSpPr/>
          <p:nvPr/>
        </p:nvSpPr>
        <p:spPr>
          <a:xfrm rot="876341">
            <a:off x="17194728" y="3539387"/>
            <a:ext cx="947217" cy="1308057"/>
          </a:xfrm>
          <a:custGeom>
            <a:avLst/>
            <a:gdLst/>
            <a:ahLst/>
            <a:cxnLst/>
            <a:rect l="l" t="t" r="r" b="b"/>
            <a:pathLst>
              <a:path w="947217" h="1308057">
                <a:moveTo>
                  <a:pt x="0" y="0"/>
                </a:moveTo>
                <a:lnTo>
                  <a:pt x="947217" y="0"/>
                </a:lnTo>
                <a:lnTo>
                  <a:pt x="947217" y="1308057"/>
                </a:lnTo>
                <a:lnTo>
                  <a:pt x="0" y="1308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t="-24619" r="-173543" b="-25429"/>
            </a:stretch>
          </a:blipFill>
        </p:spPr>
      </p:sp>
      <p:grpSp>
        <p:nvGrpSpPr>
          <p:cNvPr id="107" name="Group 107"/>
          <p:cNvGrpSpPr/>
          <p:nvPr/>
        </p:nvGrpSpPr>
        <p:grpSpPr>
          <a:xfrm rot="-3548448">
            <a:off x="15111565" y="4912965"/>
            <a:ext cx="802136" cy="1308057"/>
            <a:chOff x="0" y="0"/>
            <a:chExt cx="1069514" cy="1744076"/>
          </a:xfrm>
        </p:grpSpPr>
        <p:sp>
          <p:nvSpPr>
            <p:cNvPr id="108" name="Freeform 108"/>
            <p:cNvSpPr/>
            <p:nvPr/>
          </p:nvSpPr>
          <p:spPr>
            <a:xfrm>
              <a:off x="0" y="209289"/>
              <a:ext cx="1069514" cy="1534787"/>
            </a:xfrm>
            <a:custGeom>
              <a:avLst/>
              <a:gdLst/>
              <a:ahLst/>
              <a:cxnLst/>
              <a:rect l="l" t="t" r="r" b="b"/>
              <a:pathLst>
                <a:path w="1069514" h="1534787">
                  <a:moveTo>
                    <a:pt x="0" y="0"/>
                  </a:moveTo>
                  <a:lnTo>
                    <a:pt x="1069514" y="0"/>
                  </a:lnTo>
                  <a:lnTo>
                    <a:pt x="1069514" y="1534787"/>
                  </a:lnTo>
                  <a:lnTo>
                    <a:pt x="0" y="1534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44855" r="-96779" b="-12533"/>
              </a:stretch>
            </a:blipFill>
          </p:spPr>
        </p:sp>
        <p:sp>
          <p:nvSpPr>
            <p:cNvPr id="109" name="Freeform 109"/>
            <p:cNvSpPr/>
            <p:nvPr/>
          </p:nvSpPr>
          <p:spPr>
            <a:xfrm>
              <a:off x="0" y="0"/>
              <a:ext cx="976497" cy="1744076"/>
            </a:xfrm>
            <a:custGeom>
              <a:avLst/>
              <a:gdLst/>
              <a:ahLst/>
              <a:cxnLst/>
              <a:rect l="l" t="t" r="r" b="b"/>
              <a:pathLst>
                <a:path w="976497" h="1744076">
                  <a:moveTo>
                    <a:pt x="0" y="0"/>
                  </a:moveTo>
                  <a:lnTo>
                    <a:pt x="976497" y="0"/>
                  </a:lnTo>
                  <a:lnTo>
                    <a:pt x="976497" y="1744076"/>
                  </a:lnTo>
                  <a:lnTo>
                    <a:pt x="0" y="1744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27472" r="-115524" b="-11029"/>
              </a:stretch>
            </a:blipFill>
          </p:spPr>
        </p:sp>
      </p:grpSp>
      <p:sp>
        <p:nvSpPr>
          <p:cNvPr id="110" name="Freeform 110"/>
          <p:cNvSpPr/>
          <p:nvPr/>
        </p:nvSpPr>
        <p:spPr>
          <a:xfrm>
            <a:off x="-154877" y="1975845"/>
            <a:ext cx="6604254" cy="8229600"/>
          </a:xfrm>
          <a:custGeom>
            <a:avLst/>
            <a:gdLst/>
            <a:ahLst/>
            <a:cxnLst/>
            <a:rect l="l" t="t" r="r" b="b"/>
            <a:pathLst>
              <a:path w="6604254" h="8229600">
                <a:moveTo>
                  <a:pt x="0" y="0"/>
                </a:moveTo>
                <a:lnTo>
                  <a:pt x="6604254" y="0"/>
                </a:lnTo>
                <a:lnTo>
                  <a:pt x="66042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065783BF-BA54-4031-92BE-10EE67AF2D5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32269" y="6816347"/>
            <a:ext cx="10754276" cy="345063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Đồ họa 7">
            <a:extLst>
              <a:ext uri="{FF2B5EF4-FFF2-40B4-BE49-F238E27FC236}">
                <a16:creationId xmlns:a16="http://schemas.microsoft.com/office/drawing/2014/main" id="{2F223B9E-3D6A-910D-2AFE-015E079C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957" y="1280483"/>
            <a:ext cx="6251780" cy="7261383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C4995241-53E6-A552-06EE-D11A8A3B2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3524" y="4930622"/>
            <a:ext cx="2044551" cy="16445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AE58A2-7422-4C89-B00E-647DCD0DE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4449" y="952500"/>
            <a:ext cx="119419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80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" name="Hình ảnh 1801">
            <a:extLst>
              <a:ext uri="{FF2B5EF4-FFF2-40B4-BE49-F238E27FC236}">
                <a16:creationId xmlns:a16="http://schemas.microsoft.com/office/drawing/2014/main" id="{A5B87486-3A81-C575-3F40-478138088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18861"/>
          <a:stretch/>
        </p:blipFill>
        <p:spPr>
          <a:xfrm>
            <a:off x="-285126" y="-243839"/>
            <a:ext cx="18744393" cy="11147190"/>
          </a:xfrm>
          <a:prstGeom prst="rect">
            <a:avLst/>
          </a:prstGeom>
        </p:spPr>
      </p:pic>
      <p:grpSp>
        <p:nvGrpSpPr>
          <p:cNvPr id="1808" name="Nhóm 1807">
            <a:extLst>
              <a:ext uri="{FF2B5EF4-FFF2-40B4-BE49-F238E27FC236}">
                <a16:creationId xmlns:a16="http://schemas.microsoft.com/office/drawing/2014/main" id="{A520A12C-2323-A28B-D8A9-44828F86F71F}"/>
              </a:ext>
            </a:extLst>
          </p:cNvPr>
          <p:cNvGrpSpPr/>
          <p:nvPr/>
        </p:nvGrpSpPr>
        <p:grpSpPr>
          <a:xfrm>
            <a:off x="5796174" y="213362"/>
            <a:ext cx="12187026" cy="8685363"/>
            <a:chOff x="3864116" y="142241"/>
            <a:chExt cx="8124684" cy="5790242"/>
          </a:xfrm>
        </p:grpSpPr>
        <p:sp>
          <p:nvSpPr>
            <p:cNvPr id="1807" name="Hình chữ nhật 1806">
              <a:extLst>
                <a:ext uri="{FF2B5EF4-FFF2-40B4-BE49-F238E27FC236}">
                  <a16:creationId xmlns:a16="http://schemas.microsoft.com/office/drawing/2014/main" id="{1A7B4285-5B84-05F3-9A2A-AB05F4339B2E}"/>
                </a:ext>
              </a:extLst>
            </p:cNvPr>
            <p:cNvSpPr/>
            <p:nvPr/>
          </p:nvSpPr>
          <p:spPr>
            <a:xfrm>
              <a:off x="4724400" y="1615440"/>
              <a:ext cx="6471920" cy="3444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806" name="图片 3">
              <a:extLst>
                <a:ext uri="{FF2B5EF4-FFF2-40B4-BE49-F238E27FC236}">
                  <a16:creationId xmlns:a16="http://schemas.microsoft.com/office/drawing/2014/main" id="{22942A20-345F-9E61-B424-0B44FA961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116" y="142241"/>
              <a:ext cx="8124684" cy="5790242"/>
            </a:xfrm>
            <a:prstGeom prst="rect">
              <a:avLst/>
            </a:prstGeom>
          </p:spPr>
        </p:pic>
      </p:grpSp>
      <p:pic>
        <p:nvPicPr>
          <p:cNvPr id="1809" name="Đồ họa 1808">
            <a:extLst>
              <a:ext uri="{FF2B5EF4-FFF2-40B4-BE49-F238E27FC236}">
                <a16:creationId xmlns:a16="http://schemas.microsoft.com/office/drawing/2014/main" id="{130ACE2B-A0FD-19C0-5F17-A0F66F347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9084" y="1760702"/>
            <a:ext cx="2044551" cy="16445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EC6417-751C-4EFD-83DC-EDB4316BB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088" y="2910235"/>
            <a:ext cx="9010669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5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3685289" y="1137812"/>
            <a:ext cx="9916409" cy="7317441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4148935" y="1137815"/>
            <a:ext cx="9916409" cy="7317438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hlinkClick r:id="rId2" action="ppaction://hlinksldjump"/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6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4203" y="1638563"/>
            <a:ext cx="2044551" cy="1644530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81179" y="979784"/>
            <a:ext cx="1861281" cy="18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2.08333E-6 -2.22222E-6 C 0.01237 0.00047 0.02474 0.0007 0.03724 0.00185 C 0.04023 0.00209 0.04297 0.00371 0.04609 0.00417 C 0.04857 0.00463 0.05104 0.00486 0.05338 0.00533 C 0.05429 0.00602 0.05508 0.00695 0.05651 0.00764 C 0.06028 0.0088 0.06719 0.00972 0.07135 0.01065 C 0.07487 0.0132 0.07956 0.01644 0.08177 0.01945 C 0.08281 0.02084 0.08255 0.02246 0.08333 0.02384 C 0.08411 0.02523 0.08528 0.02616 0.08633 0.02709 L 0.08932 0.03588 C 0.08997 0.03727 0.09049 0.03889 0.09101 0.04051 C 0.0914 0.04306 0.09166 0.04584 0.09245 0.04815 C 0.09271 0.04931 0.09349 0.05047 0.09375 0.05139 C 0.09453 0.05301 0.09453 0.0544 0.09518 0.05579 C 0.09596 0.05741 0.09752 0.0588 0.09818 0.06042 C 0.10052 0.06412 0.09922 0.06389 0.10143 0.06806 C 0.10208 0.06991 0.10338 0.07176 0.10443 0.07338 C 0.10495 0.0757 0.10508 0.07801 0.10586 0.08033 C 0.10612 0.08172 0.1069 0.0831 0.10716 0.08449 C 0.10963 0.09537 0.1082 0.09398 0.11015 0.10648 C 0.1125 0.11968 0.11185 0.09977 0.11185 0.11783 " pathEditMode="relative" rAng="0" ptsTypes="AAAAAAAAAAAAAAAAA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1310238" y="1226468"/>
            <a:ext cx="15543960" cy="2295803"/>
            <a:chOff x="873492" y="817645"/>
            <a:chExt cx="10362640" cy="1530535"/>
          </a:xfrm>
        </p:grpSpPr>
        <p:grpSp>
          <p:nvGrpSpPr>
            <p:cNvPr id="20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66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66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66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1459131" y="1186818"/>
              <a:ext cx="95369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9 – 5 = ? 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1310238" y="3736335"/>
            <a:ext cx="7513722" cy="1728000"/>
            <a:chOff x="873492" y="2490890"/>
            <a:chExt cx="5009148" cy="1152000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5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66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6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175160" y="2693203"/>
              <a:ext cx="32951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5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5506463" y="5651286"/>
            <a:ext cx="7390155" cy="1728000"/>
            <a:chOff x="6309362" y="2482076"/>
            <a:chExt cx="4926770" cy="1152000"/>
          </a:xfrm>
        </p:grpSpPr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66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41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4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8792807" y="7573501"/>
            <a:ext cx="7386602" cy="1728000"/>
            <a:chOff x="958238" y="4423396"/>
            <a:chExt cx="4924401" cy="1152000"/>
          </a:xfrm>
        </p:grpSpPr>
        <p:grpSp>
          <p:nvGrpSpPr>
            <p:cNvPr id="43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45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66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46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4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pic>
        <p:nvPicPr>
          <p:cNvPr id="8" name="Đồ họa 7">
            <a:extLst>
              <a:ext uri="{FF2B5EF4-FFF2-40B4-BE49-F238E27FC236}">
                <a16:creationId xmlns:a16="http://schemas.microsoft.com/office/drawing/2014/main" id="{F0C2F8AF-6601-A38D-46F2-43FC736B57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568389" y="962938"/>
            <a:ext cx="2044551" cy="16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4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3685289" y="1137812"/>
            <a:ext cx="9916409" cy="7317441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4148935" y="1137815"/>
            <a:ext cx="9916409" cy="7317438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6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3240" y="2684225"/>
            <a:ext cx="2044551" cy="1644530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81179" y="979784"/>
            <a:ext cx="1861281" cy="18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40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3.54167E-6 -7.40741E-7 C 0.00065 0.00417 0.00078 0.00903 0.00156 0.0132 C 0.00234 0.01759 0.0039 0.0213 0.00442 0.02593 C 0.00677 0.04445 0.0039 0.02107 0.00599 0.03704 C 0.00716 0.04607 0.00612 0.04028 0.00742 0.04699 C 0.00716 0.06227 0.00703 0.07778 0.00677 0.09306 C 0.00677 0.09514 0.00638 0.09722 0.00599 0.09931 C 0.0056 0.10162 0.00494 0.10324 0.00442 0.10556 C 0.00195 0.11852 0.00442 0.10995 0.00078 0.12037 C 0.00065 0.12407 0.00065 0.12801 3.54167E-6 0.13171 C -0.00026 0.13403 -0.00105 0.13634 -0.00144 0.13912 C -0.00183 0.14167 -0.00196 0.14398 -0.00209 0.14653 C -0.00196 0.16574 -0.00235 0.18472 -0.00144 0.20394 C -0.00105 0.20926 -0.00039 0.21458 0.00156 0.21875 C 0.00234 0.22037 0.00312 0.22222 0.00377 0.22384 C 0.00429 0.22523 0.00468 0.22708 0.0052 0.2287 C 0.00586 0.23056 0.00677 0.23218 0.00742 0.2338 C 0.00807 0.23495 0.00833 0.23634 0.00898 0.23727 C 0.01041 0.24028 0.01328 0.24445 0.01484 0.2463 C 0.01679 0.24838 0.01888 0.24977 0.02083 0.25255 C 0.0263 0.25995 0.02239 0.25509 0.02825 0.26111 C 0.0289 0.26204 0.02955 0.26296 0.03047 0.26366 C 0.03138 0.26458 0.03229 0.26528 0.03333 0.2662 C 0.03411 0.26667 0.03476 0.26782 0.03554 0.26852 C 0.03645 0.26945 0.03776 0.26991 0.03854 0.27107 C 0.04935 0.28426 0.03151 0.26551 0.04375 0.27708 C 0.0444 0.27801 0.04518 0.27894 0.04596 0.27963 C 0.04687 0.28102 0.04778 0.28287 0.04882 0.28357 C 0.05 0.28449 0.0513 0.28426 0.0526 0.28495 C 0.05403 0.28565 0.0556 0.28634 0.05703 0.28704 C 0.05885 0.28796 0.06106 0.28843 0.06302 0.28958 C 0.06419 0.29051 0.06536 0.2919 0.06653 0.29236 C 0.06888 0.29306 0.07096 0.29306 0.0733 0.29352 C 0.07422 0.29421 0.0776 0.2963 0.07838 0.2963 C 0.08268 0.2963 0.08685 0.29537 0.09101 0.29491 C 0.09179 0.29445 0.09257 0.29398 0.09323 0.29352 C 0.09583 0.29167 0.09609 0.29097 0.09843 0.28843 C 0.10013 0.28403 0.09909 0.28495 0.10156 0.28495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1310238" y="1226468"/>
            <a:ext cx="15543960" cy="2295803"/>
            <a:chOff x="873492" y="817645"/>
            <a:chExt cx="10362640" cy="1530535"/>
          </a:xfrm>
        </p:grpSpPr>
        <p:grpSp>
          <p:nvGrpSpPr>
            <p:cNvPr id="5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188721" y="1102037"/>
              <a:ext cx="98074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8 – 6 = ?</a:t>
              </a:r>
            </a:p>
          </p:txBody>
        </p:sp>
      </p:grpSp>
      <p:pic>
        <p:nvPicPr>
          <p:cNvPr id="3" name="Đồ họa 2">
            <a:extLst>
              <a:ext uri="{FF2B5EF4-FFF2-40B4-BE49-F238E27FC236}">
                <a16:creationId xmlns:a16="http://schemas.microsoft.com/office/drawing/2014/main" id="{6624052A-AA64-594A-7636-4AF8EEE7E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65470" y="572480"/>
            <a:ext cx="2723112" cy="2190329"/>
          </a:xfrm>
          <a:prstGeom prst="rect">
            <a:avLst/>
          </a:prstGeom>
        </p:spPr>
      </p:pic>
      <p:grpSp>
        <p:nvGrpSpPr>
          <p:cNvPr id="29" name="Nhóm 1">
            <a:extLst>
              <a:ext uri="{FF2B5EF4-FFF2-40B4-BE49-F238E27FC236}">
                <a16:creationId xmlns:a16="http://schemas.microsoft.com/office/drawing/2014/main" id="{2B6BD01F-E6F2-4363-A232-9EA21F509079}"/>
              </a:ext>
            </a:extLst>
          </p:cNvPr>
          <p:cNvGrpSpPr/>
          <p:nvPr/>
        </p:nvGrpSpPr>
        <p:grpSpPr>
          <a:xfrm>
            <a:off x="1310238" y="3736335"/>
            <a:ext cx="7513722" cy="1728000"/>
            <a:chOff x="873492" y="2490890"/>
            <a:chExt cx="5009148" cy="1152000"/>
          </a:xfrm>
        </p:grpSpPr>
        <p:grpSp>
          <p:nvGrpSpPr>
            <p:cNvPr id="30" name="Nhóm 7">
              <a:extLst>
                <a:ext uri="{FF2B5EF4-FFF2-40B4-BE49-F238E27FC236}">
                  <a16:creationId xmlns:a16="http://schemas.microsoft.com/office/drawing/2014/main" id="{4C53FA12-B4EC-4AD6-A053-FFE8977B1B41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32" name="Hình chữ nhật: Góc Tròn 8">
                <a:extLst>
                  <a:ext uri="{FF2B5EF4-FFF2-40B4-BE49-F238E27FC236}">
                    <a16:creationId xmlns:a16="http://schemas.microsoft.com/office/drawing/2014/main" id="{C407FB35-35C8-41BC-A3C4-4476C79D9C7A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66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3" name="Đồ họa 9">
                <a:extLst>
                  <a:ext uri="{FF2B5EF4-FFF2-40B4-BE49-F238E27FC236}">
                    <a16:creationId xmlns:a16="http://schemas.microsoft.com/office/drawing/2014/main" id="{B5461A32-B84D-420A-9335-DD4AF3D0A6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31" name="Hộp Văn bản 23">
              <a:extLst>
                <a:ext uri="{FF2B5EF4-FFF2-40B4-BE49-F238E27FC236}">
                  <a16:creationId xmlns:a16="http://schemas.microsoft.com/office/drawing/2014/main" id="{24110830-BE6B-4FE7-923E-3BE0D32019EC}"/>
                </a:ext>
              </a:extLst>
            </p:cNvPr>
            <p:cNvSpPr txBox="1"/>
            <p:nvPr/>
          </p:nvSpPr>
          <p:spPr>
            <a:xfrm>
              <a:off x="2833944" y="2696712"/>
              <a:ext cx="20811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4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Nhóm 2">
            <a:extLst>
              <a:ext uri="{FF2B5EF4-FFF2-40B4-BE49-F238E27FC236}">
                <a16:creationId xmlns:a16="http://schemas.microsoft.com/office/drawing/2014/main" id="{1B66D036-B930-4CF8-8868-AFE8C88E9F42}"/>
              </a:ext>
            </a:extLst>
          </p:cNvPr>
          <p:cNvGrpSpPr/>
          <p:nvPr/>
        </p:nvGrpSpPr>
        <p:grpSpPr>
          <a:xfrm>
            <a:off x="5443561" y="5565892"/>
            <a:ext cx="7390155" cy="1728000"/>
            <a:chOff x="6309362" y="2482076"/>
            <a:chExt cx="4926770" cy="1152000"/>
          </a:xfrm>
        </p:grpSpPr>
        <p:grpSp>
          <p:nvGrpSpPr>
            <p:cNvPr id="35" name="Nhóm 10">
              <a:extLst>
                <a:ext uri="{FF2B5EF4-FFF2-40B4-BE49-F238E27FC236}">
                  <a16:creationId xmlns:a16="http://schemas.microsoft.com/office/drawing/2014/main" id="{13CEC899-8136-4C1C-997E-0F7D8725B3C4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37" name="Hình chữ nhật: Góc Tròn 11">
                <a:extLst>
                  <a:ext uri="{FF2B5EF4-FFF2-40B4-BE49-F238E27FC236}">
                    <a16:creationId xmlns:a16="http://schemas.microsoft.com/office/drawing/2014/main" id="{4DA48506-3C15-4D39-9C2C-97B18BE1564A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660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8" name="Đồ họa 12">
                <a:extLst>
                  <a:ext uri="{FF2B5EF4-FFF2-40B4-BE49-F238E27FC236}">
                    <a16:creationId xmlns:a16="http://schemas.microsoft.com/office/drawing/2014/main" id="{76861753-524C-45EC-B5FC-4F73F571C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36" name="Hộp Văn bản 24">
              <a:extLst>
                <a:ext uri="{FF2B5EF4-FFF2-40B4-BE49-F238E27FC236}">
                  <a16:creationId xmlns:a16="http://schemas.microsoft.com/office/drawing/2014/main" id="{F50A7706-9315-4B9C-9525-2AD709070DAF}"/>
                </a:ext>
              </a:extLst>
            </p:cNvPr>
            <p:cNvSpPr txBox="1"/>
            <p:nvPr/>
          </p:nvSpPr>
          <p:spPr>
            <a:xfrm>
              <a:off x="8166516" y="2681426"/>
              <a:ext cx="23830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3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Nhóm 21">
            <a:extLst>
              <a:ext uri="{FF2B5EF4-FFF2-40B4-BE49-F238E27FC236}">
                <a16:creationId xmlns:a16="http://schemas.microsoft.com/office/drawing/2014/main" id="{86280C03-91CF-42C4-A3E8-0B89BCE69DED}"/>
              </a:ext>
            </a:extLst>
          </p:cNvPr>
          <p:cNvGrpSpPr/>
          <p:nvPr/>
        </p:nvGrpSpPr>
        <p:grpSpPr>
          <a:xfrm>
            <a:off x="9467596" y="7408272"/>
            <a:ext cx="7386602" cy="1728000"/>
            <a:chOff x="958238" y="4423396"/>
            <a:chExt cx="4924401" cy="1152000"/>
          </a:xfrm>
        </p:grpSpPr>
        <p:grpSp>
          <p:nvGrpSpPr>
            <p:cNvPr id="40" name="Nhóm 16">
              <a:extLst>
                <a:ext uri="{FF2B5EF4-FFF2-40B4-BE49-F238E27FC236}">
                  <a16:creationId xmlns:a16="http://schemas.microsoft.com/office/drawing/2014/main" id="{8B830468-79A1-4C1B-A897-8627F39B4AC9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42" name="Hình chữ nhật: Góc Tròn 17">
                <a:extLst>
                  <a:ext uri="{FF2B5EF4-FFF2-40B4-BE49-F238E27FC236}">
                    <a16:creationId xmlns:a16="http://schemas.microsoft.com/office/drawing/2014/main" id="{76BF348A-EAF0-44EA-A048-8E58FCE2BED6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endParaRPr lang="vi-VN" sz="66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51" name="Đồ họa 18">
                <a:extLst>
                  <a:ext uri="{FF2B5EF4-FFF2-40B4-BE49-F238E27FC236}">
                    <a16:creationId xmlns:a16="http://schemas.microsoft.com/office/drawing/2014/main" id="{9E2105BF-5536-4723-ADB2-252762003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1" name="Hộp Văn bản 25">
              <a:extLst>
                <a:ext uri="{FF2B5EF4-FFF2-40B4-BE49-F238E27FC236}">
                  <a16:creationId xmlns:a16="http://schemas.microsoft.com/office/drawing/2014/main" id="{C5662F3A-6777-4264-8F4B-4F72B0D6F953}"/>
                </a:ext>
              </a:extLst>
            </p:cNvPr>
            <p:cNvSpPr txBox="1"/>
            <p:nvPr/>
          </p:nvSpPr>
          <p:spPr>
            <a:xfrm>
              <a:off x="2825133" y="4646547"/>
              <a:ext cx="21082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spcBef>
                  <a:spcPts val="900"/>
                </a:spcBef>
                <a:spcAft>
                  <a:spcPts val="900"/>
                </a:spcAft>
              </a:pPr>
              <a:r>
                <a:rPr lang="en-US" sz="66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endPara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279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3685289" y="1137812"/>
            <a:ext cx="9916409" cy="7317441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vi-VN" sz="27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4148935" y="1137815"/>
            <a:ext cx="9916409" cy="7317438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 dirty="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371600"/>
                <a:endParaRPr lang="vi-VN" sz="27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60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vi-VN" sz="27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4768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7200" dirty="0">
                  <a:solidFill>
                    <a:prstClr val="black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7200" dirty="0">
                <a:solidFill>
                  <a:prstClr val="black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 dirty="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371600"/>
                      <a:endParaRPr lang="vi-VN" sz="2700">
                        <a:solidFill>
                          <a:prstClr val="black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371600"/>
                    <a:endParaRPr lang="vi-VN" sz="2700">
                      <a:solidFill>
                        <a:prstClr val="black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371600"/>
                  <a:endParaRPr lang="vi-VN" sz="2700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2652" y="5610953"/>
            <a:ext cx="2044551" cy="1644530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81179" y="979784"/>
            <a:ext cx="1861281" cy="18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35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1967 L 0.01406 -0.01967 C 0.0138 -0.02569 0.01367 -0.03148 0.01328 -0.0375 C 0.01315 -0.04213 0.0125 -0.04653 0.01263 -0.05116 C 0.01276 -0.06342 0.01354 -0.07569 0.01406 -0.08773 C 0.01446 -0.09444 0.01511 -0.09907 0.01563 -0.10555 C 0.01615 -0.11273 0.01654 -0.12014 0.01719 -0.12731 C 0.01745 -0.13055 0.01771 -0.13356 0.01797 -0.1368 C 0.01823 -0.14213 0.01849 -0.14768 0.01875 -0.15324 C 0.01823 -0.16528 0.01784 -0.17754 0.01719 -0.18981 C 0.01693 -0.19444 0.01589 -0.19884 0.01563 -0.20347 C 0.01511 -0.21389 0.01524 -0.2243 0.01485 -0.23472 C 0.01446 -0.24606 0.01419 -0.2493 0.01328 -0.25926 C 0.01354 -0.2706 0.01367 -0.28194 0.01406 -0.29329 C 0.01419 -0.29699 0.01459 -0.30046 0.01485 -0.30417 C 0.01511 -0.30833 0.01537 -0.31227 0.01563 -0.31643 C 0.01589 -0.33588 0.01576 -0.35532 0.01641 -0.375 C 0.01654 -0.37917 0.01732 -0.3831 0.01797 -0.38704 C 0.01992 -0.40185 0.01849 -0.39167 0.02097 -0.40208 C 0.02136 -0.40347 0.02149 -0.40486 0.02175 -0.40625 C 0.02292 -0.41111 0.02331 -0.41157 0.02474 -0.41574 C 0.0263 -0.42616 0.02461 -0.4162 0.02787 -0.42801 C 0.02826 -0.42917 0.02826 -0.43079 0.02865 -0.43194 C 0.02956 -0.43495 0.03112 -0.43704 0.03164 -0.44028 C 0.0319 -0.44167 0.03203 -0.44305 0.03242 -0.44421 C 0.03412 -0.44861 0.03724 -0.45092 0.03933 -0.4537 C 0.04024 -0.45509 0.04076 -0.45671 0.04167 -0.45787 C 0.04258 -0.45903 0.04375 -0.45949 0.04466 -0.46065 C 0.04544 -0.46134 0.0461 -0.4625 0.04701 -0.46342 C 0.04818 -0.46435 0.04961 -0.46504 0.05078 -0.46597 C 0.05716 -0.47106 0.05013 -0.4669 0.05925 -0.47153 C 0.06003 -0.47245 0.06068 -0.47361 0.06146 -0.4743 C 0.0625 -0.475 0.06354 -0.47546 0.06459 -0.47546 C 0.07071 -0.47546 0.07683 -0.47477 0.08294 -0.4743 C 0.09558 -0.47037 0.07683 -0.47592 0.09518 -0.47153 C 0.09649 -0.47129 0.09766 -0.4706 0.09896 -0.47014 C 0.10352 -0.4662 0.10091 -0.46805 0.10664 -0.46458 L 0.10886 -0.46342 L 0.1112 -0.46204 C 0.11315 -0.45856 0.11211 -0.45972 0.11433 -0.45787 " pathEditMode="relative" ptsTypes="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70</Words>
  <Application>Microsoft Office PowerPoint</Application>
  <PresentationFormat>Custom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Cambria</vt:lpstr>
      <vt:lpstr>Calibri</vt:lpstr>
      <vt:lpstr>Arial</vt:lpstr>
      <vt:lpstr>SVN-Ready</vt:lpstr>
      <vt:lpstr>Times New Roman</vt:lpstr>
      <vt:lpstr>SVN-Newton</vt:lpstr>
      <vt:lpstr>UTM Avo</vt:lpstr>
      <vt:lpstr>#9Slide07 HoneyCream</vt:lpstr>
      <vt:lpstr>Vogue-ExtraBold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T12_B11(T4)</dc:title>
  <cp:lastModifiedBy>Administrator</cp:lastModifiedBy>
  <cp:revision>77</cp:revision>
  <dcterms:created xsi:type="dcterms:W3CDTF">2006-08-16T00:00:00Z</dcterms:created>
  <dcterms:modified xsi:type="dcterms:W3CDTF">2026-01-13T05:19:10Z</dcterms:modified>
  <dc:identifier>DAG2OeXgzN8</dc:identifier>
</cp:coreProperties>
</file>